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87" r:id="rId5"/>
    <p:sldMasterId id="2147483723" r:id="rId6"/>
    <p:sldMasterId id="2147483730" r:id="rId7"/>
    <p:sldMasterId id="2147483737" r:id="rId8"/>
    <p:sldMasterId id="2147483744" r:id="rId9"/>
    <p:sldMasterId id="2147483763" r:id="rId10"/>
  </p:sldMasterIdLst>
  <p:notesMasterIdLst>
    <p:notesMasterId r:id="rId34"/>
  </p:notesMasterIdLst>
  <p:handoutMasterIdLst>
    <p:handoutMasterId r:id="rId35"/>
  </p:handoutMasterIdLst>
  <p:sldIdLst>
    <p:sldId id="256" r:id="rId11"/>
    <p:sldId id="4889" r:id="rId12"/>
    <p:sldId id="4961" r:id="rId13"/>
    <p:sldId id="4892" r:id="rId14"/>
    <p:sldId id="5099" r:id="rId15"/>
    <p:sldId id="5102" r:id="rId16"/>
    <p:sldId id="5114" r:id="rId17"/>
    <p:sldId id="5119" r:id="rId18"/>
    <p:sldId id="5113" r:id="rId19"/>
    <p:sldId id="326" r:id="rId20"/>
    <p:sldId id="4880" r:id="rId21"/>
    <p:sldId id="5100" r:id="rId22"/>
    <p:sldId id="4879" r:id="rId23"/>
    <p:sldId id="4861" r:id="rId24"/>
    <p:sldId id="4983" r:id="rId25"/>
    <p:sldId id="5105" r:id="rId26"/>
    <p:sldId id="275" r:id="rId27"/>
    <p:sldId id="5109" r:id="rId28"/>
    <p:sldId id="5116" r:id="rId29"/>
    <p:sldId id="5118" r:id="rId30"/>
    <p:sldId id="5117" r:id="rId31"/>
    <p:sldId id="5238" r:id="rId32"/>
    <p:sldId id="4883" r:id="rId33"/>
  </p:sldIdLst>
  <p:sldSz cx="12192000" cy="6858000"/>
  <p:notesSz cx="6858000" cy="9144000"/>
  <p:embeddedFontLst>
    <p:embeddedFont>
      <p:font typeface="Bebas Neue" panose="020B0606020202050201" pitchFamily="34" charset="0"/>
      <p:regular r:id="rId36"/>
    </p:embeddedFont>
    <p:embeddedFont>
      <p:font typeface="Degular Display" panose="020B0604020202020204" charset="0"/>
      <p:regular r:id="rId37"/>
      <p:bold r:id="rId38"/>
      <p:italic r:id="rId39"/>
      <p:boldItalic r:id="rId40"/>
    </p:embeddedFont>
    <p:embeddedFont>
      <p:font typeface="Degular Display Medium" panose="020B0604020202020204" charset="0"/>
      <p:regular r:id="rId41"/>
    </p:embeddedFont>
    <p:embeddedFont>
      <p:font typeface="Degular Display Semibold" panose="020B0604020202020204" charset="0"/>
      <p:bold r:id="rId42"/>
    </p:embeddedFont>
    <p:embeddedFont>
      <p:font typeface="Poppins" panose="00000500000000000000" pitchFamily="2" charset="0"/>
      <p:regular r:id="rId43"/>
      <p:bold r:id="rId44"/>
      <p:italic r:id="rId45"/>
      <p:boldItalic r:id="rId46"/>
    </p:embeddedFont>
    <p:embeddedFont>
      <p:font typeface="Roboto" panose="02000000000000000000" pitchFamily="2" charset="0"/>
      <p:regular r:id="rId47"/>
      <p:bold r:id="rId48"/>
      <p:italic r:id="rId49"/>
      <p:boldItalic r:id="rId50"/>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RPORATE" id="{6267D3A8-CD77-4879-919B-9314864DAFA7}">
          <p14:sldIdLst>
            <p14:sldId id="256"/>
            <p14:sldId id="4889"/>
            <p14:sldId id="4961"/>
            <p14:sldId id="4892"/>
            <p14:sldId id="5099"/>
            <p14:sldId id="5102"/>
            <p14:sldId id="5114"/>
            <p14:sldId id="5119"/>
            <p14:sldId id="5113"/>
            <p14:sldId id="326"/>
            <p14:sldId id="4880"/>
            <p14:sldId id="5100"/>
            <p14:sldId id="4879"/>
            <p14:sldId id="4861"/>
            <p14:sldId id="4983"/>
            <p14:sldId id="5105"/>
            <p14:sldId id="275"/>
            <p14:sldId id="5109"/>
            <p14:sldId id="5116"/>
            <p14:sldId id="5118"/>
            <p14:sldId id="5117"/>
            <p14:sldId id="5238"/>
            <p14:sldId id="4883"/>
          </p14:sldIdLst>
        </p14:section>
        <p14:section name="CORPORATE" id="{D678D643-E438-4A45-A584-6249653BFC73}">
          <p14:sldIdLst/>
        </p14:section>
        <p14:section name="TOURISME" id="{12F3A36C-707F-4D37-9EE2-1A70AEB437E2}">
          <p14:sldIdLst/>
        </p14:section>
        <p14:section name="BUSINESS" id="{F3724B1A-751F-4937-BB1C-5B8E00DD49BF}">
          <p14:sldIdLst/>
        </p14:section>
        <p14:section name="VIE LOCALE" id="{BB3746C4-44FB-4C26-975C-F03A34D6550A}">
          <p14:sldIdLst/>
        </p14:section>
        <p14:section name="BLEU" id="{D3BA2EA8-0F09-464D-8A7F-C67E5B413472}">
          <p14:sldIdLst/>
        </p14:section>
        <p14:section name="ROUGE" id="{7759219E-121D-4F3C-B274-AEA86ADB91A2}">
          <p14:sldIdLst/>
        </p14:section>
        <p14:section name="PICTOS &amp; LOGOS" id="{83308316-28DF-40BC-ADFE-871284E3985F}">
          <p14:sldIdLst/>
        </p14:section>
        <p14:section name="TOURISME" id="{57306406-0ED7-4C6E-9DD2-58DEBC860E02}">
          <p14:sldIdLst/>
        </p14:section>
        <p14:section name="BUSINESS" id="{375C59A3-494C-4E1B-8A0D-4E718E79E86D}">
          <p14:sldIdLst/>
        </p14:section>
        <p14:section name="VIE LOCALE" id="{FE97B3C0-9EA0-489F-A7F4-1F599AA67C95}">
          <p14:sldIdLst/>
        </p14:section>
        <p14:section name="BLEU" id="{25F6920F-B96E-45C5-BE87-46B8C5158A04}">
          <p14:sldIdLst/>
        </p14:section>
        <p14:section name="ROUGE" id="{39150A57-3B34-4405-945D-EB87B40927F1}">
          <p14:sldIdLst/>
        </p14:section>
        <p14:section name="PICTOS &amp; LOGOS" id="{8A73B2A9-6976-4DC5-9E88-CC033F2B286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0A8066-3917-87F0-BC80-FB545B752EBF}" name="FOUCHER Bertrand" initials="FB" userId="S::bertrand.foucher@investinlyon.com::f3b5ee94-5197-4d68-b2f2-98bfafa057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A61"/>
    <a:srgbClr val="CB1C39"/>
    <a:srgbClr val="F9A739"/>
    <a:srgbClr val="8DE5C6"/>
    <a:srgbClr val="F16568"/>
    <a:srgbClr val="33A6D9"/>
    <a:srgbClr val="FFE1E8"/>
    <a:srgbClr val="9C0338"/>
    <a:srgbClr val="561C4A"/>
    <a:srgbClr val="3E92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CB0A2D-3968-4D7B-9F53-FD7847A633B4}" v="30" dt="2024-05-16T16:19:16.118"/>
    <p1510:client id="{6812C639-EAE7-FE4B-33E8-105D142500DC}" v="4" dt="2024-05-16T20:02:09.113"/>
    <p1510:client id="{A98C1093-8E6A-8274-3637-4E59E131DBA6}" v="51" dt="2024-05-16T17:54:04.762"/>
    <p1510:client id="{AFD29529-EDCE-492E-B832-54A2853A714C}" v="12" dt="2024-05-17T06:14:53.02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595" autoAdjust="0"/>
  </p:normalViewPr>
  <p:slideViewPr>
    <p:cSldViewPr snapToObjects="1" showGuides="1">
      <p:cViewPr varScale="1">
        <p:scale>
          <a:sx n="63" d="100"/>
          <a:sy n="63" d="100"/>
        </p:scale>
        <p:origin x="744" y="32"/>
      </p:cViewPr>
      <p:guideLst>
        <p:guide orient="horz" pos="2160"/>
        <p:guide pos="3840"/>
      </p:guideLst>
    </p:cSldViewPr>
  </p:slideViewPr>
  <p:notesTextViewPr>
    <p:cViewPr>
      <p:scale>
        <a:sx n="1" d="1"/>
        <a:sy n="1" d="1"/>
      </p:scale>
      <p:origin x="0" y="0"/>
    </p:cViewPr>
  </p:notesTextViewPr>
  <p:notesViewPr>
    <p:cSldViewPr snapToObjects="1">
      <p:cViewPr varScale="1">
        <p:scale>
          <a:sx n="49" d="100"/>
          <a:sy n="49" d="100"/>
        </p:scale>
        <p:origin x="266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font" Target="fonts/font4.fntdata"/><Relationship Id="rId21" Type="http://schemas.openxmlformats.org/officeDocument/2006/relationships/slide" Target="slides/slide11.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font" Target="fonts/font9.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0.xml"/><Relationship Id="rId41" Type="http://schemas.openxmlformats.org/officeDocument/2006/relationships/font" Target="fonts/font6.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font" Target="fonts/font1.fntdata"/><Relationship Id="rId49" Type="http://schemas.openxmlformats.org/officeDocument/2006/relationships/font" Target="fonts/font14.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Colonne1</c:v>
                </c:pt>
              </c:strCache>
            </c:strRef>
          </c:tx>
          <c:spPr>
            <a:ln>
              <a:noFill/>
            </a:ln>
          </c:spPr>
          <c:dPt>
            <c:idx val="0"/>
            <c:bubble3D val="0"/>
            <c:spPr>
              <a:solidFill>
                <a:schemeClr val="bg2"/>
              </a:solidFill>
              <a:ln w="19050">
                <a:noFill/>
              </a:ln>
              <a:effectLst/>
            </c:spPr>
            <c:extLst>
              <c:ext xmlns:c16="http://schemas.microsoft.com/office/drawing/2014/chart" uri="{C3380CC4-5D6E-409C-BE32-E72D297353CC}">
                <c16:uniqueId val="{00000001-8A5B-4CFF-ABF4-8B355201F345}"/>
              </c:ext>
            </c:extLst>
          </c:dPt>
          <c:dPt>
            <c:idx val="1"/>
            <c:bubble3D val="0"/>
            <c:spPr>
              <a:gradFill>
                <a:gsLst>
                  <a:gs pos="1000">
                    <a:schemeClr val="accent1"/>
                  </a:gs>
                  <a:gs pos="100000">
                    <a:schemeClr val="accent2"/>
                  </a:gs>
                </a:gsLst>
                <a:lin ang="3000000" scaled="0"/>
              </a:gradFill>
              <a:ln w="19050">
                <a:noFill/>
              </a:ln>
              <a:effectLst/>
            </c:spPr>
            <c:extLst>
              <c:ext xmlns:c16="http://schemas.microsoft.com/office/drawing/2014/chart" uri="{C3380CC4-5D6E-409C-BE32-E72D297353CC}">
                <c16:uniqueId val="{00000003-8A5B-4CFF-ABF4-8B355201F345}"/>
              </c:ext>
            </c:extLst>
          </c:dPt>
          <c:cat>
            <c:strRef>
              <c:f>Feuil1!$A$2:$A$3</c:f>
              <c:strCache>
                <c:ptCount val="2"/>
                <c:pt idx="0">
                  <c:v>Item 1</c:v>
                </c:pt>
                <c:pt idx="1">
                  <c:v>Item 2</c:v>
                </c:pt>
              </c:strCache>
            </c:strRef>
          </c:cat>
          <c:val>
            <c:numRef>
              <c:f>Feuil1!$B$2:$B$3</c:f>
              <c:numCache>
                <c:formatCode>0%</c:formatCode>
                <c:ptCount val="2"/>
                <c:pt idx="0">
                  <c:v>0.4</c:v>
                </c:pt>
                <c:pt idx="1">
                  <c:v>0.6</c:v>
                </c:pt>
              </c:numCache>
            </c:numRef>
          </c:val>
          <c:extLst>
            <c:ext xmlns:c16="http://schemas.microsoft.com/office/drawing/2014/chart" uri="{C3380CC4-5D6E-409C-BE32-E72D297353CC}">
              <c16:uniqueId val="{00000004-8A5B-4CFF-ABF4-8B355201F34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6386515469963E-2"/>
          <c:y val="4.8126842651751135E-2"/>
          <c:w val="0.87615512479806501"/>
          <c:h val="0.90374631469649769"/>
        </c:manualLayout>
      </c:layout>
      <c:doughnutChart>
        <c:varyColors val="1"/>
        <c:ser>
          <c:idx val="0"/>
          <c:order val="0"/>
          <c:tx>
            <c:strRef>
              <c:f>Feuil1!$B$1</c:f>
              <c:strCache>
                <c:ptCount val="1"/>
                <c:pt idx="0">
                  <c:v>Colonne1</c:v>
                </c:pt>
              </c:strCache>
            </c:strRef>
          </c:tx>
          <c:spPr>
            <a:ln>
              <a:noFill/>
            </a:ln>
          </c:spPr>
          <c:dPt>
            <c:idx val="0"/>
            <c:bubble3D val="0"/>
            <c:spPr>
              <a:solidFill>
                <a:schemeClr val="bg2"/>
              </a:solidFill>
              <a:ln w="19050">
                <a:noFill/>
              </a:ln>
              <a:effectLst/>
            </c:spPr>
            <c:extLst>
              <c:ext xmlns:c16="http://schemas.microsoft.com/office/drawing/2014/chart" uri="{C3380CC4-5D6E-409C-BE32-E72D297353CC}">
                <c16:uniqueId val="{00000001-864E-47CC-BA74-67535EE36652}"/>
              </c:ext>
            </c:extLst>
          </c:dPt>
          <c:dPt>
            <c:idx val="1"/>
            <c:bubble3D val="0"/>
            <c:spPr>
              <a:gradFill>
                <a:gsLst>
                  <a:gs pos="1000">
                    <a:schemeClr val="accent1"/>
                  </a:gs>
                  <a:gs pos="100000">
                    <a:schemeClr val="accent2"/>
                  </a:gs>
                </a:gsLst>
                <a:lin ang="3000000" scaled="0"/>
              </a:gradFill>
              <a:ln w="19050">
                <a:noFill/>
              </a:ln>
              <a:effectLst/>
            </c:spPr>
            <c:extLst>
              <c:ext xmlns:c16="http://schemas.microsoft.com/office/drawing/2014/chart" uri="{C3380CC4-5D6E-409C-BE32-E72D297353CC}">
                <c16:uniqueId val="{00000003-864E-47CC-BA74-67535EE36652}"/>
              </c:ext>
            </c:extLst>
          </c:dPt>
          <c:cat>
            <c:strRef>
              <c:f>Feuil1!$A$2:$A$3</c:f>
              <c:strCache>
                <c:ptCount val="2"/>
                <c:pt idx="0">
                  <c:v>Item 1</c:v>
                </c:pt>
                <c:pt idx="1">
                  <c:v>Item 2</c:v>
                </c:pt>
              </c:strCache>
            </c:strRef>
          </c:cat>
          <c:val>
            <c:numRef>
              <c:f>Feuil1!$B$2:$B$3</c:f>
              <c:numCache>
                <c:formatCode>0%</c:formatCode>
                <c:ptCount val="2"/>
                <c:pt idx="0">
                  <c:v>0.35</c:v>
                </c:pt>
                <c:pt idx="1">
                  <c:v>0.65</c:v>
                </c:pt>
              </c:numCache>
            </c:numRef>
          </c:val>
          <c:extLst>
            <c:ext xmlns:c16="http://schemas.microsoft.com/office/drawing/2014/chart" uri="{C3380CC4-5D6E-409C-BE32-E72D297353CC}">
              <c16:uniqueId val="{00000004-864E-47CC-BA74-67535EE3665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82140515677702"/>
          <c:y val="7.0002680220728919E-2"/>
          <c:w val="0.87615512479806501"/>
          <c:h val="0.90374631469649769"/>
        </c:manualLayout>
      </c:layout>
      <c:doughnutChart>
        <c:varyColors val="1"/>
        <c:ser>
          <c:idx val="0"/>
          <c:order val="0"/>
          <c:tx>
            <c:strRef>
              <c:f>Feuil1!$B$1</c:f>
              <c:strCache>
                <c:ptCount val="1"/>
                <c:pt idx="0">
                  <c:v>Colonne1</c:v>
                </c:pt>
              </c:strCache>
            </c:strRef>
          </c:tx>
          <c:spPr>
            <a:ln>
              <a:noFill/>
            </a:ln>
          </c:spPr>
          <c:dPt>
            <c:idx val="0"/>
            <c:bubble3D val="0"/>
            <c:spPr>
              <a:solidFill>
                <a:schemeClr val="bg2"/>
              </a:solidFill>
              <a:ln w="19050">
                <a:noFill/>
              </a:ln>
              <a:effectLst/>
            </c:spPr>
            <c:extLst>
              <c:ext xmlns:c16="http://schemas.microsoft.com/office/drawing/2014/chart" uri="{C3380CC4-5D6E-409C-BE32-E72D297353CC}">
                <c16:uniqueId val="{00000001-B298-4684-8196-2BC80440F381}"/>
              </c:ext>
            </c:extLst>
          </c:dPt>
          <c:dPt>
            <c:idx val="1"/>
            <c:bubble3D val="0"/>
            <c:spPr>
              <a:gradFill>
                <a:gsLst>
                  <a:gs pos="1000">
                    <a:schemeClr val="accent1"/>
                  </a:gs>
                  <a:gs pos="100000">
                    <a:schemeClr val="accent2"/>
                  </a:gs>
                </a:gsLst>
                <a:lin ang="3000000" scaled="0"/>
              </a:gradFill>
              <a:ln w="19050">
                <a:noFill/>
              </a:ln>
              <a:effectLst/>
            </c:spPr>
            <c:extLst>
              <c:ext xmlns:c16="http://schemas.microsoft.com/office/drawing/2014/chart" uri="{C3380CC4-5D6E-409C-BE32-E72D297353CC}">
                <c16:uniqueId val="{00000003-B298-4684-8196-2BC80440F381}"/>
              </c:ext>
            </c:extLst>
          </c:dPt>
          <c:cat>
            <c:strRef>
              <c:f>Feuil1!$A$2:$A$3</c:f>
              <c:strCache>
                <c:ptCount val="2"/>
                <c:pt idx="0">
                  <c:v>Item 1</c:v>
                </c:pt>
                <c:pt idx="1">
                  <c:v>Item 2</c:v>
                </c:pt>
              </c:strCache>
            </c:strRef>
          </c:cat>
          <c:val>
            <c:numRef>
              <c:f>Feuil1!$B$2:$B$3</c:f>
              <c:numCache>
                <c:formatCode>0%</c:formatCode>
                <c:ptCount val="2"/>
                <c:pt idx="0">
                  <c:v>0.65</c:v>
                </c:pt>
                <c:pt idx="1">
                  <c:v>0.35</c:v>
                </c:pt>
              </c:numCache>
            </c:numRef>
          </c:val>
          <c:extLst>
            <c:ext xmlns:c16="http://schemas.microsoft.com/office/drawing/2014/chart" uri="{C3380CC4-5D6E-409C-BE32-E72D297353CC}">
              <c16:uniqueId val="{00000004-B298-4684-8196-2BC80440F38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6386515469963E-2"/>
          <c:y val="4.8126842651751135E-2"/>
          <c:w val="0.87615512479806501"/>
          <c:h val="0.90374631469649769"/>
        </c:manualLayout>
      </c:layout>
      <c:doughnutChart>
        <c:varyColors val="1"/>
        <c:ser>
          <c:idx val="0"/>
          <c:order val="0"/>
          <c:tx>
            <c:strRef>
              <c:f>Feuil1!$B$1</c:f>
              <c:strCache>
                <c:ptCount val="1"/>
                <c:pt idx="0">
                  <c:v>Colonne1</c:v>
                </c:pt>
              </c:strCache>
            </c:strRef>
          </c:tx>
          <c:spPr>
            <a:ln>
              <a:noFill/>
            </a:ln>
          </c:spPr>
          <c:dPt>
            <c:idx val="0"/>
            <c:bubble3D val="0"/>
            <c:spPr>
              <a:solidFill>
                <a:schemeClr val="bg2"/>
              </a:solidFill>
              <a:ln w="19050">
                <a:noFill/>
              </a:ln>
              <a:effectLst/>
            </c:spPr>
            <c:extLst>
              <c:ext xmlns:c16="http://schemas.microsoft.com/office/drawing/2014/chart" uri="{C3380CC4-5D6E-409C-BE32-E72D297353CC}">
                <c16:uniqueId val="{00000001-B363-4C4A-8FAD-364FA5EBF16F}"/>
              </c:ext>
            </c:extLst>
          </c:dPt>
          <c:dPt>
            <c:idx val="1"/>
            <c:bubble3D val="0"/>
            <c:spPr>
              <a:gradFill>
                <a:gsLst>
                  <a:gs pos="1000">
                    <a:schemeClr val="accent1"/>
                  </a:gs>
                  <a:gs pos="100000">
                    <a:schemeClr val="accent2"/>
                  </a:gs>
                </a:gsLst>
                <a:lin ang="3000000" scaled="0"/>
              </a:gradFill>
              <a:ln w="19050">
                <a:noFill/>
              </a:ln>
              <a:effectLst/>
            </c:spPr>
            <c:extLst>
              <c:ext xmlns:c16="http://schemas.microsoft.com/office/drawing/2014/chart" uri="{C3380CC4-5D6E-409C-BE32-E72D297353CC}">
                <c16:uniqueId val="{00000003-B363-4C4A-8FAD-364FA5EBF16F}"/>
              </c:ext>
            </c:extLst>
          </c:dPt>
          <c:cat>
            <c:strRef>
              <c:f>Feuil1!$A$2:$A$3</c:f>
              <c:strCache>
                <c:ptCount val="2"/>
                <c:pt idx="0">
                  <c:v>Item 1</c:v>
                </c:pt>
                <c:pt idx="1">
                  <c:v>Item 2</c:v>
                </c:pt>
              </c:strCache>
            </c:strRef>
          </c:cat>
          <c:val>
            <c:numRef>
              <c:f>Feuil1!$B$2:$B$3</c:f>
              <c:numCache>
                <c:formatCode>0%</c:formatCode>
                <c:ptCount val="2"/>
                <c:pt idx="0">
                  <c:v>0.35</c:v>
                </c:pt>
                <c:pt idx="1">
                  <c:v>0.65</c:v>
                </c:pt>
              </c:numCache>
            </c:numRef>
          </c:val>
          <c:extLst>
            <c:ext xmlns:c16="http://schemas.microsoft.com/office/drawing/2014/chart" uri="{C3380CC4-5D6E-409C-BE32-E72D297353CC}">
              <c16:uniqueId val="{00000004-B363-4C4A-8FAD-364FA5EBF16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2713CA6-FC88-455D-93D7-C6013F3060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FDA789C-30B8-4505-A5EE-B62AD8D478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8EDB5D-E203-4E91-A6F6-9CE50FCA1A6E}" type="datetimeFigureOut">
              <a:rPr lang="fr-FR" smtClean="0"/>
              <a:t>17/05/2024</a:t>
            </a:fld>
            <a:endParaRPr lang="fr-FR"/>
          </a:p>
        </p:txBody>
      </p:sp>
      <p:sp>
        <p:nvSpPr>
          <p:cNvPr id="4" name="Espace réservé du pied de page 3">
            <a:extLst>
              <a:ext uri="{FF2B5EF4-FFF2-40B4-BE49-F238E27FC236}">
                <a16:creationId xmlns:a16="http://schemas.microsoft.com/office/drawing/2014/main" id="{A7C81602-4628-4650-AAA2-2136EF5319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8548677-EEB6-4A65-9A13-E495184C30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914B9F-004B-40D0-8C9F-A2ABD5D8C255}" type="slidenum">
              <a:rPr lang="fr-FR" smtClean="0"/>
              <a:t>‹N°›</a:t>
            </a:fld>
            <a:endParaRPr lang="fr-FR"/>
          </a:p>
        </p:txBody>
      </p:sp>
    </p:spTree>
    <p:extLst>
      <p:ext uri="{BB962C8B-B14F-4D97-AF65-F5344CB8AC3E}">
        <p14:creationId xmlns:p14="http://schemas.microsoft.com/office/powerpoint/2010/main" val="2256174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E95E6-E60A-46B9-9D37-C53B5AF45787}" type="datetimeFigureOut">
              <a:rPr lang="fr-FR" smtClean="0"/>
              <a:t>17/05/2024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E8B92-256D-4E0F-A90D-0E646B8BB2AB}" type="slidenum">
              <a:rPr lang="fr-FR" smtClean="0"/>
              <a:t>‹N°›</a:t>
            </a:fld>
            <a:endParaRPr lang="fr-FR"/>
          </a:p>
        </p:txBody>
      </p:sp>
    </p:spTree>
    <p:extLst>
      <p:ext uri="{BB962C8B-B14F-4D97-AF65-F5344CB8AC3E}">
        <p14:creationId xmlns:p14="http://schemas.microsoft.com/office/powerpoint/2010/main" val="3372771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43E8B92-256D-4E0F-A90D-0E646B8BB2AB}" type="slidenum">
              <a:rPr lang="fr-FR" smtClean="0"/>
              <a:t>1</a:t>
            </a:fld>
            <a:endParaRPr lang="fr-FR"/>
          </a:p>
        </p:txBody>
      </p:sp>
    </p:spTree>
    <p:extLst>
      <p:ext uri="{BB962C8B-B14F-4D97-AF65-F5344CB8AC3E}">
        <p14:creationId xmlns:p14="http://schemas.microsoft.com/office/powerpoint/2010/main" val="2969226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g906f9a1bfb_0_29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3" name="Google Shape;1163;g906f9a1bfb_0_29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112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43E8B92-256D-4E0F-A90D-0E646B8BB2AB}" type="slidenum">
              <a:rPr lang="fr-FR" smtClean="0"/>
              <a:t>17</a:t>
            </a:fld>
            <a:endParaRPr lang="fr-FR"/>
          </a:p>
        </p:txBody>
      </p:sp>
    </p:spTree>
    <p:extLst>
      <p:ext uri="{BB962C8B-B14F-4D97-AF65-F5344CB8AC3E}">
        <p14:creationId xmlns:p14="http://schemas.microsoft.com/office/powerpoint/2010/main" val="145293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3E8B92-256D-4E0F-A90D-0E646B8BB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694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43E8B92-256D-4E0F-A90D-0E646B8BB2AB}" type="slidenum">
              <a:rPr lang="fr-FR" smtClean="0"/>
              <a:t>23</a:t>
            </a:fld>
            <a:endParaRPr lang="fr-FR"/>
          </a:p>
        </p:txBody>
      </p:sp>
    </p:spTree>
    <p:extLst>
      <p:ext uri="{BB962C8B-B14F-4D97-AF65-F5344CB8AC3E}">
        <p14:creationId xmlns:p14="http://schemas.microsoft.com/office/powerpoint/2010/main" val="1014363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parallèle, la période COVID et ses enseignements nous ont amenés à redéfinir nos Domaines d’Activité Stratégiques, tout au moins de les adapter. Ainsi, l’alimentation, l’ESS, le textile et la réindustrialisation sont entrés dans nos filières prioritaires.</a:t>
            </a:r>
          </a:p>
          <a:p>
            <a:endParaRPr lang="fr-FR" dirty="0"/>
          </a:p>
          <a:p>
            <a:r>
              <a:rPr lang="fr-FR" dirty="0"/>
              <a:t>Aligné avec France 2030, la région … les points forts du territoire</a:t>
            </a:r>
          </a:p>
        </p:txBody>
      </p:sp>
      <p:sp>
        <p:nvSpPr>
          <p:cNvPr id="4" name="Espace réservé du numéro de diapositive 3"/>
          <p:cNvSpPr>
            <a:spLocks noGrp="1"/>
          </p:cNvSpPr>
          <p:nvPr>
            <p:ph type="sldNum" sz="quarter" idx="5"/>
          </p:nvPr>
        </p:nvSpPr>
        <p:spPr/>
        <p:txBody>
          <a:bodyPr/>
          <a:lstStyle/>
          <a:p>
            <a:fld id="{40C11A88-00BD-4259-AE31-087C52916B67}" type="slidenum">
              <a:rPr lang="fr-FR" smtClean="0"/>
              <a:t>4</a:t>
            </a:fld>
            <a:endParaRPr lang="fr-FR"/>
          </a:p>
        </p:txBody>
      </p:sp>
    </p:spTree>
    <p:extLst>
      <p:ext uri="{BB962C8B-B14F-4D97-AF65-F5344CB8AC3E}">
        <p14:creationId xmlns:p14="http://schemas.microsoft.com/office/powerpoint/2010/main" val="285949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43E8B92-256D-4E0F-A90D-0E646B8BB2AB}" type="slidenum">
              <a:rPr lang="fr-FR" smtClean="0"/>
              <a:t>6</a:t>
            </a:fld>
            <a:endParaRPr lang="fr-FR"/>
          </a:p>
        </p:txBody>
      </p:sp>
    </p:spTree>
    <p:extLst>
      <p:ext uri="{BB962C8B-B14F-4D97-AF65-F5344CB8AC3E}">
        <p14:creationId xmlns:p14="http://schemas.microsoft.com/office/powerpoint/2010/main" val="2093146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43E8B92-256D-4E0F-A90D-0E646B8BB2AB}" type="slidenum">
              <a:rPr lang="fr-FR" smtClean="0"/>
              <a:t>9</a:t>
            </a:fld>
            <a:endParaRPr lang="fr-FR"/>
          </a:p>
        </p:txBody>
      </p:sp>
    </p:spTree>
    <p:extLst>
      <p:ext uri="{BB962C8B-B14F-4D97-AF65-F5344CB8AC3E}">
        <p14:creationId xmlns:p14="http://schemas.microsoft.com/office/powerpoint/2010/main" val="1392792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a:t>
            </a:r>
            <a:r>
              <a:rPr lang="fr-FR" baseline="30000" dirty="0"/>
              <a:t>er</a:t>
            </a:r>
            <a:r>
              <a:rPr lang="fr-FR" dirty="0"/>
              <a:t> temps : avant </a:t>
            </a:r>
            <a:r>
              <a:rPr lang="fr-FR" dirty="0" err="1"/>
              <a:t>jsuq’uici</a:t>
            </a:r>
            <a:endParaRPr lang="fr-FR" dirty="0"/>
          </a:p>
          <a:p>
            <a:r>
              <a:rPr lang="fr-FR" dirty="0"/>
              <a:t>2 </a:t>
            </a:r>
            <a:r>
              <a:rPr lang="fr-FR" dirty="0" err="1"/>
              <a:t>nd</a:t>
            </a:r>
            <a:r>
              <a:rPr lang="fr-FR" dirty="0"/>
              <a:t> temps : perspectives</a:t>
            </a:r>
          </a:p>
        </p:txBody>
      </p:sp>
      <p:sp>
        <p:nvSpPr>
          <p:cNvPr id="4" name="Espace réservé du numéro de diapositive 3"/>
          <p:cNvSpPr>
            <a:spLocks noGrp="1"/>
          </p:cNvSpPr>
          <p:nvPr>
            <p:ph type="sldNum" sz="quarter" idx="5"/>
          </p:nvPr>
        </p:nvSpPr>
        <p:spPr/>
        <p:txBody>
          <a:bodyPr/>
          <a:lstStyle/>
          <a:p>
            <a:fld id="{143E8B92-256D-4E0F-A90D-0E646B8BB2AB}" type="slidenum">
              <a:rPr lang="fr-FR" smtClean="0"/>
              <a:t>10</a:t>
            </a:fld>
            <a:endParaRPr lang="fr-FR"/>
          </a:p>
        </p:txBody>
      </p:sp>
    </p:spTree>
    <p:extLst>
      <p:ext uri="{BB962C8B-B14F-4D97-AF65-F5344CB8AC3E}">
        <p14:creationId xmlns:p14="http://schemas.microsoft.com/office/powerpoint/2010/main" val="1412996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43E8B92-256D-4E0F-A90D-0E646B8BB2AB}" type="slidenum">
              <a:rPr lang="fr-FR" smtClean="0"/>
              <a:t>11</a:t>
            </a:fld>
            <a:endParaRPr lang="fr-FR"/>
          </a:p>
        </p:txBody>
      </p:sp>
    </p:spTree>
    <p:extLst>
      <p:ext uri="{BB962C8B-B14F-4D97-AF65-F5344CB8AC3E}">
        <p14:creationId xmlns:p14="http://schemas.microsoft.com/office/powerpoint/2010/main" val="1377648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43E8B92-256D-4E0F-A90D-0E646B8BB2AB}" type="slidenum">
              <a:rPr lang="fr-FR" smtClean="0"/>
              <a:t>12</a:t>
            </a:fld>
            <a:endParaRPr lang="fr-FR"/>
          </a:p>
        </p:txBody>
      </p:sp>
    </p:spTree>
    <p:extLst>
      <p:ext uri="{BB962C8B-B14F-4D97-AF65-F5344CB8AC3E}">
        <p14:creationId xmlns:p14="http://schemas.microsoft.com/office/powerpoint/2010/main" val="23142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Seule agence à regarder en </a:t>
            </a:r>
            <a:r>
              <a:rPr lang="fr-FR" dirty="0" err="1"/>
              <a:t>arriere</a:t>
            </a:r>
            <a:r>
              <a:rPr lang="fr-FR" dirty="0"/>
              <a:t> sur ses </a:t>
            </a:r>
            <a:r>
              <a:rPr lang="fr-FR" dirty="0" err="1"/>
              <a:t>réaultats</a:t>
            </a:r>
            <a:endParaRPr lang="fr-FR" dirty="0"/>
          </a:p>
          <a:p>
            <a:endParaRPr lang="fr-FR" dirty="0"/>
          </a:p>
          <a:p>
            <a:r>
              <a:rPr lang="fr-FR" dirty="0"/>
              <a:t>Taux de </a:t>
            </a:r>
            <a:r>
              <a:rPr lang="fr-FR" dirty="0" err="1"/>
              <a:t>sruvie</a:t>
            </a:r>
            <a:r>
              <a:rPr lang="fr-FR" dirty="0"/>
              <a:t> &gt;&gt;</a:t>
            </a:r>
          </a:p>
        </p:txBody>
      </p:sp>
      <p:sp>
        <p:nvSpPr>
          <p:cNvPr id="4" name="Espace réservé du numéro de diapositive 3"/>
          <p:cNvSpPr>
            <a:spLocks noGrp="1"/>
          </p:cNvSpPr>
          <p:nvPr>
            <p:ph type="sldNum" sz="quarter" idx="5"/>
          </p:nvPr>
        </p:nvSpPr>
        <p:spPr/>
        <p:txBody>
          <a:bodyPr/>
          <a:lstStyle/>
          <a:p>
            <a:fld id="{40C11A88-00BD-4259-AE31-087C52916B67}" type="slidenum">
              <a:rPr lang="fr-FR" smtClean="0"/>
              <a:t>13</a:t>
            </a:fld>
            <a:endParaRPr lang="fr-FR"/>
          </a:p>
        </p:txBody>
      </p:sp>
    </p:spTree>
    <p:extLst>
      <p:ext uri="{BB962C8B-B14F-4D97-AF65-F5344CB8AC3E}">
        <p14:creationId xmlns:p14="http://schemas.microsoft.com/office/powerpoint/2010/main" val="159442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période de transition nous a amenés à questionner notre impact pour le territoire, permettant d’engager une sélection des projets que nous souhaitions accompagner.</a:t>
            </a:r>
          </a:p>
          <a:p>
            <a:r>
              <a:rPr lang="fr-FR" dirty="0"/>
              <a:t>Grâce au soutien des mandants, les objectifs annuels de l’Agence ont été adaptés pour permettre la mise en place de critères dans le choix des entreprises accompagnées. Chaque nouveau projet est analysé selon leur contribution à ces 5 impacts positifs, et un comité d’orientation des projets de l’</a:t>
            </a:r>
            <a:r>
              <a:rPr lang="fr-FR" dirty="0" err="1"/>
              <a:t>aderly</a:t>
            </a:r>
            <a:r>
              <a:rPr lang="fr-FR" dirty="0"/>
              <a:t> (COPA) se réunit tous les 15 jours pour filtrer les projets entrants.</a:t>
            </a:r>
          </a:p>
          <a:p>
            <a:endParaRPr lang="fr-FR" dirty="0"/>
          </a:p>
          <a:p>
            <a:r>
              <a:rPr lang="fr-FR" dirty="0"/>
              <a:t>Coopération avec les territoires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40C11A88-00BD-4259-AE31-087C52916B67}" type="slidenum">
              <a:rPr lang="fr-FR" smtClean="0"/>
              <a:t>14</a:t>
            </a:fld>
            <a:endParaRPr lang="fr-FR"/>
          </a:p>
        </p:txBody>
      </p:sp>
    </p:spTree>
    <p:extLst>
      <p:ext uri="{BB962C8B-B14F-4D97-AF65-F5344CB8AC3E}">
        <p14:creationId xmlns:p14="http://schemas.microsoft.com/office/powerpoint/2010/main" val="2511489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uver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351584" y="2614225"/>
            <a:ext cx="7488832" cy="1629549"/>
          </a:xfrm>
        </p:spPr>
        <p:txBody>
          <a:bodyPr anchor="ctr"/>
          <a:lstStyle>
            <a:lvl1pPr algn="ctr">
              <a:lnSpc>
                <a:spcPct val="80000"/>
              </a:lnSpc>
              <a:defRPr sz="6500">
                <a:solidFill>
                  <a:schemeClr val="bg1"/>
                </a:solidFill>
              </a:defRPr>
            </a:lvl1pPr>
          </a:lstStyle>
          <a:p>
            <a:r>
              <a:rPr lang="fr-FR"/>
              <a:t>Modifiez le style du titre</a:t>
            </a:r>
            <a:endParaRPr lang="fr-FR" dirty="0"/>
          </a:p>
        </p:txBody>
      </p:sp>
      <p:sp>
        <p:nvSpPr>
          <p:cNvPr id="4" name="Espace réservé de la date 3"/>
          <p:cNvSpPr>
            <a:spLocks noGrp="1"/>
          </p:cNvSpPr>
          <p:nvPr>
            <p:ph type="dt" sz="half" idx="10"/>
          </p:nvPr>
        </p:nvSpPr>
        <p:spPr>
          <a:xfrm>
            <a:off x="5565924" y="5804043"/>
            <a:ext cx="1060153" cy="276999"/>
          </a:xfrm>
          <a:prstGeom prst="rect">
            <a:avLst/>
          </a:prstGeom>
        </p:spPr>
        <p:txBody>
          <a:bodyPr/>
          <a:lstStyle>
            <a:lvl1pPr algn="ctr">
              <a:defRPr sz="1800" b="1">
                <a:solidFill>
                  <a:schemeClr val="bg1"/>
                </a:solidFill>
              </a:defRPr>
            </a:lvl1pPr>
          </a:lstStyle>
          <a:p>
            <a:r>
              <a:rPr lang="fr-FR"/>
              <a:t>jj.mm.aaaa</a:t>
            </a:r>
            <a:endParaRPr lang="fr-FR" dirty="0"/>
          </a:p>
        </p:txBody>
      </p:sp>
    </p:spTree>
    <p:extLst>
      <p:ext uri="{BB962C8B-B14F-4D97-AF65-F5344CB8AC3E}">
        <p14:creationId xmlns:p14="http://schemas.microsoft.com/office/powerpoint/2010/main" val="243788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2 bloc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00_Titre du chapitre</a:t>
            </a:r>
          </a:p>
        </p:txBody>
      </p:sp>
      <p:sp>
        <p:nvSpPr>
          <p:cNvPr id="6" name="Espace réservé de la date 5">
            <a:extLst>
              <a:ext uri="{FF2B5EF4-FFF2-40B4-BE49-F238E27FC236}">
                <a16:creationId xmlns:a16="http://schemas.microsoft.com/office/drawing/2014/main" id="{129571FB-BE8D-41C5-83FF-F1AE5A7CAC29}"/>
              </a:ext>
            </a:extLst>
          </p:cNvPr>
          <p:cNvSpPr>
            <a:spLocks noGrp="1"/>
          </p:cNvSpPr>
          <p:nvPr>
            <p:ph type="dt" sz="half" idx="12"/>
          </p:nvPr>
        </p:nvSpPr>
        <p:spPr/>
        <p:txBody>
          <a:bodyPr/>
          <a:lstStyle/>
          <a:p>
            <a:r>
              <a:rPr lang="fr-FR"/>
              <a:t>jj.mm.aaaa</a:t>
            </a:r>
            <a:endParaRPr lang="fr-FR" dirty="0"/>
          </a:p>
        </p:txBody>
      </p:sp>
      <p:sp>
        <p:nvSpPr>
          <p:cNvPr id="8" name="Espace réservé du texte 7">
            <a:extLst>
              <a:ext uri="{FF2B5EF4-FFF2-40B4-BE49-F238E27FC236}">
                <a16:creationId xmlns:a16="http://schemas.microsoft.com/office/drawing/2014/main" id="{AD24AD2C-6BAC-B1D6-E802-F1D5F3905A9A}"/>
              </a:ext>
            </a:extLst>
          </p:cNvPr>
          <p:cNvSpPr>
            <a:spLocks noGrp="1"/>
          </p:cNvSpPr>
          <p:nvPr>
            <p:ph type="body" sz="quarter" idx="13"/>
          </p:nvPr>
        </p:nvSpPr>
        <p:spPr>
          <a:xfrm>
            <a:off x="1055688" y="1989138"/>
            <a:ext cx="4680000" cy="403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7">
            <a:extLst>
              <a:ext uri="{FF2B5EF4-FFF2-40B4-BE49-F238E27FC236}">
                <a16:creationId xmlns:a16="http://schemas.microsoft.com/office/drawing/2014/main" id="{F96CCD02-7D1A-BC73-AAB9-FD7A3E6C0625}"/>
              </a:ext>
            </a:extLst>
          </p:cNvPr>
          <p:cNvSpPr>
            <a:spLocks noGrp="1"/>
          </p:cNvSpPr>
          <p:nvPr>
            <p:ph type="body" sz="quarter" idx="14"/>
          </p:nvPr>
        </p:nvSpPr>
        <p:spPr>
          <a:xfrm>
            <a:off x="6452332" y="1989138"/>
            <a:ext cx="4680000" cy="403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33429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 accroch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88889" y="6342371"/>
            <a:ext cx="719419" cy="184666"/>
          </a:xfrm>
          <a:prstGeom prst="rect">
            <a:avLst/>
          </a:prstGeom>
        </p:spPr>
        <p:txBody>
          <a:bodyPr/>
          <a:lstStyle>
            <a:lvl1pPr>
              <a:defRPr>
                <a:solidFill>
                  <a:schemeClr val="tx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tx1"/>
                </a:solidFill>
                <a:latin typeface="+mj-lt"/>
              </a:rPr>
              <a:t>_</a:t>
            </a:r>
            <a:fld id="{EFE80E8B-84F0-4595-A2F9-76A84680216E}" type="slidenum">
              <a:rPr lang="fr-FR" sz="1500" b="1" smtClean="0">
                <a:solidFill>
                  <a:schemeClr val="tx1"/>
                </a:solidFill>
                <a:latin typeface="+mj-lt"/>
              </a:rPr>
              <a:pPr algn="r"/>
              <a:t>‹N°›</a:t>
            </a:fld>
            <a:endParaRPr lang="fr-FR" sz="1500" b="1" dirty="0" err="1">
              <a:solidFill>
                <a:schemeClr val="tx1"/>
              </a:solidFill>
              <a:latin typeface="+mj-lt"/>
            </a:endParaRPr>
          </a:p>
        </p:txBody>
      </p:sp>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Espace réservé du texte 11">
            <a:extLst>
              <a:ext uri="{FF2B5EF4-FFF2-40B4-BE49-F238E27FC236}">
                <a16:creationId xmlns:a16="http://schemas.microsoft.com/office/drawing/2014/main" id="{709933E8-430E-CDB0-A692-C05D14CE010A}"/>
              </a:ext>
            </a:extLst>
          </p:cNvPr>
          <p:cNvSpPr>
            <a:spLocks noGrp="1"/>
          </p:cNvSpPr>
          <p:nvPr>
            <p:ph type="body" sz="quarter" idx="16" hasCustomPrompt="1"/>
          </p:nvPr>
        </p:nvSpPr>
        <p:spPr>
          <a:xfrm>
            <a:off x="1055688" y="1688933"/>
            <a:ext cx="4032000" cy="1391150"/>
          </a:xfrm>
        </p:spPr>
        <p:txBody>
          <a:bodyPr anchor="t"/>
          <a:lstStyle>
            <a:lvl1pPr algn="l">
              <a:lnSpc>
                <a:spcPct val="80000"/>
              </a:lnSpc>
              <a:buFontTx/>
              <a:buNone/>
              <a:defRPr sz="3800" b="1">
                <a:solidFill>
                  <a:schemeClr val="bg1"/>
                </a:solidFill>
                <a:latin typeface="+mj-lt"/>
              </a:defRPr>
            </a:lvl1pPr>
            <a:lvl2pPr>
              <a:lnSpc>
                <a:spcPct val="100000"/>
              </a:lnSpc>
              <a:spcBef>
                <a:spcPts val="600"/>
              </a:spcBef>
              <a:buFontTx/>
              <a:buNone/>
              <a:defRPr sz="2300" b="1">
                <a:solidFill>
                  <a:schemeClr val="bg1"/>
                </a:solidFill>
                <a:latin typeface="+mj-lt"/>
              </a:defRPr>
            </a:lvl2pPr>
            <a:lvl3pPr marL="0" indent="0">
              <a:spcBef>
                <a:spcPts val="0"/>
              </a:spcBef>
              <a:buFontTx/>
              <a:buNone/>
              <a:defRPr b="0">
                <a:solidFill>
                  <a:schemeClr val="bg1"/>
                </a:solidFill>
                <a:latin typeface="+mn-lt"/>
              </a:defRPr>
            </a:lvl3pPr>
            <a:lvl4pPr marL="252000" indent="-252000">
              <a:buClrTx/>
              <a:buFont typeface="Wingdings" panose="05000000000000000000" pitchFamily="2" charset="2"/>
              <a:buChar char="l"/>
              <a:defRPr b="0">
                <a:solidFill>
                  <a:schemeClr val="bg1"/>
                </a:solidFill>
                <a:latin typeface="+mn-lt"/>
              </a:defRPr>
            </a:lvl4pPr>
            <a:lvl5pPr>
              <a:spcBef>
                <a:spcPts val="0"/>
              </a:spcBef>
              <a:buFontTx/>
              <a:buNone/>
              <a:defRPr b="0">
                <a:solidFill>
                  <a:schemeClr val="tx1"/>
                </a:solidFill>
                <a:latin typeface="+mn-lt"/>
              </a:defRPr>
            </a:lvl5pPr>
          </a:lstStyle>
          <a:p>
            <a:pPr lvl="0"/>
            <a:r>
              <a:rPr lang="fr-FR" dirty="0"/>
              <a:t>Niveau 1</a:t>
            </a:r>
          </a:p>
          <a:p>
            <a:pPr lvl="1"/>
            <a:r>
              <a:rPr lang="fr-FR" dirty="0"/>
              <a:t>Niveau 2</a:t>
            </a:r>
          </a:p>
          <a:p>
            <a:pPr lvl="2"/>
            <a:r>
              <a:rPr lang="fr-FR" dirty="0"/>
              <a:t>Niveau 3</a:t>
            </a:r>
          </a:p>
          <a:p>
            <a:pPr lvl="3"/>
            <a:r>
              <a:rPr lang="fr-FR" dirty="0"/>
              <a:t>Niveau 4</a:t>
            </a:r>
          </a:p>
        </p:txBody>
      </p:sp>
      <p:pic>
        <p:nvPicPr>
          <p:cNvPr id="5" name="Image 4">
            <a:extLst>
              <a:ext uri="{FF2B5EF4-FFF2-40B4-BE49-F238E27FC236}">
                <a16:creationId xmlns:a16="http://schemas.microsoft.com/office/drawing/2014/main" id="{B6028FD3-6A53-B68A-6F92-A5F4681FF5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3594" y="6190204"/>
            <a:ext cx="1008000" cy="517665"/>
          </a:xfrm>
          <a:prstGeom prst="rect">
            <a:avLst/>
          </a:prstGeom>
        </p:spPr>
      </p:pic>
      <p:cxnSp>
        <p:nvCxnSpPr>
          <p:cNvPr id="7" name="Connecteur droit 6">
            <a:extLst>
              <a:ext uri="{FF2B5EF4-FFF2-40B4-BE49-F238E27FC236}">
                <a16:creationId xmlns:a16="http://schemas.microsoft.com/office/drawing/2014/main" id="{C0A31799-F0FB-8F51-B113-F66953AEBF28}"/>
              </a:ext>
            </a:extLst>
          </p:cNvPr>
          <p:cNvCxnSpPr/>
          <p:nvPr userDrawn="1"/>
        </p:nvCxnSpPr>
        <p:spPr>
          <a:xfrm>
            <a:off x="10611092" y="6273316"/>
            <a:ext cx="0" cy="36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25871410-7B06-8340-C75F-2072CE283B7B}"/>
              </a:ext>
            </a:extLst>
          </p:cNvPr>
          <p:cNvCxnSpPr>
            <a:cxnSpLocks/>
          </p:cNvCxnSpPr>
          <p:nvPr userDrawn="1"/>
        </p:nvCxnSpPr>
        <p:spPr>
          <a:xfrm>
            <a:off x="0" y="548680"/>
            <a:ext cx="609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Espace réservé du texte 11">
            <a:extLst>
              <a:ext uri="{FF2B5EF4-FFF2-40B4-BE49-F238E27FC236}">
                <a16:creationId xmlns:a16="http://schemas.microsoft.com/office/drawing/2014/main" id="{20324E0E-AE69-5C88-EDF2-BDEFB3496E69}"/>
              </a:ext>
            </a:extLst>
          </p:cNvPr>
          <p:cNvSpPr>
            <a:spLocks noGrp="1"/>
          </p:cNvSpPr>
          <p:nvPr>
            <p:ph type="body" sz="quarter" idx="18" hasCustomPrompt="1"/>
          </p:nvPr>
        </p:nvSpPr>
        <p:spPr>
          <a:xfrm>
            <a:off x="7104312" y="1683585"/>
            <a:ext cx="4032000" cy="1391150"/>
          </a:xfrm>
        </p:spPr>
        <p:txBody>
          <a:bodyPr anchor="t"/>
          <a:lstStyle>
            <a:lvl1pPr algn="l">
              <a:lnSpc>
                <a:spcPct val="80000"/>
              </a:lnSpc>
              <a:buFontTx/>
              <a:buNone/>
              <a:defRPr sz="3800" b="1">
                <a:solidFill>
                  <a:schemeClr val="tx1"/>
                </a:solidFill>
                <a:latin typeface="+mj-lt"/>
              </a:defRPr>
            </a:lvl1pPr>
            <a:lvl2pPr>
              <a:lnSpc>
                <a:spcPct val="100000"/>
              </a:lnSpc>
              <a:spcBef>
                <a:spcPts val="600"/>
              </a:spcBef>
              <a:buFontTx/>
              <a:buNone/>
              <a:defRPr sz="2300" b="1">
                <a:solidFill>
                  <a:schemeClr val="tx1"/>
                </a:solidFill>
                <a:latin typeface="+mj-lt"/>
              </a:defRPr>
            </a:lvl2pPr>
            <a:lvl3pPr marL="0" indent="0">
              <a:spcBef>
                <a:spcPts val="0"/>
              </a:spcBef>
              <a:buFontTx/>
              <a:buNone/>
              <a:defRPr b="0">
                <a:solidFill>
                  <a:schemeClr val="tx1"/>
                </a:solidFill>
                <a:latin typeface="+mn-lt"/>
              </a:defRPr>
            </a:lvl3pPr>
            <a:lvl4pPr marL="252000" indent="-252000">
              <a:buClrTx/>
              <a:buFont typeface="Wingdings" panose="05000000000000000000" pitchFamily="2" charset="2"/>
              <a:buChar char="l"/>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Niveau 1</a:t>
            </a:r>
          </a:p>
          <a:p>
            <a:pPr lvl="1"/>
            <a:r>
              <a:rPr lang="fr-FR" dirty="0"/>
              <a:t>Niveau 2</a:t>
            </a:r>
          </a:p>
          <a:p>
            <a:pPr lvl="2"/>
            <a:r>
              <a:rPr lang="fr-FR" dirty="0"/>
              <a:t>Niveau 3</a:t>
            </a:r>
          </a:p>
          <a:p>
            <a:pPr lvl="3"/>
            <a:r>
              <a:rPr lang="fr-FR" dirty="0"/>
              <a:t>Niveau 4</a:t>
            </a:r>
          </a:p>
        </p:txBody>
      </p:sp>
      <p:cxnSp>
        <p:nvCxnSpPr>
          <p:cNvPr id="20" name="Connecteur droit 19">
            <a:extLst>
              <a:ext uri="{FF2B5EF4-FFF2-40B4-BE49-F238E27FC236}">
                <a16:creationId xmlns:a16="http://schemas.microsoft.com/office/drawing/2014/main" id="{2DB573C4-8DB4-9980-3079-4C7DADA4E166}"/>
              </a:ext>
            </a:extLst>
          </p:cNvPr>
          <p:cNvCxnSpPr>
            <a:cxnSpLocks/>
          </p:cNvCxnSpPr>
          <p:nvPr userDrawn="1"/>
        </p:nvCxnSpPr>
        <p:spPr>
          <a:xfrm>
            <a:off x="6096000" y="548680"/>
            <a:ext cx="6096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3465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 visuels Fond blanc">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00_Titre du chapitre</a:t>
            </a:r>
          </a:p>
        </p:txBody>
      </p:sp>
      <p:sp>
        <p:nvSpPr>
          <p:cNvPr id="11" name="Espace réservé du texte 8">
            <a:extLst>
              <a:ext uri="{FF2B5EF4-FFF2-40B4-BE49-F238E27FC236}">
                <a16:creationId xmlns:a16="http://schemas.microsoft.com/office/drawing/2014/main" id="{686F93E6-09C3-00EC-B62F-DA5CD24C0BF2}"/>
              </a:ext>
            </a:extLst>
          </p:cNvPr>
          <p:cNvSpPr>
            <a:spLocks noGrp="1"/>
          </p:cNvSpPr>
          <p:nvPr>
            <p:ph type="body" sz="quarter" idx="15" hasCustomPrompt="1"/>
          </p:nvPr>
        </p:nvSpPr>
        <p:spPr>
          <a:xfrm>
            <a:off x="1055080" y="4032820"/>
            <a:ext cx="2052000" cy="564770"/>
          </a:xfrm>
        </p:spPr>
        <p:txBody>
          <a:bodyPr wrap="square">
            <a:spAutoFit/>
          </a:bodyPr>
          <a:lstStyle>
            <a:lvl1pPr algn="ctr">
              <a:defRPr>
                <a:solidFill>
                  <a:schemeClr val="tx1"/>
                </a:solidFill>
              </a:defRPr>
            </a:lvl1pPr>
            <a:lvl2pPr algn="ctr">
              <a:defRPr/>
            </a:lvl2pPr>
          </a:lstStyle>
          <a:p>
            <a:pPr lvl="0"/>
            <a:r>
              <a:rPr lang="fr-FR" dirty="0"/>
              <a:t>Niveau 1</a:t>
            </a:r>
          </a:p>
          <a:p>
            <a:pPr lvl="1"/>
            <a:r>
              <a:rPr lang="fr-FR" dirty="0"/>
              <a:t>Deuxième niveau</a:t>
            </a:r>
          </a:p>
        </p:txBody>
      </p:sp>
      <p:sp>
        <p:nvSpPr>
          <p:cNvPr id="9" name="Espace réservé pour une image  7">
            <a:extLst>
              <a:ext uri="{FF2B5EF4-FFF2-40B4-BE49-F238E27FC236}">
                <a16:creationId xmlns:a16="http://schemas.microsoft.com/office/drawing/2014/main" id="{738B921E-643B-6C0C-59F1-B19E4CF6ED41}"/>
              </a:ext>
            </a:extLst>
          </p:cNvPr>
          <p:cNvSpPr>
            <a:spLocks noGrp="1"/>
          </p:cNvSpPr>
          <p:nvPr>
            <p:ph type="pic" sz="quarter" idx="16" hasCustomPrompt="1"/>
          </p:nvPr>
        </p:nvSpPr>
        <p:spPr>
          <a:xfrm>
            <a:off x="1307080" y="2000887"/>
            <a:ext cx="1548000" cy="1548000"/>
          </a:xfrm>
          <a:prstGeom prst="roundRect">
            <a:avLst>
              <a:gd name="adj" fmla="val 6957"/>
            </a:avLst>
          </a:prstGeo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10" name="Espace réservé du texte 8">
            <a:extLst>
              <a:ext uri="{FF2B5EF4-FFF2-40B4-BE49-F238E27FC236}">
                <a16:creationId xmlns:a16="http://schemas.microsoft.com/office/drawing/2014/main" id="{C566E228-D051-8F86-06E8-1503B40417BB}"/>
              </a:ext>
            </a:extLst>
          </p:cNvPr>
          <p:cNvSpPr>
            <a:spLocks noGrp="1"/>
          </p:cNvSpPr>
          <p:nvPr>
            <p:ph type="body" sz="quarter" idx="17" hasCustomPrompt="1"/>
          </p:nvPr>
        </p:nvSpPr>
        <p:spPr>
          <a:xfrm>
            <a:off x="3767501" y="4029006"/>
            <a:ext cx="2052000" cy="564770"/>
          </a:xfrm>
        </p:spPr>
        <p:txBody>
          <a:bodyPr wrap="square">
            <a:spAutoFit/>
          </a:bodyPr>
          <a:lstStyle>
            <a:lvl1pPr algn="ctr">
              <a:defRPr>
                <a:solidFill>
                  <a:schemeClr val="tx1"/>
                </a:solidFill>
              </a:defRPr>
            </a:lvl1pPr>
            <a:lvl2pPr algn="ctr">
              <a:defRPr/>
            </a:lvl2pPr>
          </a:lstStyle>
          <a:p>
            <a:pPr lvl="0"/>
            <a:r>
              <a:rPr lang="fr-FR" dirty="0"/>
              <a:t>Niveau 1</a:t>
            </a:r>
          </a:p>
          <a:p>
            <a:pPr lvl="1"/>
            <a:r>
              <a:rPr lang="fr-FR" dirty="0"/>
              <a:t>Deuxième niveau</a:t>
            </a:r>
          </a:p>
        </p:txBody>
      </p:sp>
      <p:sp>
        <p:nvSpPr>
          <p:cNvPr id="12" name="Espace réservé pour une image  7">
            <a:extLst>
              <a:ext uri="{FF2B5EF4-FFF2-40B4-BE49-F238E27FC236}">
                <a16:creationId xmlns:a16="http://schemas.microsoft.com/office/drawing/2014/main" id="{616C60B3-2E14-1A4D-42EF-9AD9CA8050EB}"/>
              </a:ext>
            </a:extLst>
          </p:cNvPr>
          <p:cNvSpPr>
            <a:spLocks noGrp="1"/>
          </p:cNvSpPr>
          <p:nvPr>
            <p:ph type="pic" sz="quarter" idx="18" hasCustomPrompt="1"/>
          </p:nvPr>
        </p:nvSpPr>
        <p:spPr>
          <a:xfrm>
            <a:off x="4019501" y="1997073"/>
            <a:ext cx="1548000" cy="1548000"/>
          </a:xfrm>
          <a:prstGeom prst="roundRect">
            <a:avLst>
              <a:gd name="adj" fmla="val 6957"/>
            </a:avLst>
          </a:prstGeo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13" name="Espace réservé du texte 8">
            <a:extLst>
              <a:ext uri="{FF2B5EF4-FFF2-40B4-BE49-F238E27FC236}">
                <a16:creationId xmlns:a16="http://schemas.microsoft.com/office/drawing/2014/main" id="{769A86CA-E29A-0558-4227-884E0B85738E}"/>
              </a:ext>
            </a:extLst>
          </p:cNvPr>
          <p:cNvSpPr>
            <a:spLocks noGrp="1"/>
          </p:cNvSpPr>
          <p:nvPr>
            <p:ph type="body" sz="quarter" idx="19" hasCustomPrompt="1"/>
          </p:nvPr>
        </p:nvSpPr>
        <p:spPr>
          <a:xfrm>
            <a:off x="6479922" y="4032820"/>
            <a:ext cx="2052000" cy="564770"/>
          </a:xfrm>
        </p:spPr>
        <p:txBody>
          <a:bodyPr wrap="square">
            <a:spAutoFit/>
          </a:bodyPr>
          <a:lstStyle>
            <a:lvl1pPr algn="ctr">
              <a:defRPr>
                <a:solidFill>
                  <a:schemeClr val="tx1"/>
                </a:solidFill>
              </a:defRPr>
            </a:lvl1pPr>
            <a:lvl2pPr algn="ctr">
              <a:defRPr/>
            </a:lvl2pPr>
          </a:lstStyle>
          <a:p>
            <a:pPr lvl="0"/>
            <a:r>
              <a:rPr lang="fr-FR" dirty="0"/>
              <a:t>Niveau 1</a:t>
            </a:r>
          </a:p>
          <a:p>
            <a:pPr lvl="1"/>
            <a:r>
              <a:rPr lang="fr-FR" dirty="0"/>
              <a:t>Deuxième niveau</a:t>
            </a:r>
          </a:p>
        </p:txBody>
      </p:sp>
      <p:sp>
        <p:nvSpPr>
          <p:cNvPr id="14" name="Espace réservé pour une image  7">
            <a:extLst>
              <a:ext uri="{FF2B5EF4-FFF2-40B4-BE49-F238E27FC236}">
                <a16:creationId xmlns:a16="http://schemas.microsoft.com/office/drawing/2014/main" id="{EA962E05-5A6E-07BA-42F9-53375F2FD9F8}"/>
              </a:ext>
            </a:extLst>
          </p:cNvPr>
          <p:cNvSpPr>
            <a:spLocks noGrp="1"/>
          </p:cNvSpPr>
          <p:nvPr>
            <p:ph type="pic" sz="quarter" idx="20" hasCustomPrompt="1"/>
          </p:nvPr>
        </p:nvSpPr>
        <p:spPr>
          <a:xfrm>
            <a:off x="6731922" y="2000887"/>
            <a:ext cx="1548000" cy="1548000"/>
          </a:xfrm>
          <a:prstGeom prst="roundRect">
            <a:avLst>
              <a:gd name="adj" fmla="val 6957"/>
            </a:avLst>
          </a:prstGeo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15" name="Espace réservé du texte 8">
            <a:extLst>
              <a:ext uri="{FF2B5EF4-FFF2-40B4-BE49-F238E27FC236}">
                <a16:creationId xmlns:a16="http://schemas.microsoft.com/office/drawing/2014/main" id="{EE73182E-AF9B-876D-C5F8-0065927E5BD9}"/>
              </a:ext>
            </a:extLst>
          </p:cNvPr>
          <p:cNvSpPr>
            <a:spLocks noGrp="1"/>
          </p:cNvSpPr>
          <p:nvPr>
            <p:ph type="body" sz="quarter" idx="21" hasCustomPrompt="1"/>
          </p:nvPr>
        </p:nvSpPr>
        <p:spPr>
          <a:xfrm>
            <a:off x="9192344" y="4029006"/>
            <a:ext cx="2052000" cy="564770"/>
          </a:xfrm>
        </p:spPr>
        <p:txBody>
          <a:bodyPr wrap="square">
            <a:spAutoFit/>
          </a:bodyPr>
          <a:lstStyle>
            <a:lvl1pPr algn="ctr">
              <a:defRPr>
                <a:solidFill>
                  <a:schemeClr val="tx1"/>
                </a:solidFill>
              </a:defRPr>
            </a:lvl1pPr>
            <a:lvl2pPr algn="ctr">
              <a:defRPr/>
            </a:lvl2pPr>
          </a:lstStyle>
          <a:p>
            <a:pPr lvl="0"/>
            <a:r>
              <a:rPr lang="fr-FR" dirty="0"/>
              <a:t>Niveau 1</a:t>
            </a:r>
          </a:p>
          <a:p>
            <a:pPr lvl="1"/>
            <a:r>
              <a:rPr lang="fr-FR" dirty="0"/>
              <a:t>Deuxième niveau</a:t>
            </a:r>
          </a:p>
        </p:txBody>
      </p:sp>
      <p:sp>
        <p:nvSpPr>
          <p:cNvPr id="16" name="Espace réservé pour une image  7">
            <a:extLst>
              <a:ext uri="{FF2B5EF4-FFF2-40B4-BE49-F238E27FC236}">
                <a16:creationId xmlns:a16="http://schemas.microsoft.com/office/drawing/2014/main" id="{9944EDF7-46A1-D86F-99B9-68686D0CD280}"/>
              </a:ext>
            </a:extLst>
          </p:cNvPr>
          <p:cNvSpPr>
            <a:spLocks noGrp="1"/>
          </p:cNvSpPr>
          <p:nvPr>
            <p:ph type="pic" sz="quarter" idx="22" hasCustomPrompt="1"/>
          </p:nvPr>
        </p:nvSpPr>
        <p:spPr>
          <a:xfrm>
            <a:off x="9444344" y="1997073"/>
            <a:ext cx="1548000" cy="1548000"/>
          </a:xfrm>
          <a:prstGeom prst="roundRect">
            <a:avLst>
              <a:gd name="adj" fmla="val 6957"/>
            </a:avLst>
          </a:prstGeo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17" name="Titre 1">
            <a:extLst>
              <a:ext uri="{FF2B5EF4-FFF2-40B4-BE49-F238E27FC236}">
                <a16:creationId xmlns:a16="http://schemas.microsoft.com/office/drawing/2014/main" id="{357800CC-4265-D824-4C00-B627AFB5744F}"/>
              </a:ext>
            </a:extLst>
          </p:cNvPr>
          <p:cNvSpPr>
            <a:spLocks noGrp="1"/>
          </p:cNvSpPr>
          <p:nvPr>
            <p:ph type="title"/>
          </p:nvPr>
        </p:nvSpPr>
        <p:spPr>
          <a:xfrm>
            <a:off x="1199456" y="1059823"/>
            <a:ext cx="9936857" cy="528671"/>
          </a:xfrm>
        </p:spPr>
        <p:txBody>
          <a:bodyPr/>
          <a:lstStyle/>
          <a:p>
            <a:r>
              <a:rPr lang="fr-FR"/>
              <a:t>Modifiez le style du titre</a:t>
            </a:r>
            <a:endParaRPr lang="fr-FR" dirty="0"/>
          </a:p>
        </p:txBody>
      </p:sp>
      <p:sp>
        <p:nvSpPr>
          <p:cNvPr id="2" name="Espace réservé de la date 1">
            <a:extLst>
              <a:ext uri="{FF2B5EF4-FFF2-40B4-BE49-F238E27FC236}">
                <a16:creationId xmlns:a16="http://schemas.microsoft.com/office/drawing/2014/main" id="{1AA67EBB-40D3-A439-BD54-F921A1467371}"/>
              </a:ext>
            </a:extLst>
          </p:cNvPr>
          <p:cNvSpPr>
            <a:spLocks noGrp="1"/>
          </p:cNvSpPr>
          <p:nvPr>
            <p:ph type="dt" sz="half" idx="23"/>
          </p:nvPr>
        </p:nvSpPr>
        <p:spPr/>
        <p:txBody>
          <a:bodyPr/>
          <a:lstStyle/>
          <a:p>
            <a:r>
              <a:rPr lang="fr-FR"/>
              <a:t>jj.mm.aaaa</a:t>
            </a:r>
            <a:endParaRPr lang="fr-FR" dirty="0"/>
          </a:p>
        </p:txBody>
      </p:sp>
    </p:spTree>
    <p:extLst>
      <p:ext uri="{BB962C8B-B14F-4D97-AF65-F5344CB8AC3E}">
        <p14:creationId xmlns:p14="http://schemas.microsoft.com/office/powerpoint/2010/main" val="23687932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4 visuels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4953E06B-652A-5C83-B728-EF81AC015E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1227" y="6189656"/>
            <a:ext cx="1008000" cy="517665"/>
          </a:xfrm>
          <a:prstGeom prst="rect">
            <a:avLst/>
          </a:prstGeom>
        </p:spPr>
      </p:pic>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u texte 8">
            <a:extLst>
              <a:ext uri="{FF2B5EF4-FFF2-40B4-BE49-F238E27FC236}">
                <a16:creationId xmlns:a16="http://schemas.microsoft.com/office/drawing/2014/main" id="{23F6CB3B-6896-572B-7EC6-AFFC916B59A2}"/>
              </a:ext>
            </a:extLst>
          </p:cNvPr>
          <p:cNvSpPr>
            <a:spLocks noGrp="1"/>
          </p:cNvSpPr>
          <p:nvPr>
            <p:ph type="body" sz="quarter" idx="15" hasCustomPrompt="1"/>
          </p:nvPr>
        </p:nvSpPr>
        <p:spPr>
          <a:xfrm>
            <a:off x="1055080" y="4032820"/>
            <a:ext cx="2052000" cy="564770"/>
          </a:xfrm>
        </p:spPr>
        <p:txBody>
          <a:bodyPr wrap="square">
            <a:spAutoFit/>
          </a:bodyPr>
          <a:lstStyle>
            <a:lvl1pPr algn="ctr">
              <a:defRPr>
                <a:solidFill>
                  <a:schemeClr val="bg1"/>
                </a:solidFill>
              </a:defRPr>
            </a:lvl1pPr>
            <a:lvl2pPr algn="ctr">
              <a:defRPr>
                <a:solidFill>
                  <a:schemeClr val="bg1"/>
                </a:solidFill>
              </a:defRPr>
            </a:lvl2pPr>
          </a:lstStyle>
          <a:p>
            <a:pPr lvl="0"/>
            <a:r>
              <a:rPr lang="fr-FR" dirty="0"/>
              <a:t>Niveau 1</a:t>
            </a:r>
          </a:p>
          <a:p>
            <a:pPr lvl="1"/>
            <a:r>
              <a:rPr lang="fr-FR" dirty="0"/>
              <a:t>Deuxième niveau</a:t>
            </a:r>
          </a:p>
        </p:txBody>
      </p:sp>
      <p:sp>
        <p:nvSpPr>
          <p:cNvPr id="5" name="Espace réservé pour une image  7">
            <a:extLst>
              <a:ext uri="{FF2B5EF4-FFF2-40B4-BE49-F238E27FC236}">
                <a16:creationId xmlns:a16="http://schemas.microsoft.com/office/drawing/2014/main" id="{6D1DF499-F33E-98F6-2D04-1A8C428787BE}"/>
              </a:ext>
            </a:extLst>
          </p:cNvPr>
          <p:cNvSpPr>
            <a:spLocks noGrp="1"/>
          </p:cNvSpPr>
          <p:nvPr>
            <p:ph type="pic" sz="quarter" idx="16" hasCustomPrompt="1"/>
          </p:nvPr>
        </p:nvSpPr>
        <p:spPr>
          <a:xfrm>
            <a:off x="1307080" y="2000887"/>
            <a:ext cx="1548000" cy="1548000"/>
          </a:xfrm>
          <a:prstGeom prst="roundRect">
            <a:avLst>
              <a:gd name="adj" fmla="val 6957"/>
            </a:avLst>
          </a:prstGeo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7" name="Espace réservé du texte 8">
            <a:extLst>
              <a:ext uri="{FF2B5EF4-FFF2-40B4-BE49-F238E27FC236}">
                <a16:creationId xmlns:a16="http://schemas.microsoft.com/office/drawing/2014/main" id="{F22F986A-71B9-8604-B95C-3AD8E1BC8441}"/>
              </a:ext>
            </a:extLst>
          </p:cNvPr>
          <p:cNvSpPr>
            <a:spLocks noGrp="1"/>
          </p:cNvSpPr>
          <p:nvPr>
            <p:ph type="body" sz="quarter" idx="17" hasCustomPrompt="1"/>
          </p:nvPr>
        </p:nvSpPr>
        <p:spPr>
          <a:xfrm>
            <a:off x="3767501" y="4029006"/>
            <a:ext cx="2052000" cy="564770"/>
          </a:xfrm>
        </p:spPr>
        <p:txBody>
          <a:bodyPr wrap="square">
            <a:spAutoFit/>
          </a:bodyPr>
          <a:lstStyle>
            <a:lvl1pPr algn="ctr">
              <a:defRPr>
                <a:solidFill>
                  <a:schemeClr val="bg1"/>
                </a:solidFill>
              </a:defRPr>
            </a:lvl1pPr>
            <a:lvl2pPr algn="ctr">
              <a:defRPr>
                <a:solidFill>
                  <a:schemeClr val="bg1"/>
                </a:solidFill>
              </a:defRPr>
            </a:lvl2pPr>
          </a:lstStyle>
          <a:p>
            <a:pPr lvl="0"/>
            <a:r>
              <a:rPr lang="fr-FR" dirty="0"/>
              <a:t>Niveau 1</a:t>
            </a:r>
          </a:p>
          <a:p>
            <a:pPr lvl="1"/>
            <a:r>
              <a:rPr lang="fr-FR" dirty="0"/>
              <a:t>Deuxième niveau</a:t>
            </a:r>
          </a:p>
        </p:txBody>
      </p:sp>
      <p:sp>
        <p:nvSpPr>
          <p:cNvPr id="10" name="Espace réservé pour une image  7">
            <a:extLst>
              <a:ext uri="{FF2B5EF4-FFF2-40B4-BE49-F238E27FC236}">
                <a16:creationId xmlns:a16="http://schemas.microsoft.com/office/drawing/2014/main" id="{6DB8654B-7CE7-DA54-6C1C-F7B98674A4CC}"/>
              </a:ext>
            </a:extLst>
          </p:cNvPr>
          <p:cNvSpPr>
            <a:spLocks noGrp="1"/>
          </p:cNvSpPr>
          <p:nvPr>
            <p:ph type="pic" sz="quarter" idx="18" hasCustomPrompt="1"/>
          </p:nvPr>
        </p:nvSpPr>
        <p:spPr>
          <a:xfrm>
            <a:off x="4019501" y="1997073"/>
            <a:ext cx="1548000" cy="1548000"/>
          </a:xfrm>
          <a:prstGeom prst="roundRect">
            <a:avLst>
              <a:gd name="adj" fmla="val 6957"/>
            </a:avLst>
          </a:prstGeo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13" name="Espace réservé du texte 8">
            <a:extLst>
              <a:ext uri="{FF2B5EF4-FFF2-40B4-BE49-F238E27FC236}">
                <a16:creationId xmlns:a16="http://schemas.microsoft.com/office/drawing/2014/main" id="{7BB65D51-3F78-6237-770B-B3404FC05EB9}"/>
              </a:ext>
            </a:extLst>
          </p:cNvPr>
          <p:cNvSpPr>
            <a:spLocks noGrp="1"/>
          </p:cNvSpPr>
          <p:nvPr>
            <p:ph type="body" sz="quarter" idx="19" hasCustomPrompt="1"/>
          </p:nvPr>
        </p:nvSpPr>
        <p:spPr>
          <a:xfrm>
            <a:off x="6479922" y="4032820"/>
            <a:ext cx="2052000" cy="564770"/>
          </a:xfrm>
        </p:spPr>
        <p:txBody>
          <a:bodyPr wrap="square">
            <a:spAutoFit/>
          </a:bodyPr>
          <a:lstStyle>
            <a:lvl1pPr algn="ctr">
              <a:defRPr>
                <a:solidFill>
                  <a:schemeClr val="bg1"/>
                </a:solidFill>
              </a:defRPr>
            </a:lvl1pPr>
            <a:lvl2pPr algn="ctr">
              <a:defRPr>
                <a:solidFill>
                  <a:schemeClr val="bg1"/>
                </a:solidFill>
              </a:defRPr>
            </a:lvl2pPr>
          </a:lstStyle>
          <a:p>
            <a:pPr lvl="0"/>
            <a:r>
              <a:rPr lang="fr-FR" dirty="0"/>
              <a:t>Niveau 1</a:t>
            </a:r>
          </a:p>
          <a:p>
            <a:pPr lvl="1"/>
            <a:r>
              <a:rPr lang="fr-FR" dirty="0"/>
              <a:t>Deuxième niveau</a:t>
            </a:r>
          </a:p>
        </p:txBody>
      </p:sp>
      <p:sp>
        <p:nvSpPr>
          <p:cNvPr id="14" name="Espace réservé pour une image  7">
            <a:extLst>
              <a:ext uri="{FF2B5EF4-FFF2-40B4-BE49-F238E27FC236}">
                <a16:creationId xmlns:a16="http://schemas.microsoft.com/office/drawing/2014/main" id="{9073E188-D5D0-EAA1-A260-B798BE76A2FB}"/>
              </a:ext>
            </a:extLst>
          </p:cNvPr>
          <p:cNvSpPr>
            <a:spLocks noGrp="1"/>
          </p:cNvSpPr>
          <p:nvPr>
            <p:ph type="pic" sz="quarter" idx="20" hasCustomPrompt="1"/>
          </p:nvPr>
        </p:nvSpPr>
        <p:spPr>
          <a:xfrm>
            <a:off x="6731922" y="2000887"/>
            <a:ext cx="1548000" cy="1548000"/>
          </a:xfrm>
          <a:prstGeom prst="roundRect">
            <a:avLst>
              <a:gd name="adj" fmla="val 6957"/>
            </a:avLst>
          </a:prstGeo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16" name="Espace réservé du texte 8">
            <a:extLst>
              <a:ext uri="{FF2B5EF4-FFF2-40B4-BE49-F238E27FC236}">
                <a16:creationId xmlns:a16="http://schemas.microsoft.com/office/drawing/2014/main" id="{D9D067A5-2137-E70C-CFC1-593C90AEC92B}"/>
              </a:ext>
            </a:extLst>
          </p:cNvPr>
          <p:cNvSpPr>
            <a:spLocks noGrp="1"/>
          </p:cNvSpPr>
          <p:nvPr>
            <p:ph type="body" sz="quarter" idx="21" hasCustomPrompt="1"/>
          </p:nvPr>
        </p:nvSpPr>
        <p:spPr>
          <a:xfrm>
            <a:off x="9192344" y="4029006"/>
            <a:ext cx="2052000" cy="564770"/>
          </a:xfrm>
        </p:spPr>
        <p:txBody>
          <a:bodyPr wrap="square">
            <a:spAutoFit/>
          </a:bodyPr>
          <a:lstStyle>
            <a:lvl1pPr algn="ctr">
              <a:defRPr>
                <a:solidFill>
                  <a:schemeClr val="bg1"/>
                </a:solidFill>
              </a:defRPr>
            </a:lvl1pPr>
            <a:lvl2pPr algn="ctr">
              <a:defRPr>
                <a:solidFill>
                  <a:schemeClr val="bg1"/>
                </a:solidFill>
              </a:defRPr>
            </a:lvl2pPr>
          </a:lstStyle>
          <a:p>
            <a:pPr lvl="0"/>
            <a:r>
              <a:rPr lang="fr-FR" dirty="0"/>
              <a:t>Niveau 1</a:t>
            </a:r>
          </a:p>
          <a:p>
            <a:pPr lvl="1"/>
            <a:r>
              <a:rPr lang="fr-FR" dirty="0"/>
              <a:t>Deuxième niveau</a:t>
            </a:r>
          </a:p>
        </p:txBody>
      </p:sp>
      <p:sp>
        <p:nvSpPr>
          <p:cNvPr id="17" name="Espace réservé pour une image  7">
            <a:extLst>
              <a:ext uri="{FF2B5EF4-FFF2-40B4-BE49-F238E27FC236}">
                <a16:creationId xmlns:a16="http://schemas.microsoft.com/office/drawing/2014/main" id="{1B7B4474-3212-0197-DEDB-3A3EBE537A05}"/>
              </a:ext>
            </a:extLst>
          </p:cNvPr>
          <p:cNvSpPr>
            <a:spLocks noGrp="1"/>
          </p:cNvSpPr>
          <p:nvPr>
            <p:ph type="pic" sz="quarter" idx="22" hasCustomPrompt="1"/>
          </p:nvPr>
        </p:nvSpPr>
        <p:spPr>
          <a:xfrm>
            <a:off x="9444344" y="1997073"/>
            <a:ext cx="1548000" cy="1548000"/>
          </a:xfrm>
          <a:prstGeom prst="roundRect">
            <a:avLst>
              <a:gd name="adj" fmla="val 6957"/>
            </a:avLst>
          </a:prstGeo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18" name="Titre 1">
            <a:extLst>
              <a:ext uri="{FF2B5EF4-FFF2-40B4-BE49-F238E27FC236}">
                <a16:creationId xmlns:a16="http://schemas.microsoft.com/office/drawing/2014/main" id="{E4EAEFC8-5131-FE33-6E7A-B3AC482AE8D2}"/>
              </a:ext>
            </a:extLst>
          </p:cNvPr>
          <p:cNvSpPr>
            <a:spLocks noGrp="1"/>
          </p:cNvSpPr>
          <p:nvPr>
            <p:ph type="title"/>
          </p:nvPr>
        </p:nvSpPr>
        <p:spPr>
          <a:xfrm>
            <a:off x="1199456" y="1059823"/>
            <a:ext cx="9936857" cy="528671"/>
          </a:xfrm>
        </p:spPr>
        <p:txBody>
          <a:bodyPr/>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34326688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 blocs texte Fond blanc">
    <p:bg>
      <p:bgPr>
        <a:solidFill>
          <a:schemeClr val="bg1"/>
        </a:solidFill>
        <a:effectLst/>
      </p:bgPr>
    </p:bg>
    <p:spTree>
      <p:nvGrpSpPr>
        <p:cNvPr id="1" name=""/>
        <p:cNvGrpSpPr/>
        <p:nvPr/>
      </p:nvGrpSpPr>
      <p:grpSpPr>
        <a:xfrm>
          <a:off x="0" y="0"/>
          <a:ext cx="0" cy="0"/>
          <a:chOff x="0" y="0"/>
          <a:chExt cx="0" cy="0"/>
        </a:xfrm>
      </p:grpSpPr>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Espace réservé du texte 11">
            <a:extLst>
              <a:ext uri="{FF2B5EF4-FFF2-40B4-BE49-F238E27FC236}">
                <a16:creationId xmlns:a16="http://schemas.microsoft.com/office/drawing/2014/main" id="{709933E8-430E-CDB0-A692-C05D14CE010A}"/>
              </a:ext>
            </a:extLst>
          </p:cNvPr>
          <p:cNvSpPr>
            <a:spLocks noGrp="1"/>
          </p:cNvSpPr>
          <p:nvPr>
            <p:ph type="body" sz="quarter" idx="16" hasCustomPrompt="1"/>
          </p:nvPr>
        </p:nvSpPr>
        <p:spPr>
          <a:xfrm>
            <a:off x="1055688" y="1688933"/>
            <a:ext cx="4032000" cy="1722010"/>
          </a:xfrm>
        </p:spPr>
        <p:txBody>
          <a:bodyPr anchor="t"/>
          <a:lstStyle>
            <a:lvl1pPr algn="l">
              <a:lnSpc>
                <a:spcPct val="80000"/>
              </a:lnSpc>
              <a:buFontTx/>
              <a:buNone/>
              <a:defRPr sz="3800" b="1">
                <a:solidFill>
                  <a:schemeClr val="tx1"/>
                </a:solidFill>
                <a:latin typeface="+mj-lt"/>
              </a:defRPr>
            </a:lvl1pPr>
            <a:lvl2pPr>
              <a:lnSpc>
                <a:spcPct val="100000"/>
              </a:lnSpc>
              <a:spcBef>
                <a:spcPts val="600"/>
              </a:spcBef>
              <a:buFontTx/>
              <a:buNone/>
              <a:defRPr sz="2300" b="1">
                <a:solidFill>
                  <a:schemeClr val="tx1"/>
                </a:solidFill>
                <a:latin typeface="+mj-lt"/>
              </a:defRPr>
            </a:lvl2pPr>
            <a:lvl3pPr marL="0" indent="0">
              <a:spcBef>
                <a:spcPts val="0"/>
              </a:spcBef>
              <a:buFontTx/>
              <a:buNone/>
              <a:defRPr b="0">
                <a:solidFill>
                  <a:schemeClr val="tx1"/>
                </a:solidFill>
                <a:latin typeface="+mn-lt"/>
              </a:defRPr>
            </a:lvl3pPr>
            <a:lvl4pPr marL="252000" indent="-252000">
              <a:spcBef>
                <a:spcPts val="300"/>
              </a:spcBef>
              <a:buClrTx/>
              <a:buFont typeface="Wingdings" panose="05000000000000000000" pitchFamily="2" charset="2"/>
              <a:buChar char="l"/>
              <a:defRPr b="0">
                <a:solidFill>
                  <a:schemeClr val="tx1"/>
                </a:solidFill>
                <a:latin typeface="+mn-lt"/>
              </a:defRPr>
            </a:lvl4pPr>
            <a:lvl5pPr marL="396000" indent="-144000">
              <a:spcBef>
                <a:spcPts val="300"/>
              </a:spcBef>
              <a:buClrTx/>
              <a:buFont typeface="Symbol" panose="05050102010706020507" pitchFamily="18" charset="2"/>
              <a:buChar char="·"/>
              <a:defRPr b="0">
                <a:solidFill>
                  <a:schemeClr val="tx1"/>
                </a:solidFill>
                <a:latin typeface="+mn-lt"/>
              </a:defRPr>
            </a:lvl5pPr>
          </a:lstStyle>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p:txBody>
      </p:sp>
      <p:cxnSp>
        <p:nvCxnSpPr>
          <p:cNvPr id="3" name="Connecteur droit 2">
            <a:extLst>
              <a:ext uri="{FF2B5EF4-FFF2-40B4-BE49-F238E27FC236}">
                <a16:creationId xmlns:a16="http://schemas.microsoft.com/office/drawing/2014/main" id="{9776F713-439A-046A-76CB-97EF067DB4DD}"/>
              </a:ext>
            </a:extLst>
          </p:cNvPr>
          <p:cNvCxnSpPr>
            <a:cxnSpLocks/>
          </p:cNvCxnSpPr>
          <p:nvPr userDrawn="1"/>
        </p:nvCxnSpPr>
        <p:spPr>
          <a:xfrm>
            <a:off x="6096000" y="1232756"/>
            <a:ext cx="0" cy="4932548"/>
          </a:xfrm>
          <a:prstGeom prst="line">
            <a:avLst/>
          </a:prstGeom>
        </p:spPr>
        <p:style>
          <a:lnRef idx="1">
            <a:schemeClr val="accent1"/>
          </a:lnRef>
          <a:fillRef idx="0">
            <a:schemeClr val="accent1"/>
          </a:fillRef>
          <a:effectRef idx="0">
            <a:schemeClr val="accent1"/>
          </a:effectRef>
          <a:fontRef idx="minor">
            <a:schemeClr val="tx1"/>
          </a:fontRef>
        </p:style>
      </p:cxnSp>
      <p:sp>
        <p:nvSpPr>
          <p:cNvPr id="10" name="Espace réservé du texte 11">
            <a:extLst>
              <a:ext uri="{FF2B5EF4-FFF2-40B4-BE49-F238E27FC236}">
                <a16:creationId xmlns:a16="http://schemas.microsoft.com/office/drawing/2014/main" id="{7F18AEBE-C184-1787-B000-092500755DF6}"/>
              </a:ext>
            </a:extLst>
          </p:cNvPr>
          <p:cNvSpPr>
            <a:spLocks noGrp="1"/>
          </p:cNvSpPr>
          <p:nvPr>
            <p:ph type="body" sz="quarter" idx="19" hasCustomPrompt="1"/>
          </p:nvPr>
        </p:nvSpPr>
        <p:spPr>
          <a:xfrm>
            <a:off x="7097843" y="1683585"/>
            <a:ext cx="4032000" cy="1722010"/>
          </a:xfrm>
        </p:spPr>
        <p:txBody>
          <a:bodyPr anchor="t"/>
          <a:lstStyle>
            <a:lvl1pPr algn="l">
              <a:lnSpc>
                <a:spcPct val="80000"/>
              </a:lnSpc>
              <a:buFontTx/>
              <a:buNone/>
              <a:defRPr sz="3800" b="1">
                <a:solidFill>
                  <a:schemeClr val="tx1"/>
                </a:solidFill>
                <a:latin typeface="+mj-lt"/>
              </a:defRPr>
            </a:lvl1pPr>
            <a:lvl2pPr>
              <a:lnSpc>
                <a:spcPct val="100000"/>
              </a:lnSpc>
              <a:spcBef>
                <a:spcPts val="600"/>
              </a:spcBef>
              <a:buFontTx/>
              <a:buNone/>
              <a:defRPr sz="2300" b="1">
                <a:solidFill>
                  <a:schemeClr val="tx1"/>
                </a:solidFill>
                <a:latin typeface="+mj-lt"/>
              </a:defRPr>
            </a:lvl2pPr>
            <a:lvl3pPr marL="0" indent="0">
              <a:spcBef>
                <a:spcPts val="0"/>
              </a:spcBef>
              <a:buFontTx/>
              <a:buNone/>
              <a:defRPr b="0">
                <a:solidFill>
                  <a:schemeClr val="tx1"/>
                </a:solidFill>
                <a:latin typeface="+mn-lt"/>
              </a:defRPr>
            </a:lvl3pPr>
            <a:lvl4pPr marL="252000" indent="-252000">
              <a:spcBef>
                <a:spcPts val="300"/>
              </a:spcBef>
              <a:buClrTx/>
              <a:buFont typeface="Wingdings" panose="05000000000000000000" pitchFamily="2" charset="2"/>
              <a:buChar char="l"/>
              <a:defRPr b="0">
                <a:solidFill>
                  <a:schemeClr val="tx1"/>
                </a:solidFill>
                <a:latin typeface="+mn-lt"/>
              </a:defRPr>
            </a:lvl4pPr>
            <a:lvl5pPr marL="396000" indent="-144000">
              <a:spcBef>
                <a:spcPts val="300"/>
              </a:spcBef>
              <a:buClrTx/>
              <a:buFont typeface="Symbol" panose="05050102010706020507" pitchFamily="18" charset="2"/>
              <a:buChar char="·"/>
              <a:defRPr b="0">
                <a:solidFill>
                  <a:schemeClr val="tx1"/>
                </a:solidFill>
                <a:latin typeface="+mn-lt"/>
              </a:defRPr>
            </a:lvl5pPr>
          </a:lstStyle>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p:txBody>
      </p:sp>
      <p:sp>
        <p:nvSpPr>
          <p:cNvPr id="2" name="Espace réservé de la date 1">
            <a:extLst>
              <a:ext uri="{FF2B5EF4-FFF2-40B4-BE49-F238E27FC236}">
                <a16:creationId xmlns:a16="http://schemas.microsoft.com/office/drawing/2014/main" id="{CD6E5DE7-1215-6E8F-546F-FDA26E289835}"/>
              </a:ext>
            </a:extLst>
          </p:cNvPr>
          <p:cNvSpPr>
            <a:spLocks noGrp="1"/>
          </p:cNvSpPr>
          <p:nvPr>
            <p:ph type="dt" sz="half" idx="20"/>
          </p:nvPr>
        </p:nvSpPr>
        <p:spPr/>
        <p:txBody>
          <a:bodyPr/>
          <a:lstStyle/>
          <a:p>
            <a:r>
              <a:rPr lang="fr-FR"/>
              <a:t>jj.mm.aaaa</a:t>
            </a:r>
            <a:endParaRPr lang="fr-FR" dirty="0"/>
          </a:p>
        </p:txBody>
      </p:sp>
    </p:spTree>
    <p:extLst>
      <p:ext uri="{BB962C8B-B14F-4D97-AF65-F5344CB8AC3E}">
        <p14:creationId xmlns:p14="http://schemas.microsoft.com/office/powerpoint/2010/main" val="5063829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2 blocs texte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4953E06B-652A-5C83-B728-EF81AC015E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1227" y="6189656"/>
            <a:ext cx="1008000" cy="517665"/>
          </a:xfrm>
          <a:prstGeom prst="rect">
            <a:avLst/>
          </a:prstGeom>
        </p:spPr>
      </p:pic>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09643BC7-FC4F-5252-6862-71B19C5288B6}"/>
              </a:ext>
            </a:extLst>
          </p:cNvPr>
          <p:cNvCxnSpPr>
            <a:cxnSpLocks/>
          </p:cNvCxnSpPr>
          <p:nvPr userDrawn="1"/>
        </p:nvCxnSpPr>
        <p:spPr>
          <a:xfrm>
            <a:off x="6096000" y="1232756"/>
            <a:ext cx="0" cy="49325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Espace réservé du texte 11">
            <a:extLst>
              <a:ext uri="{FF2B5EF4-FFF2-40B4-BE49-F238E27FC236}">
                <a16:creationId xmlns:a16="http://schemas.microsoft.com/office/drawing/2014/main" id="{F74EDC50-0F1C-D9F1-5CF0-909D7301B173}"/>
              </a:ext>
            </a:extLst>
          </p:cNvPr>
          <p:cNvSpPr>
            <a:spLocks noGrp="1"/>
          </p:cNvSpPr>
          <p:nvPr>
            <p:ph type="body" sz="quarter" idx="16" hasCustomPrompt="1"/>
          </p:nvPr>
        </p:nvSpPr>
        <p:spPr>
          <a:xfrm>
            <a:off x="1055688" y="1688933"/>
            <a:ext cx="4032000" cy="1722010"/>
          </a:xfrm>
        </p:spPr>
        <p:txBody>
          <a:bodyPr anchor="t"/>
          <a:lstStyle>
            <a:lvl1pPr algn="l">
              <a:lnSpc>
                <a:spcPct val="80000"/>
              </a:lnSpc>
              <a:buFontTx/>
              <a:buNone/>
              <a:defRPr sz="3800" b="1">
                <a:solidFill>
                  <a:schemeClr val="bg1"/>
                </a:solidFill>
                <a:latin typeface="+mj-lt"/>
              </a:defRPr>
            </a:lvl1pPr>
            <a:lvl2pPr>
              <a:lnSpc>
                <a:spcPct val="100000"/>
              </a:lnSpc>
              <a:spcBef>
                <a:spcPts val="600"/>
              </a:spcBef>
              <a:buFontTx/>
              <a:buNone/>
              <a:defRPr sz="2300" b="1">
                <a:solidFill>
                  <a:schemeClr val="bg1"/>
                </a:solidFill>
                <a:latin typeface="+mj-lt"/>
              </a:defRPr>
            </a:lvl2pPr>
            <a:lvl3pPr marL="0" indent="0">
              <a:spcBef>
                <a:spcPts val="0"/>
              </a:spcBef>
              <a:buFontTx/>
              <a:buNone/>
              <a:defRPr b="0">
                <a:solidFill>
                  <a:schemeClr val="bg1"/>
                </a:solidFill>
                <a:latin typeface="+mn-lt"/>
              </a:defRPr>
            </a:lvl3pPr>
            <a:lvl4pPr marL="252000" indent="-252000">
              <a:spcBef>
                <a:spcPts val="300"/>
              </a:spcBef>
              <a:buClrTx/>
              <a:buFont typeface="Wingdings" panose="05000000000000000000" pitchFamily="2" charset="2"/>
              <a:buChar char="l"/>
              <a:defRPr b="0">
                <a:solidFill>
                  <a:schemeClr val="bg1"/>
                </a:solidFill>
                <a:latin typeface="+mn-lt"/>
              </a:defRPr>
            </a:lvl4pPr>
            <a:lvl5pPr marL="396000" indent="-144000">
              <a:spcBef>
                <a:spcPts val="300"/>
              </a:spcBef>
              <a:buClrTx/>
              <a:buFont typeface="Symbol" panose="05050102010706020507" pitchFamily="18" charset="2"/>
              <a:buChar char="·"/>
              <a:defRPr b="0">
                <a:solidFill>
                  <a:schemeClr val="bg1"/>
                </a:solidFill>
                <a:latin typeface="+mn-lt"/>
              </a:defRPr>
            </a:lvl5pPr>
          </a:lstStyle>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p:txBody>
      </p:sp>
      <p:sp>
        <p:nvSpPr>
          <p:cNvPr id="21" name="Espace réservé du texte 11">
            <a:extLst>
              <a:ext uri="{FF2B5EF4-FFF2-40B4-BE49-F238E27FC236}">
                <a16:creationId xmlns:a16="http://schemas.microsoft.com/office/drawing/2014/main" id="{77BA6486-4F73-A28C-40B4-18263FC13D3F}"/>
              </a:ext>
            </a:extLst>
          </p:cNvPr>
          <p:cNvSpPr>
            <a:spLocks noGrp="1"/>
          </p:cNvSpPr>
          <p:nvPr>
            <p:ph type="body" sz="quarter" idx="19" hasCustomPrompt="1"/>
          </p:nvPr>
        </p:nvSpPr>
        <p:spPr>
          <a:xfrm>
            <a:off x="7097843" y="1683585"/>
            <a:ext cx="4032000" cy="1722010"/>
          </a:xfrm>
        </p:spPr>
        <p:txBody>
          <a:bodyPr anchor="t"/>
          <a:lstStyle>
            <a:lvl1pPr algn="l">
              <a:lnSpc>
                <a:spcPct val="80000"/>
              </a:lnSpc>
              <a:buFontTx/>
              <a:buNone/>
              <a:defRPr sz="3800" b="1">
                <a:solidFill>
                  <a:schemeClr val="bg1"/>
                </a:solidFill>
                <a:latin typeface="+mj-lt"/>
              </a:defRPr>
            </a:lvl1pPr>
            <a:lvl2pPr>
              <a:lnSpc>
                <a:spcPct val="100000"/>
              </a:lnSpc>
              <a:spcBef>
                <a:spcPts val="600"/>
              </a:spcBef>
              <a:buFontTx/>
              <a:buNone/>
              <a:defRPr sz="2300" b="1">
                <a:solidFill>
                  <a:schemeClr val="bg1"/>
                </a:solidFill>
                <a:latin typeface="+mj-lt"/>
              </a:defRPr>
            </a:lvl2pPr>
            <a:lvl3pPr marL="0" indent="0">
              <a:spcBef>
                <a:spcPts val="0"/>
              </a:spcBef>
              <a:buFontTx/>
              <a:buNone/>
              <a:defRPr b="0">
                <a:solidFill>
                  <a:schemeClr val="bg1"/>
                </a:solidFill>
                <a:latin typeface="+mn-lt"/>
              </a:defRPr>
            </a:lvl3pPr>
            <a:lvl4pPr marL="252000" indent="-252000">
              <a:spcBef>
                <a:spcPts val="300"/>
              </a:spcBef>
              <a:buClrTx/>
              <a:buFont typeface="Wingdings" panose="05000000000000000000" pitchFamily="2" charset="2"/>
              <a:buChar char="l"/>
              <a:defRPr b="0">
                <a:solidFill>
                  <a:schemeClr val="bg1"/>
                </a:solidFill>
                <a:latin typeface="+mn-lt"/>
              </a:defRPr>
            </a:lvl4pPr>
            <a:lvl5pPr marL="396000" indent="-144000">
              <a:spcBef>
                <a:spcPts val="300"/>
              </a:spcBef>
              <a:buClrTx/>
              <a:buFont typeface="Symbol" panose="05050102010706020507" pitchFamily="18" charset="2"/>
              <a:buChar char="·"/>
              <a:defRPr b="0">
                <a:solidFill>
                  <a:schemeClr val="bg1"/>
                </a:solidFill>
                <a:latin typeface="+mn-lt"/>
              </a:defRPr>
            </a:lvl5pPr>
          </a:lstStyle>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p:txBody>
      </p:sp>
    </p:spTree>
    <p:extLst>
      <p:ext uri="{BB962C8B-B14F-4D97-AF65-F5344CB8AC3E}">
        <p14:creationId xmlns:p14="http://schemas.microsoft.com/office/powerpoint/2010/main" val="22174886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visuels Fond blanc">
    <p:bg>
      <p:bgPr>
        <a:solidFill>
          <a:schemeClr val="bg1"/>
        </a:solidFill>
        <a:effectLst/>
      </p:bgPr>
    </p:bg>
    <p:spTree>
      <p:nvGrpSpPr>
        <p:cNvPr id="1" name=""/>
        <p:cNvGrpSpPr/>
        <p:nvPr/>
      </p:nvGrpSpPr>
      <p:grpSpPr>
        <a:xfrm>
          <a:off x="0" y="0"/>
          <a:ext cx="0" cy="0"/>
          <a:chOff x="0" y="0"/>
          <a:chExt cx="0" cy="0"/>
        </a:xfrm>
      </p:grpSpPr>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ce réservé pour une image  7">
            <a:extLst>
              <a:ext uri="{FF2B5EF4-FFF2-40B4-BE49-F238E27FC236}">
                <a16:creationId xmlns:a16="http://schemas.microsoft.com/office/drawing/2014/main" id="{ED370442-0C82-AC97-B00C-093821FD3411}"/>
              </a:ext>
            </a:extLst>
          </p:cNvPr>
          <p:cNvSpPr>
            <a:spLocks noGrp="1"/>
          </p:cNvSpPr>
          <p:nvPr>
            <p:ph type="pic" sz="quarter" idx="15" hasCustomPrompt="1"/>
          </p:nvPr>
        </p:nvSpPr>
        <p:spPr>
          <a:xfrm>
            <a:off x="0" y="1544917"/>
            <a:ext cx="5904000" cy="4320000"/>
          </a:xfr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8" name="Espace réservé pour une image  7">
            <a:extLst>
              <a:ext uri="{FF2B5EF4-FFF2-40B4-BE49-F238E27FC236}">
                <a16:creationId xmlns:a16="http://schemas.microsoft.com/office/drawing/2014/main" id="{3E673DA5-3EB4-5C07-3E57-83A4D29FC461}"/>
              </a:ext>
            </a:extLst>
          </p:cNvPr>
          <p:cNvSpPr>
            <a:spLocks noGrp="1"/>
          </p:cNvSpPr>
          <p:nvPr>
            <p:ph type="pic" sz="quarter" idx="16" hasCustomPrompt="1"/>
          </p:nvPr>
        </p:nvSpPr>
        <p:spPr>
          <a:xfrm>
            <a:off x="6288000" y="1544917"/>
            <a:ext cx="5904000" cy="4320000"/>
          </a:xfr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3" name="Espace réservé de la date 2">
            <a:extLst>
              <a:ext uri="{FF2B5EF4-FFF2-40B4-BE49-F238E27FC236}">
                <a16:creationId xmlns:a16="http://schemas.microsoft.com/office/drawing/2014/main" id="{8F31A90B-461E-716E-1A9C-94739244C1E9}"/>
              </a:ext>
            </a:extLst>
          </p:cNvPr>
          <p:cNvSpPr>
            <a:spLocks noGrp="1"/>
          </p:cNvSpPr>
          <p:nvPr>
            <p:ph type="dt" sz="half" idx="17"/>
          </p:nvPr>
        </p:nvSpPr>
        <p:spPr/>
        <p:txBody>
          <a:bodyPr/>
          <a:lstStyle/>
          <a:p>
            <a:r>
              <a:rPr lang="fr-FR"/>
              <a:t>jj.mm.aaaa</a:t>
            </a:r>
            <a:endParaRPr lang="fr-FR" dirty="0"/>
          </a:p>
        </p:txBody>
      </p:sp>
    </p:spTree>
    <p:extLst>
      <p:ext uri="{BB962C8B-B14F-4D97-AF65-F5344CB8AC3E}">
        <p14:creationId xmlns:p14="http://schemas.microsoft.com/office/powerpoint/2010/main" val="24776588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2 visuels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dirty="0" err="1"/>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4953E06B-652A-5C83-B728-EF81AC015E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1227" y="6189656"/>
            <a:ext cx="1008000" cy="517665"/>
          </a:xfrm>
          <a:prstGeom prst="rect">
            <a:avLst/>
          </a:prstGeom>
        </p:spPr>
      </p:pic>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7">
            <a:extLst>
              <a:ext uri="{FF2B5EF4-FFF2-40B4-BE49-F238E27FC236}">
                <a16:creationId xmlns:a16="http://schemas.microsoft.com/office/drawing/2014/main" id="{823A17F5-775F-579D-30FB-1DFE31E8A95F}"/>
              </a:ext>
            </a:extLst>
          </p:cNvPr>
          <p:cNvSpPr>
            <a:spLocks noGrp="1"/>
          </p:cNvSpPr>
          <p:nvPr>
            <p:ph type="pic" sz="quarter" idx="15" hasCustomPrompt="1"/>
          </p:nvPr>
        </p:nvSpPr>
        <p:spPr>
          <a:xfrm>
            <a:off x="0" y="1544917"/>
            <a:ext cx="5904000" cy="4320000"/>
          </a:xfr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5" name="Espace réservé pour une image  7">
            <a:extLst>
              <a:ext uri="{FF2B5EF4-FFF2-40B4-BE49-F238E27FC236}">
                <a16:creationId xmlns:a16="http://schemas.microsoft.com/office/drawing/2014/main" id="{CF12D107-3836-F903-C68F-1A03422601C2}"/>
              </a:ext>
            </a:extLst>
          </p:cNvPr>
          <p:cNvSpPr>
            <a:spLocks noGrp="1"/>
          </p:cNvSpPr>
          <p:nvPr>
            <p:ph type="pic" sz="quarter" idx="16" hasCustomPrompt="1"/>
          </p:nvPr>
        </p:nvSpPr>
        <p:spPr>
          <a:xfrm>
            <a:off x="6288000" y="1544917"/>
            <a:ext cx="5904000" cy="4320000"/>
          </a:xfr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Tree>
    <p:extLst>
      <p:ext uri="{BB962C8B-B14F-4D97-AF65-F5344CB8AC3E}">
        <p14:creationId xmlns:p14="http://schemas.microsoft.com/office/powerpoint/2010/main" val="26755370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lôture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A3E9BF6-3826-C593-17B5-F211B30205D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62000" y="553577"/>
            <a:ext cx="2268000" cy="1164747"/>
          </a:xfrm>
          <a:prstGeom prst="rect">
            <a:avLst/>
          </a:prstGeom>
        </p:spPr>
      </p:pic>
      <p:sp>
        <p:nvSpPr>
          <p:cNvPr id="7" name="Espace réservé du texte 11">
            <a:extLst>
              <a:ext uri="{FF2B5EF4-FFF2-40B4-BE49-F238E27FC236}">
                <a16:creationId xmlns:a16="http://schemas.microsoft.com/office/drawing/2014/main" id="{AA7BE9FE-CF1E-1AA6-AFE2-091EAF53D333}"/>
              </a:ext>
            </a:extLst>
          </p:cNvPr>
          <p:cNvSpPr>
            <a:spLocks noGrp="1"/>
          </p:cNvSpPr>
          <p:nvPr>
            <p:ph type="body" sz="quarter" idx="14" hasCustomPrompt="1"/>
          </p:nvPr>
        </p:nvSpPr>
        <p:spPr>
          <a:xfrm>
            <a:off x="2496000" y="2354249"/>
            <a:ext cx="7200000" cy="2077492"/>
          </a:xfrm>
        </p:spPr>
        <p:txBody>
          <a:bodyPr wrap="square" lIns="0" rIns="0" anchor="ctr">
            <a:spAutoFit/>
          </a:bodyPr>
          <a:lstStyle>
            <a:lvl1pPr algn="ctr">
              <a:lnSpc>
                <a:spcPct val="100000"/>
              </a:lnSpc>
              <a:buFontTx/>
              <a:buNone/>
              <a:defRPr sz="13500" b="1">
                <a:ln w="19050">
                  <a:solidFill>
                    <a:schemeClr val="bg1"/>
                  </a:solidFill>
                </a:ln>
                <a:no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Fin</a:t>
            </a:r>
          </a:p>
        </p:txBody>
      </p:sp>
      <p:sp>
        <p:nvSpPr>
          <p:cNvPr id="2" name="Espace réservé du texte 11">
            <a:extLst>
              <a:ext uri="{FF2B5EF4-FFF2-40B4-BE49-F238E27FC236}">
                <a16:creationId xmlns:a16="http://schemas.microsoft.com/office/drawing/2014/main" id="{618BD40E-1F6C-AF64-4857-6C4D88D561A3}"/>
              </a:ext>
            </a:extLst>
          </p:cNvPr>
          <p:cNvSpPr>
            <a:spLocks noGrp="1"/>
          </p:cNvSpPr>
          <p:nvPr>
            <p:ph type="body" sz="quarter" idx="13"/>
          </p:nvPr>
        </p:nvSpPr>
        <p:spPr>
          <a:xfrm>
            <a:off x="3576000" y="5804042"/>
            <a:ext cx="5040000" cy="276999"/>
          </a:xfrm>
        </p:spPr>
        <p:txBody>
          <a:bodyPr anchor="ctr">
            <a:spAutoFit/>
          </a:bodyPr>
          <a:lstStyle>
            <a:lvl1pPr algn="ctr">
              <a:lnSpc>
                <a:spcPct val="100000"/>
              </a:lnSpc>
              <a:buFontTx/>
              <a:buNone/>
              <a:defRPr sz="1800" b="1">
                <a:solidFill>
                  <a:schemeClr val="bg1"/>
                </a:solidFill>
                <a:latin typeface="+mj-lt"/>
              </a:defRPr>
            </a:lvl1pPr>
            <a:lvl2pPr>
              <a:lnSpc>
                <a:spcPct val="100000"/>
              </a:lnSpc>
              <a:buFontTx/>
              <a:buNone/>
              <a:defRPr b="0">
                <a:solidFill>
                  <a:schemeClr val="bg1"/>
                </a:solidFill>
                <a:latin typeface="+mn-lt"/>
              </a:defRPr>
            </a:lvl2pPr>
            <a:lvl3pPr marL="0" indent="0">
              <a:spcBef>
                <a:spcPts val="0"/>
              </a:spcBef>
              <a:buFontTx/>
              <a:buNone/>
              <a:defRPr b="0">
                <a:solidFill>
                  <a:schemeClr val="bg1"/>
                </a:solidFill>
                <a:latin typeface="+mn-lt"/>
              </a:defRPr>
            </a:lvl3pPr>
            <a:lvl4pPr marL="0" indent="0">
              <a:buFontTx/>
              <a:buNone/>
              <a:defRPr b="0">
                <a:solidFill>
                  <a:schemeClr val="bg1"/>
                </a:solidFill>
                <a:latin typeface="+mn-lt"/>
              </a:defRPr>
            </a:lvl4pPr>
            <a:lvl5pPr>
              <a:spcBef>
                <a:spcPts val="0"/>
              </a:spcBef>
              <a:buFontTx/>
              <a:buNone/>
              <a:defRPr b="0">
                <a:solidFill>
                  <a:schemeClr val="bg1"/>
                </a:solidFill>
                <a:latin typeface="+mn-lt"/>
              </a:defRPr>
            </a:lvl5pPr>
          </a:lstStyle>
          <a:p>
            <a:pPr lvl="0"/>
            <a:r>
              <a:rPr lang="fr-FR"/>
              <a:t>Modifier les styles du texte du masque</a:t>
            </a:r>
          </a:p>
        </p:txBody>
      </p:sp>
    </p:spTree>
    <p:extLst>
      <p:ext uri="{BB962C8B-B14F-4D97-AF65-F5344CB8AC3E}">
        <p14:creationId xmlns:p14="http://schemas.microsoft.com/office/powerpoint/2010/main" val="24577742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lôture illustrée">
    <p:bg>
      <p:bgPr>
        <a:solidFill>
          <a:schemeClr val="bg1">
            <a:lumMod val="85000"/>
          </a:schemeClr>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A3E9BF6-3826-C593-17B5-F211B30205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62000" y="553577"/>
            <a:ext cx="2268000" cy="1164746"/>
          </a:xfrm>
          <a:prstGeom prst="rect">
            <a:avLst/>
          </a:prstGeom>
        </p:spPr>
      </p:pic>
      <p:sp>
        <p:nvSpPr>
          <p:cNvPr id="7" name="Espace réservé du texte 11">
            <a:extLst>
              <a:ext uri="{FF2B5EF4-FFF2-40B4-BE49-F238E27FC236}">
                <a16:creationId xmlns:a16="http://schemas.microsoft.com/office/drawing/2014/main" id="{AA7BE9FE-CF1E-1AA6-AFE2-091EAF53D333}"/>
              </a:ext>
            </a:extLst>
          </p:cNvPr>
          <p:cNvSpPr>
            <a:spLocks noGrp="1"/>
          </p:cNvSpPr>
          <p:nvPr>
            <p:ph type="body" sz="quarter" idx="14" hasCustomPrompt="1"/>
          </p:nvPr>
        </p:nvSpPr>
        <p:spPr>
          <a:xfrm>
            <a:off x="2496000" y="2354249"/>
            <a:ext cx="7200000" cy="2077492"/>
          </a:xfrm>
        </p:spPr>
        <p:txBody>
          <a:bodyPr wrap="square" lIns="0" rIns="0" anchor="ctr">
            <a:spAutoFit/>
          </a:bodyPr>
          <a:lstStyle>
            <a:lvl1pPr algn="ctr">
              <a:lnSpc>
                <a:spcPct val="100000"/>
              </a:lnSpc>
              <a:buFontTx/>
              <a:buNone/>
              <a:defRPr sz="13500" b="1">
                <a:ln w="19050">
                  <a:solidFill>
                    <a:schemeClr val="bg1"/>
                  </a:solidFill>
                </a:ln>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Fin</a:t>
            </a:r>
          </a:p>
        </p:txBody>
      </p:sp>
      <p:sp>
        <p:nvSpPr>
          <p:cNvPr id="2" name="Espace réservé du texte 11">
            <a:extLst>
              <a:ext uri="{FF2B5EF4-FFF2-40B4-BE49-F238E27FC236}">
                <a16:creationId xmlns:a16="http://schemas.microsoft.com/office/drawing/2014/main" id="{6A626A38-BC34-898C-8E17-8F054D13CC13}"/>
              </a:ext>
            </a:extLst>
          </p:cNvPr>
          <p:cNvSpPr>
            <a:spLocks noGrp="1"/>
          </p:cNvSpPr>
          <p:nvPr>
            <p:ph type="body" sz="quarter" idx="13"/>
          </p:nvPr>
        </p:nvSpPr>
        <p:spPr>
          <a:xfrm>
            <a:off x="3467708" y="5804042"/>
            <a:ext cx="5040000" cy="276999"/>
          </a:xfrm>
        </p:spPr>
        <p:txBody>
          <a:bodyPr anchor="ctr">
            <a:spAutoFit/>
          </a:bodyPr>
          <a:lstStyle>
            <a:lvl1pPr algn="ctr">
              <a:lnSpc>
                <a:spcPct val="100000"/>
              </a:lnSpc>
              <a:buFontTx/>
              <a:buNone/>
              <a:defRPr sz="1800" b="1">
                <a:solidFill>
                  <a:schemeClr val="bg1"/>
                </a:solidFill>
                <a:latin typeface="+mj-lt"/>
              </a:defRPr>
            </a:lvl1pPr>
            <a:lvl2pPr>
              <a:lnSpc>
                <a:spcPct val="100000"/>
              </a:lnSpc>
              <a:buFontTx/>
              <a:buNone/>
              <a:defRPr b="0">
                <a:solidFill>
                  <a:schemeClr val="bg1"/>
                </a:solidFill>
                <a:latin typeface="+mn-lt"/>
              </a:defRPr>
            </a:lvl2pPr>
            <a:lvl3pPr marL="0" indent="0">
              <a:spcBef>
                <a:spcPts val="0"/>
              </a:spcBef>
              <a:buFontTx/>
              <a:buNone/>
              <a:defRPr b="0">
                <a:solidFill>
                  <a:schemeClr val="bg1"/>
                </a:solidFill>
                <a:latin typeface="+mn-lt"/>
              </a:defRPr>
            </a:lvl3pPr>
            <a:lvl4pPr marL="0" indent="0">
              <a:buFontTx/>
              <a:buNone/>
              <a:defRPr b="0">
                <a:solidFill>
                  <a:schemeClr val="bg1"/>
                </a:solidFill>
                <a:latin typeface="+mn-lt"/>
              </a:defRPr>
            </a:lvl4pPr>
            <a:lvl5pPr>
              <a:spcBef>
                <a:spcPts val="0"/>
              </a:spcBef>
              <a:buFontTx/>
              <a:buNone/>
              <a:defRPr b="0">
                <a:solidFill>
                  <a:schemeClr val="bg1"/>
                </a:solidFill>
                <a:latin typeface="+mn-lt"/>
              </a:defRPr>
            </a:lvl5pPr>
          </a:lstStyle>
          <a:p>
            <a:pPr lvl="0"/>
            <a:r>
              <a:rPr lang="fr-FR"/>
              <a:t>Modifier les styles du texte du masque</a:t>
            </a:r>
          </a:p>
        </p:txBody>
      </p:sp>
    </p:spTree>
    <p:extLst>
      <p:ext uri="{BB962C8B-B14F-4D97-AF65-F5344CB8AC3E}">
        <p14:creationId xmlns:p14="http://schemas.microsoft.com/office/powerpoint/2010/main" val="23732016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blocs texte + Chiffre-clé">
    <p:spTree>
      <p:nvGrpSpPr>
        <p:cNvPr id="1" name=""/>
        <p:cNvGrpSpPr/>
        <p:nvPr/>
      </p:nvGrpSpPr>
      <p:grpSpPr>
        <a:xfrm>
          <a:off x="0" y="0"/>
          <a:ext cx="0" cy="0"/>
          <a:chOff x="0" y="0"/>
          <a:chExt cx="0" cy="0"/>
        </a:xfrm>
      </p:grpSpPr>
      <p:sp>
        <p:nvSpPr>
          <p:cNvPr id="12" name="Hexagone 11">
            <a:extLst>
              <a:ext uri="{FF2B5EF4-FFF2-40B4-BE49-F238E27FC236}">
                <a16:creationId xmlns:a16="http://schemas.microsoft.com/office/drawing/2014/main" id="{D68F72AA-2CC9-ACA5-2CBF-79D5FA2388F4}"/>
              </a:ext>
            </a:extLst>
          </p:cNvPr>
          <p:cNvSpPr>
            <a:spLocks/>
          </p:cNvSpPr>
          <p:nvPr userDrawn="1"/>
        </p:nvSpPr>
        <p:spPr>
          <a:xfrm rot="16200000">
            <a:off x="4960752" y="914495"/>
            <a:ext cx="2270496" cy="3509716"/>
          </a:xfrm>
          <a:custGeom>
            <a:avLst/>
            <a:gdLst>
              <a:gd name="connsiteX0" fmla="*/ 0 w 3852000"/>
              <a:gd name="connsiteY0" fmla="*/ 1746000 h 3492000"/>
              <a:gd name="connsiteX1" fmla="*/ 1015543 w 3852000"/>
              <a:gd name="connsiteY1" fmla="*/ 1 h 3492000"/>
              <a:gd name="connsiteX2" fmla="*/ 2836457 w 3852000"/>
              <a:gd name="connsiteY2" fmla="*/ 1 h 3492000"/>
              <a:gd name="connsiteX3" fmla="*/ 3852000 w 3852000"/>
              <a:gd name="connsiteY3" fmla="*/ 1746000 h 3492000"/>
              <a:gd name="connsiteX4" fmla="*/ 2836457 w 3852000"/>
              <a:gd name="connsiteY4" fmla="*/ 3491999 h 3492000"/>
              <a:gd name="connsiteX5" fmla="*/ 1015543 w 3852000"/>
              <a:gd name="connsiteY5" fmla="*/ 3491999 h 3492000"/>
              <a:gd name="connsiteX6" fmla="*/ 0 w 3852000"/>
              <a:gd name="connsiteY6" fmla="*/ 1746000 h 3492000"/>
              <a:gd name="connsiteX0" fmla="*/ 0 w 3852000"/>
              <a:gd name="connsiteY0" fmla="*/ 1763717 h 3509716"/>
              <a:gd name="connsiteX1" fmla="*/ 1015543 w 3852000"/>
              <a:gd name="connsiteY1" fmla="*/ 17718 h 3509716"/>
              <a:gd name="connsiteX2" fmla="*/ 1581504 w 3852000"/>
              <a:gd name="connsiteY2" fmla="*/ 0 h 3509716"/>
              <a:gd name="connsiteX3" fmla="*/ 2836457 w 3852000"/>
              <a:gd name="connsiteY3" fmla="*/ 17718 h 3509716"/>
              <a:gd name="connsiteX4" fmla="*/ 3852000 w 3852000"/>
              <a:gd name="connsiteY4" fmla="*/ 1763717 h 3509716"/>
              <a:gd name="connsiteX5" fmla="*/ 2836457 w 3852000"/>
              <a:gd name="connsiteY5" fmla="*/ 3509716 h 3509716"/>
              <a:gd name="connsiteX6" fmla="*/ 1015543 w 3852000"/>
              <a:gd name="connsiteY6" fmla="*/ 3509716 h 3509716"/>
              <a:gd name="connsiteX7" fmla="*/ 0 w 3852000"/>
              <a:gd name="connsiteY7" fmla="*/ 1763717 h 3509716"/>
              <a:gd name="connsiteX0" fmla="*/ 0 w 3852000"/>
              <a:gd name="connsiteY0" fmla="*/ 1763717 h 3509716"/>
              <a:gd name="connsiteX1" fmla="*/ 1015543 w 3852000"/>
              <a:gd name="connsiteY1" fmla="*/ 17718 h 3509716"/>
              <a:gd name="connsiteX2" fmla="*/ 1581504 w 3852000"/>
              <a:gd name="connsiteY2" fmla="*/ 0 h 3509716"/>
              <a:gd name="connsiteX3" fmla="*/ 2836457 w 3852000"/>
              <a:gd name="connsiteY3" fmla="*/ 17718 h 3509716"/>
              <a:gd name="connsiteX4" fmla="*/ 3852000 w 3852000"/>
              <a:gd name="connsiteY4" fmla="*/ 1763717 h 3509716"/>
              <a:gd name="connsiteX5" fmla="*/ 2836457 w 3852000"/>
              <a:gd name="connsiteY5" fmla="*/ 3509716 h 3509716"/>
              <a:gd name="connsiteX6" fmla="*/ 1581504 w 3852000"/>
              <a:gd name="connsiteY6" fmla="*/ 3499105 h 3509716"/>
              <a:gd name="connsiteX7" fmla="*/ 1015543 w 3852000"/>
              <a:gd name="connsiteY7" fmla="*/ 3509716 h 3509716"/>
              <a:gd name="connsiteX8" fmla="*/ 0 w 3852000"/>
              <a:gd name="connsiteY8" fmla="*/ 1763717 h 3509716"/>
              <a:gd name="connsiteX0" fmla="*/ 1015543 w 3852000"/>
              <a:gd name="connsiteY0" fmla="*/ 3509716 h 3601156"/>
              <a:gd name="connsiteX1" fmla="*/ 0 w 3852000"/>
              <a:gd name="connsiteY1" fmla="*/ 1763717 h 3601156"/>
              <a:gd name="connsiteX2" fmla="*/ 1015543 w 3852000"/>
              <a:gd name="connsiteY2" fmla="*/ 17718 h 3601156"/>
              <a:gd name="connsiteX3" fmla="*/ 1581504 w 3852000"/>
              <a:gd name="connsiteY3" fmla="*/ 0 h 3601156"/>
              <a:gd name="connsiteX4" fmla="*/ 2836457 w 3852000"/>
              <a:gd name="connsiteY4" fmla="*/ 17718 h 3601156"/>
              <a:gd name="connsiteX5" fmla="*/ 3852000 w 3852000"/>
              <a:gd name="connsiteY5" fmla="*/ 1763717 h 3601156"/>
              <a:gd name="connsiteX6" fmla="*/ 2836457 w 3852000"/>
              <a:gd name="connsiteY6" fmla="*/ 3509716 h 3601156"/>
              <a:gd name="connsiteX7" fmla="*/ 1581504 w 3852000"/>
              <a:gd name="connsiteY7" fmla="*/ 3499105 h 3601156"/>
              <a:gd name="connsiteX8" fmla="*/ 1106983 w 3852000"/>
              <a:gd name="connsiteY8" fmla="*/ 3601156 h 3601156"/>
              <a:gd name="connsiteX0" fmla="*/ 1015543 w 3852000"/>
              <a:gd name="connsiteY0" fmla="*/ 3509716 h 3509716"/>
              <a:gd name="connsiteX1" fmla="*/ 0 w 3852000"/>
              <a:gd name="connsiteY1" fmla="*/ 1763717 h 3509716"/>
              <a:gd name="connsiteX2" fmla="*/ 1015543 w 3852000"/>
              <a:gd name="connsiteY2" fmla="*/ 17718 h 3509716"/>
              <a:gd name="connsiteX3" fmla="*/ 1581504 w 3852000"/>
              <a:gd name="connsiteY3" fmla="*/ 0 h 3509716"/>
              <a:gd name="connsiteX4" fmla="*/ 2836457 w 3852000"/>
              <a:gd name="connsiteY4" fmla="*/ 17718 h 3509716"/>
              <a:gd name="connsiteX5" fmla="*/ 3852000 w 3852000"/>
              <a:gd name="connsiteY5" fmla="*/ 1763717 h 3509716"/>
              <a:gd name="connsiteX6" fmla="*/ 2836457 w 3852000"/>
              <a:gd name="connsiteY6" fmla="*/ 3509716 h 3509716"/>
              <a:gd name="connsiteX7" fmla="*/ 1581504 w 3852000"/>
              <a:gd name="connsiteY7" fmla="*/ 3499105 h 3509716"/>
              <a:gd name="connsiteX0" fmla="*/ 0 w 3852000"/>
              <a:gd name="connsiteY0" fmla="*/ 1763717 h 3509716"/>
              <a:gd name="connsiteX1" fmla="*/ 1015543 w 3852000"/>
              <a:gd name="connsiteY1" fmla="*/ 17718 h 3509716"/>
              <a:gd name="connsiteX2" fmla="*/ 1581504 w 3852000"/>
              <a:gd name="connsiteY2" fmla="*/ 0 h 3509716"/>
              <a:gd name="connsiteX3" fmla="*/ 2836457 w 3852000"/>
              <a:gd name="connsiteY3" fmla="*/ 17718 h 3509716"/>
              <a:gd name="connsiteX4" fmla="*/ 3852000 w 3852000"/>
              <a:gd name="connsiteY4" fmla="*/ 1763717 h 3509716"/>
              <a:gd name="connsiteX5" fmla="*/ 2836457 w 3852000"/>
              <a:gd name="connsiteY5" fmla="*/ 3509716 h 3509716"/>
              <a:gd name="connsiteX6" fmla="*/ 1581504 w 3852000"/>
              <a:gd name="connsiteY6" fmla="*/ 3499105 h 3509716"/>
              <a:gd name="connsiteX0" fmla="*/ 0 w 2836457"/>
              <a:gd name="connsiteY0" fmla="*/ 17718 h 3509716"/>
              <a:gd name="connsiteX1" fmla="*/ 565961 w 2836457"/>
              <a:gd name="connsiteY1" fmla="*/ 0 h 3509716"/>
              <a:gd name="connsiteX2" fmla="*/ 1820914 w 2836457"/>
              <a:gd name="connsiteY2" fmla="*/ 17718 h 3509716"/>
              <a:gd name="connsiteX3" fmla="*/ 2836457 w 2836457"/>
              <a:gd name="connsiteY3" fmla="*/ 1763717 h 3509716"/>
              <a:gd name="connsiteX4" fmla="*/ 1820914 w 2836457"/>
              <a:gd name="connsiteY4" fmla="*/ 3509716 h 3509716"/>
              <a:gd name="connsiteX5" fmla="*/ 565961 w 2836457"/>
              <a:gd name="connsiteY5" fmla="*/ 3499105 h 3509716"/>
              <a:gd name="connsiteX0" fmla="*/ 0 w 2270496"/>
              <a:gd name="connsiteY0" fmla="*/ 0 h 3509716"/>
              <a:gd name="connsiteX1" fmla="*/ 1254953 w 2270496"/>
              <a:gd name="connsiteY1" fmla="*/ 17718 h 3509716"/>
              <a:gd name="connsiteX2" fmla="*/ 2270496 w 2270496"/>
              <a:gd name="connsiteY2" fmla="*/ 1763717 h 3509716"/>
              <a:gd name="connsiteX3" fmla="*/ 1254953 w 2270496"/>
              <a:gd name="connsiteY3" fmla="*/ 3509716 h 3509716"/>
              <a:gd name="connsiteX4" fmla="*/ 0 w 2270496"/>
              <a:gd name="connsiteY4" fmla="*/ 3499105 h 3509716"/>
              <a:gd name="connsiteX0" fmla="*/ 0 w 2270496"/>
              <a:gd name="connsiteY0" fmla="*/ 0 h 3509716"/>
              <a:gd name="connsiteX1" fmla="*/ 1254953 w 2270496"/>
              <a:gd name="connsiteY1" fmla="*/ 17718 h 3509716"/>
              <a:gd name="connsiteX2" fmla="*/ 2270496 w 2270496"/>
              <a:gd name="connsiteY2" fmla="*/ 1763717 h 3509716"/>
              <a:gd name="connsiteX3" fmla="*/ 1254953 w 2270496"/>
              <a:gd name="connsiteY3" fmla="*/ 3509716 h 3509716"/>
              <a:gd name="connsiteX4" fmla="*/ 0 w 2270496"/>
              <a:gd name="connsiteY4" fmla="*/ 3499105 h 3509716"/>
              <a:gd name="connsiteX5" fmla="*/ 0 w 2270496"/>
              <a:gd name="connsiteY5" fmla="*/ 0 h 35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0496" h="3509716">
                <a:moveTo>
                  <a:pt x="0" y="0"/>
                </a:moveTo>
                <a:lnTo>
                  <a:pt x="1254953" y="17718"/>
                </a:lnTo>
                <a:lnTo>
                  <a:pt x="2270496" y="1763717"/>
                </a:lnTo>
                <a:lnTo>
                  <a:pt x="1254953" y="3509716"/>
                </a:lnTo>
                <a:lnTo>
                  <a:pt x="0" y="3499105"/>
                </a:lnTo>
                <a:lnTo>
                  <a:pt x="0" y="0"/>
                </a:lnTo>
                <a:close/>
              </a:path>
            </a:pathLst>
          </a:custGeom>
          <a:gradFill flip="none" rotWithShape="1">
            <a:gsLst>
              <a:gs pos="0">
                <a:schemeClr val="tx2"/>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Hexagone 12">
            <a:extLst>
              <a:ext uri="{FF2B5EF4-FFF2-40B4-BE49-F238E27FC236}">
                <a16:creationId xmlns:a16="http://schemas.microsoft.com/office/drawing/2014/main" id="{C0ACEEC7-7833-EC66-F0CF-20B70CFC5929}"/>
              </a:ext>
            </a:extLst>
          </p:cNvPr>
          <p:cNvSpPr>
            <a:spLocks/>
          </p:cNvSpPr>
          <p:nvPr userDrawn="1"/>
        </p:nvSpPr>
        <p:spPr>
          <a:xfrm rot="16200000">
            <a:off x="5411470" y="2964434"/>
            <a:ext cx="1350552" cy="3492789"/>
          </a:xfrm>
          <a:custGeom>
            <a:avLst/>
            <a:gdLst>
              <a:gd name="connsiteX0" fmla="*/ 0 w 3852000"/>
              <a:gd name="connsiteY0" fmla="*/ 1746000 h 3492000"/>
              <a:gd name="connsiteX1" fmla="*/ 1015543 w 3852000"/>
              <a:gd name="connsiteY1" fmla="*/ 1 h 3492000"/>
              <a:gd name="connsiteX2" fmla="*/ 2836457 w 3852000"/>
              <a:gd name="connsiteY2" fmla="*/ 1 h 3492000"/>
              <a:gd name="connsiteX3" fmla="*/ 3852000 w 3852000"/>
              <a:gd name="connsiteY3" fmla="*/ 1746000 h 3492000"/>
              <a:gd name="connsiteX4" fmla="*/ 2836457 w 3852000"/>
              <a:gd name="connsiteY4" fmla="*/ 3491999 h 3492000"/>
              <a:gd name="connsiteX5" fmla="*/ 1015543 w 3852000"/>
              <a:gd name="connsiteY5" fmla="*/ 3491999 h 3492000"/>
              <a:gd name="connsiteX6" fmla="*/ 0 w 3852000"/>
              <a:gd name="connsiteY6" fmla="*/ 1746000 h 3492000"/>
              <a:gd name="connsiteX0" fmla="*/ 0 w 3852000"/>
              <a:gd name="connsiteY0" fmla="*/ 1746790 h 3492789"/>
              <a:gd name="connsiteX1" fmla="*/ 1015543 w 3852000"/>
              <a:gd name="connsiteY1" fmla="*/ 791 h 3492789"/>
              <a:gd name="connsiteX2" fmla="*/ 1350552 w 3852000"/>
              <a:gd name="connsiteY2" fmla="*/ 0 h 3492789"/>
              <a:gd name="connsiteX3" fmla="*/ 2836457 w 3852000"/>
              <a:gd name="connsiteY3" fmla="*/ 791 h 3492789"/>
              <a:gd name="connsiteX4" fmla="*/ 3852000 w 3852000"/>
              <a:gd name="connsiteY4" fmla="*/ 1746790 h 3492789"/>
              <a:gd name="connsiteX5" fmla="*/ 2836457 w 3852000"/>
              <a:gd name="connsiteY5" fmla="*/ 3492789 h 3492789"/>
              <a:gd name="connsiteX6" fmla="*/ 1015543 w 3852000"/>
              <a:gd name="connsiteY6" fmla="*/ 3492789 h 3492789"/>
              <a:gd name="connsiteX7" fmla="*/ 0 w 3852000"/>
              <a:gd name="connsiteY7" fmla="*/ 1746790 h 3492789"/>
              <a:gd name="connsiteX0" fmla="*/ 0 w 3852000"/>
              <a:gd name="connsiteY0" fmla="*/ 1746790 h 3492789"/>
              <a:gd name="connsiteX1" fmla="*/ 1015543 w 3852000"/>
              <a:gd name="connsiteY1" fmla="*/ 791 h 3492789"/>
              <a:gd name="connsiteX2" fmla="*/ 1350552 w 3852000"/>
              <a:gd name="connsiteY2" fmla="*/ 0 h 3492789"/>
              <a:gd name="connsiteX3" fmla="*/ 2836457 w 3852000"/>
              <a:gd name="connsiteY3" fmla="*/ 791 h 3492789"/>
              <a:gd name="connsiteX4" fmla="*/ 3852000 w 3852000"/>
              <a:gd name="connsiteY4" fmla="*/ 1746790 h 3492789"/>
              <a:gd name="connsiteX5" fmla="*/ 2836457 w 3852000"/>
              <a:gd name="connsiteY5" fmla="*/ 3492789 h 3492789"/>
              <a:gd name="connsiteX6" fmla="*/ 1350551 w 3852000"/>
              <a:gd name="connsiteY6" fmla="*/ 3486913 h 3492789"/>
              <a:gd name="connsiteX7" fmla="*/ 1015543 w 3852000"/>
              <a:gd name="connsiteY7" fmla="*/ 3492789 h 3492789"/>
              <a:gd name="connsiteX8" fmla="*/ 0 w 3852000"/>
              <a:gd name="connsiteY8" fmla="*/ 1746790 h 3492789"/>
              <a:gd name="connsiteX0" fmla="*/ 2836457 w 3852000"/>
              <a:gd name="connsiteY0" fmla="*/ 791 h 3492789"/>
              <a:gd name="connsiteX1" fmla="*/ 3852000 w 3852000"/>
              <a:gd name="connsiteY1" fmla="*/ 1746790 h 3492789"/>
              <a:gd name="connsiteX2" fmla="*/ 2836457 w 3852000"/>
              <a:gd name="connsiteY2" fmla="*/ 3492789 h 3492789"/>
              <a:gd name="connsiteX3" fmla="*/ 1350551 w 3852000"/>
              <a:gd name="connsiteY3" fmla="*/ 3486913 h 3492789"/>
              <a:gd name="connsiteX4" fmla="*/ 1015543 w 3852000"/>
              <a:gd name="connsiteY4" fmla="*/ 3492789 h 3492789"/>
              <a:gd name="connsiteX5" fmla="*/ 0 w 3852000"/>
              <a:gd name="connsiteY5" fmla="*/ 1746790 h 3492789"/>
              <a:gd name="connsiteX6" fmla="*/ 1015543 w 3852000"/>
              <a:gd name="connsiteY6" fmla="*/ 791 h 3492789"/>
              <a:gd name="connsiteX7" fmla="*/ 1350552 w 3852000"/>
              <a:gd name="connsiteY7" fmla="*/ 0 h 3492789"/>
              <a:gd name="connsiteX8" fmla="*/ 2927897 w 3852000"/>
              <a:gd name="connsiteY8" fmla="*/ 92231 h 3492789"/>
              <a:gd name="connsiteX0" fmla="*/ 2836457 w 3852000"/>
              <a:gd name="connsiteY0" fmla="*/ 791 h 3492789"/>
              <a:gd name="connsiteX1" fmla="*/ 3852000 w 3852000"/>
              <a:gd name="connsiteY1" fmla="*/ 1746790 h 3492789"/>
              <a:gd name="connsiteX2" fmla="*/ 2836457 w 3852000"/>
              <a:gd name="connsiteY2" fmla="*/ 3492789 h 3492789"/>
              <a:gd name="connsiteX3" fmla="*/ 1350551 w 3852000"/>
              <a:gd name="connsiteY3" fmla="*/ 3486913 h 3492789"/>
              <a:gd name="connsiteX4" fmla="*/ 1015543 w 3852000"/>
              <a:gd name="connsiteY4" fmla="*/ 3492789 h 3492789"/>
              <a:gd name="connsiteX5" fmla="*/ 0 w 3852000"/>
              <a:gd name="connsiteY5" fmla="*/ 1746790 h 3492789"/>
              <a:gd name="connsiteX6" fmla="*/ 1015543 w 3852000"/>
              <a:gd name="connsiteY6" fmla="*/ 791 h 3492789"/>
              <a:gd name="connsiteX7" fmla="*/ 1350552 w 3852000"/>
              <a:gd name="connsiteY7" fmla="*/ 0 h 3492789"/>
              <a:gd name="connsiteX0" fmla="*/ 3852000 w 3852000"/>
              <a:gd name="connsiteY0" fmla="*/ 1746790 h 3492789"/>
              <a:gd name="connsiteX1" fmla="*/ 2836457 w 3852000"/>
              <a:gd name="connsiteY1" fmla="*/ 3492789 h 3492789"/>
              <a:gd name="connsiteX2" fmla="*/ 1350551 w 3852000"/>
              <a:gd name="connsiteY2" fmla="*/ 3486913 h 3492789"/>
              <a:gd name="connsiteX3" fmla="*/ 1015543 w 3852000"/>
              <a:gd name="connsiteY3" fmla="*/ 3492789 h 3492789"/>
              <a:gd name="connsiteX4" fmla="*/ 0 w 3852000"/>
              <a:gd name="connsiteY4" fmla="*/ 1746790 h 3492789"/>
              <a:gd name="connsiteX5" fmla="*/ 1015543 w 3852000"/>
              <a:gd name="connsiteY5" fmla="*/ 791 h 3492789"/>
              <a:gd name="connsiteX6" fmla="*/ 1350552 w 3852000"/>
              <a:gd name="connsiteY6" fmla="*/ 0 h 3492789"/>
              <a:gd name="connsiteX0" fmla="*/ 2836457 w 2836457"/>
              <a:gd name="connsiteY0" fmla="*/ 3492789 h 3492789"/>
              <a:gd name="connsiteX1" fmla="*/ 1350551 w 2836457"/>
              <a:gd name="connsiteY1" fmla="*/ 3486913 h 3492789"/>
              <a:gd name="connsiteX2" fmla="*/ 1015543 w 2836457"/>
              <a:gd name="connsiteY2" fmla="*/ 3492789 h 3492789"/>
              <a:gd name="connsiteX3" fmla="*/ 0 w 2836457"/>
              <a:gd name="connsiteY3" fmla="*/ 1746790 h 3492789"/>
              <a:gd name="connsiteX4" fmla="*/ 1015543 w 2836457"/>
              <a:gd name="connsiteY4" fmla="*/ 791 h 3492789"/>
              <a:gd name="connsiteX5" fmla="*/ 1350552 w 2836457"/>
              <a:gd name="connsiteY5" fmla="*/ 0 h 3492789"/>
              <a:gd name="connsiteX0" fmla="*/ 1350551 w 1350552"/>
              <a:gd name="connsiteY0" fmla="*/ 3486913 h 3492789"/>
              <a:gd name="connsiteX1" fmla="*/ 1015543 w 1350552"/>
              <a:gd name="connsiteY1" fmla="*/ 3492789 h 3492789"/>
              <a:gd name="connsiteX2" fmla="*/ 0 w 1350552"/>
              <a:gd name="connsiteY2" fmla="*/ 1746790 h 3492789"/>
              <a:gd name="connsiteX3" fmla="*/ 1015543 w 1350552"/>
              <a:gd name="connsiteY3" fmla="*/ 791 h 3492789"/>
              <a:gd name="connsiteX4" fmla="*/ 1350552 w 1350552"/>
              <a:gd name="connsiteY4" fmla="*/ 0 h 3492789"/>
              <a:gd name="connsiteX0" fmla="*/ 1350551 w 1350552"/>
              <a:gd name="connsiteY0" fmla="*/ 3486913 h 3492789"/>
              <a:gd name="connsiteX1" fmla="*/ 1015543 w 1350552"/>
              <a:gd name="connsiteY1" fmla="*/ 3492789 h 3492789"/>
              <a:gd name="connsiteX2" fmla="*/ 0 w 1350552"/>
              <a:gd name="connsiteY2" fmla="*/ 1746790 h 3492789"/>
              <a:gd name="connsiteX3" fmla="*/ 1015543 w 1350552"/>
              <a:gd name="connsiteY3" fmla="*/ 791 h 3492789"/>
              <a:gd name="connsiteX4" fmla="*/ 1350552 w 1350552"/>
              <a:gd name="connsiteY4" fmla="*/ 0 h 3492789"/>
              <a:gd name="connsiteX5" fmla="*/ 1350551 w 1350552"/>
              <a:gd name="connsiteY5" fmla="*/ 3486913 h 349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0552" h="3492789">
                <a:moveTo>
                  <a:pt x="1350551" y="3486913"/>
                </a:moveTo>
                <a:lnTo>
                  <a:pt x="1015543" y="3492789"/>
                </a:lnTo>
                <a:lnTo>
                  <a:pt x="0" y="1746790"/>
                </a:lnTo>
                <a:lnTo>
                  <a:pt x="1015543" y="791"/>
                </a:lnTo>
                <a:lnTo>
                  <a:pt x="1350552" y="0"/>
                </a:lnTo>
                <a:lnTo>
                  <a:pt x="1350551" y="3486913"/>
                </a:lnTo>
                <a:close/>
              </a:path>
            </a:pathLst>
          </a:custGeom>
          <a:gradFill>
            <a:gsLst>
              <a:gs pos="0">
                <a:schemeClr val="tx2"/>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p>
            <a:r>
              <a:rPr lang="fr-FR"/>
              <a:t>00_Titre du chapitre</a:t>
            </a:r>
          </a:p>
        </p:txBody>
      </p:sp>
      <p:sp>
        <p:nvSpPr>
          <p:cNvPr id="11" name="Espace réservé du texte 8">
            <a:extLst>
              <a:ext uri="{FF2B5EF4-FFF2-40B4-BE49-F238E27FC236}">
                <a16:creationId xmlns:a16="http://schemas.microsoft.com/office/drawing/2014/main" id="{686F93E6-09C3-00EC-B62F-DA5CD24C0BF2}"/>
              </a:ext>
            </a:extLst>
          </p:cNvPr>
          <p:cNvSpPr>
            <a:spLocks noGrp="1"/>
          </p:cNvSpPr>
          <p:nvPr>
            <p:ph type="body" sz="quarter" idx="15"/>
          </p:nvPr>
        </p:nvSpPr>
        <p:spPr>
          <a:xfrm>
            <a:off x="8352060" y="1520788"/>
            <a:ext cx="3240000" cy="4284000"/>
          </a:xfrm>
        </p:spPr>
        <p:txBody>
          <a:bodyPr>
            <a:noAutofit/>
          </a:bodyPr>
          <a:lstStyle>
            <a:lvl1pPr>
              <a:defRPr>
                <a:solidFill>
                  <a:schemeClr val="tx1"/>
                </a:solidFill>
              </a:defRPr>
            </a:lvl1pPr>
          </a:lstStyle>
          <a:p>
            <a:pPr lvl="0"/>
            <a:r>
              <a:rPr lang="fr-FR"/>
              <a:t>Modifier les styles du texte du masque</a:t>
            </a:r>
          </a:p>
          <a:p>
            <a:pPr lvl="1"/>
            <a:r>
              <a:rPr lang="fr-FR"/>
              <a:t>Deuxième niveau</a:t>
            </a:r>
          </a:p>
        </p:txBody>
      </p:sp>
      <p:sp>
        <p:nvSpPr>
          <p:cNvPr id="7" name="Espace réservé du texte 11">
            <a:extLst>
              <a:ext uri="{FF2B5EF4-FFF2-40B4-BE49-F238E27FC236}">
                <a16:creationId xmlns:a16="http://schemas.microsoft.com/office/drawing/2014/main" id="{CE073902-A3F8-7A49-C4E1-ED2213315AE4}"/>
              </a:ext>
            </a:extLst>
          </p:cNvPr>
          <p:cNvSpPr>
            <a:spLocks noGrp="1"/>
          </p:cNvSpPr>
          <p:nvPr>
            <p:ph type="body" sz="quarter" idx="16" hasCustomPrompt="1"/>
          </p:nvPr>
        </p:nvSpPr>
        <p:spPr>
          <a:xfrm>
            <a:off x="4476000" y="3320988"/>
            <a:ext cx="3240000" cy="357214"/>
          </a:xfrm>
        </p:spPr>
        <p:txBody>
          <a:bodyPr/>
          <a:lstStyle>
            <a:lvl1pPr algn="ctr">
              <a:lnSpc>
                <a:spcPct val="80000"/>
              </a:lnSpc>
              <a:buFontTx/>
              <a:buNone/>
              <a:defRPr sz="2800" b="1">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Légende</a:t>
            </a:r>
          </a:p>
        </p:txBody>
      </p:sp>
      <p:sp>
        <p:nvSpPr>
          <p:cNvPr id="8" name="Espace réservé du texte 11">
            <a:extLst>
              <a:ext uri="{FF2B5EF4-FFF2-40B4-BE49-F238E27FC236}">
                <a16:creationId xmlns:a16="http://schemas.microsoft.com/office/drawing/2014/main" id="{40E22F29-446C-9815-DB9A-066250841B47}"/>
              </a:ext>
            </a:extLst>
          </p:cNvPr>
          <p:cNvSpPr>
            <a:spLocks noGrp="1"/>
          </p:cNvSpPr>
          <p:nvPr>
            <p:ph type="body" sz="quarter" idx="14" hasCustomPrompt="1"/>
          </p:nvPr>
        </p:nvSpPr>
        <p:spPr>
          <a:xfrm>
            <a:off x="5655174" y="2392150"/>
            <a:ext cx="881652" cy="923330"/>
          </a:xfrm>
        </p:spPr>
        <p:txBody>
          <a:bodyPr wrap="none" lIns="0" rIns="0" anchor="ctr">
            <a:spAutoFit/>
          </a:bodyPr>
          <a:lstStyle>
            <a:lvl1pPr algn="ctr">
              <a:lnSpc>
                <a:spcPct val="100000"/>
              </a:lnSpc>
              <a:buFontTx/>
              <a:buNone/>
              <a:defRPr sz="6000" b="1">
                <a:ln w="19050">
                  <a:solidFill>
                    <a:schemeClr val="bg1"/>
                  </a:solidFill>
                </a:ln>
                <a:no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2" name="Espace réservé de la date 1">
            <a:extLst>
              <a:ext uri="{FF2B5EF4-FFF2-40B4-BE49-F238E27FC236}">
                <a16:creationId xmlns:a16="http://schemas.microsoft.com/office/drawing/2014/main" id="{D4BB6166-87BB-A7FC-80D6-6B0C8524BC53}"/>
              </a:ext>
            </a:extLst>
          </p:cNvPr>
          <p:cNvSpPr>
            <a:spLocks noGrp="1"/>
          </p:cNvSpPr>
          <p:nvPr>
            <p:ph type="dt" sz="half" idx="17"/>
          </p:nvPr>
        </p:nvSpPr>
        <p:spPr/>
        <p:txBody>
          <a:bodyPr/>
          <a:lstStyle/>
          <a:p>
            <a:r>
              <a:rPr lang="fr-FR"/>
              <a:t>jj.mm.aaaa</a:t>
            </a:r>
            <a:endParaRPr lang="fr-FR" dirty="0"/>
          </a:p>
        </p:txBody>
      </p:sp>
      <p:sp>
        <p:nvSpPr>
          <p:cNvPr id="3" name="Espace réservé du texte 8">
            <a:extLst>
              <a:ext uri="{FF2B5EF4-FFF2-40B4-BE49-F238E27FC236}">
                <a16:creationId xmlns:a16="http://schemas.microsoft.com/office/drawing/2014/main" id="{F4F5F01C-FA3C-4C3B-07B8-4F869A8CC943}"/>
              </a:ext>
            </a:extLst>
          </p:cNvPr>
          <p:cNvSpPr>
            <a:spLocks noGrp="1"/>
          </p:cNvSpPr>
          <p:nvPr>
            <p:ph type="body" sz="quarter" idx="18"/>
          </p:nvPr>
        </p:nvSpPr>
        <p:spPr>
          <a:xfrm>
            <a:off x="659396" y="1520788"/>
            <a:ext cx="3240000" cy="4284000"/>
          </a:xfrm>
        </p:spPr>
        <p:txBody>
          <a:bodyPr>
            <a:noAutofit/>
          </a:bodyPr>
          <a:lstStyle>
            <a:lvl1pPr algn="r">
              <a:defRPr>
                <a:solidFill>
                  <a:schemeClr val="tx1"/>
                </a:solidFill>
              </a:defRPr>
            </a:lvl1pPr>
            <a:lvl2pPr algn="r">
              <a:defRPr/>
            </a:lvl2pPr>
            <a:lvl3pPr algn="r">
              <a:defRPr/>
            </a:lvl3pPr>
            <a:lvl4pPr algn="r">
              <a:defRPr/>
            </a:lvl4pPr>
            <a:lvl5pPr algn="r">
              <a:defRPr/>
            </a:lvl5pPr>
          </a:lstStyle>
          <a:p>
            <a:pPr lvl="0"/>
            <a:r>
              <a:rPr lang="fr-FR"/>
              <a:t>Modifier les styles du texte du masque</a:t>
            </a:r>
          </a:p>
          <a:p>
            <a:pPr lvl="1"/>
            <a:r>
              <a:rPr lang="fr-FR"/>
              <a:t>Deuxième niveau</a:t>
            </a:r>
          </a:p>
        </p:txBody>
      </p:sp>
      <p:sp>
        <p:nvSpPr>
          <p:cNvPr id="10" name="Espace réservé du texte 11">
            <a:extLst>
              <a:ext uri="{FF2B5EF4-FFF2-40B4-BE49-F238E27FC236}">
                <a16:creationId xmlns:a16="http://schemas.microsoft.com/office/drawing/2014/main" id="{D1250A40-42A2-DD77-19B4-9B8487E84ABF}"/>
              </a:ext>
            </a:extLst>
          </p:cNvPr>
          <p:cNvSpPr>
            <a:spLocks noGrp="1"/>
          </p:cNvSpPr>
          <p:nvPr>
            <p:ph type="body" sz="quarter" idx="19" hasCustomPrompt="1"/>
          </p:nvPr>
        </p:nvSpPr>
        <p:spPr>
          <a:xfrm>
            <a:off x="4917824" y="4341292"/>
            <a:ext cx="2356352" cy="267958"/>
          </a:xfrm>
        </p:spPr>
        <p:txBody>
          <a:bodyPr/>
          <a:lstStyle>
            <a:lvl1pPr algn="ctr">
              <a:lnSpc>
                <a:spcPct val="80000"/>
              </a:lnSpc>
              <a:buFontTx/>
              <a:buNone/>
              <a:defRPr sz="2100" b="1">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Légende</a:t>
            </a:r>
          </a:p>
        </p:txBody>
      </p:sp>
    </p:spTree>
    <p:extLst>
      <p:ext uri="{BB962C8B-B14F-4D97-AF65-F5344CB8AC3E}">
        <p14:creationId xmlns:p14="http://schemas.microsoft.com/office/powerpoint/2010/main" val="390496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00_Titre du chapitre</a:t>
            </a:r>
          </a:p>
        </p:txBody>
      </p:sp>
      <p:sp>
        <p:nvSpPr>
          <p:cNvPr id="9" name="Espace réservé du texte 8">
            <a:extLst>
              <a:ext uri="{FF2B5EF4-FFF2-40B4-BE49-F238E27FC236}">
                <a16:creationId xmlns:a16="http://schemas.microsoft.com/office/drawing/2014/main" id="{7EE63F13-E1E1-1AC9-C54B-41560A4973F3}"/>
              </a:ext>
            </a:extLst>
          </p:cNvPr>
          <p:cNvSpPr>
            <a:spLocks noGrp="1"/>
          </p:cNvSpPr>
          <p:nvPr>
            <p:ph type="body" sz="quarter" idx="13"/>
          </p:nvPr>
        </p:nvSpPr>
        <p:spPr>
          <a:xfrm>
            <a:off x="1199282" y="1700212"/>
            <a:ext cx="3132000" cy="4140000"/>
          </a:xfrm>
        </p:spPr>
        <p:txBody>
          <a:bodyPr>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texte 8">
            <a:extLst>
              <a:ext uri="{FF2B5EF4-FFF2-40B4-BE49-F238E27FC236}">
                <a16:creationId xmlns:a16="http://schemas.microsoft.com/office/drawing/2014/main" id="{18A96559-F722-AAE1-583A-A9A10685E2B1}"/>
              </a:ext>
            </a:extLst>
          </p:cNvPr>
          <p:cNvSpPr>
            <a:spLocks noGrp="1"/>
          </p:cNvSpPr>
          <p:nvPr>
            <p:ph type="body" sz="quarter" idx="14"/>
          </p:nvPr>
        </p:nvSpPr>
        <p:spPr>
          <a:xfrm>
            <a:off x="4803108" y="1700212"/>
            <a:ext cx="3132000" cy="4140000"/>
          </a:xfrm>
        </p:spPr>
        <p:txBody>
          <a:bodyPr>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texte 8">
            <a:extLst>
              <a:ext uri="{FF2B5EF4-FFF2-40B4-BE49-F238E27FC236}">
                <a16:creationId xmlns:a16="http://schemas.microsoft.com/office/drawing/2014/main" id="{686F93E6-09C3-00EC-B62F-DA5CD24C0BF2}"/>
              </a:ext>
            </a:extLst>
          </p:cNvPr>
          <p:cNvSpPr>
            <a:spLocks noGrp="1"/>
          </p:cNvSpPr>
          <p:nvPr>
            <p:ph type="body" sz="quarter" idx="15"/>
          </p:nvPr>
        </p:nvSpPr>
        <p:spPr>
          <a:xfrm>
            <a:off x="8406934" y="1700212"/>
            <a:ext cx="3132000" cy="2916000"/>
          </a:xfrm>
        </p:spPr>
        <p:txBody>
          <a:bodyPr>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texte 11">
            <a:extLst>
              <a:ext uri="{FF2B5EF4-FFF2-40B4-BE49-F238E27FC236}">
                <a16:creationId xmlns:a16="http://schemas.microsoft.com/office/drawing/2014/main" id="{57EDB81A-C14B-2DC2-BEE3-B2A89EFBA09E}"/>
              </a:ext>
            </a:extLst>
          </p:cNvPr>
          <p:cNvSpPr>
            <a:spLocks noGrp="1"/>
          </p:cNvSpPr>
          <p:nvPr>
            <p:ph type="body" sz="quarter" idx="16" hasCustomPrompt="1"/>
          </p:nvPr>
        </p:nvSpPr>
        <p:spPr>
          <a:xfrm>
            <a:off x="8052738" y="4713269"/>
            <a:ext cx="912677" cy="923330"/>
          </a:xfrm>
        </p:spPr>
        <p:txBody>
          <a:bodyPr wrap="none" anchor="ctr"/>
          <a:lstStyle>
            <a:lvl1pPr>
              <a:buFontTx/>
              <a:buNone/>
              <a:defRPr sz="6000" b="1">
                <a:solidFill>
                  <a:schemeClr val="tx2"/>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69</a:t>
            </a:r>
          </a:p>
        </p:txBody>
      </p:sp>
      <p:sp>
        <p:nvSpPr>
          <p:cNvPr id="13" name="Espace réservé du texte 11">
            <a:extLst>
              <a:ext uri="{FF2B5EF4-FFF2-40B4-BE49-F238E27FC236}">
                <a16:creationId xmlns:a16="http://schemas.microsoft.com/office/drawing/2014/main" id="{9FDF7B81-856D-0614-24DD-E444E75D9A7F}"/>
              </a:ext>
            </a:extLst>
          </p:cNvPr>
          <p:cNvSpPr>
            <a:spLocks noGrp="1"/>
          </p:cNvSpPr>
          <p:nvPr>
            <p:ph type="body" sz="quarter" idx="17"/>
          </p:nvPr>
        </p:nvSpPr>
        <p:spPr>
          <a:xfrm>
            <a:off x="9084332" y="4952781"/>
            <a:ext cx="2448000" cy="492443"/>
          </a:xfrm>
        </p:spPr>
        <p:txBody>
          <a:bodyPr anchor="ctr"/>
          <a:lstStyle>
            <a:lvl1pPr>
              <a:buFontTx/>
              <a:buNone/>
              <a:defRPr sz="1600" b="1">
                <a:solidFill>
                  <a:schemeClr val="tx2"/>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a:t>Modifier les styles du texte du masque</a:t>
            </a:r>
          </a:p>
        </p:txBody>
      </p:sp>
      <p:sp>
        <p:nvSpPr>
          <p:cNvPr id="2" name="Espace réservé de la date 1">
            <a:extLst>
              <a:ext uri="{FF2B5EF4-FFF2-40B4-BE49-F238E27FC236}">
                <a16:creationId xmlns:a16="http://schemas.microsoft.com/office/drawing/2014/main" id="{0A75A7AF-B6A7-A21F-D846-B8A8EDA99D41}"/>
              </a:ext>
            </a:extLst>
          </p:cNvPr>
          <p:cNvSpPr>
            <a:spLocks noGrp="1"/>
          </p:cNvSpPr>
          <p:nvPr>
            <p:ph type="dt" sz="half" idx="18"/>
          </p:nvPr>
        </p:nvSpPr>
        <p:spPr/>
        <p:txBody>
          <a:bodyPr/>
          <a:lstStyle/>
          <a:p>
            <a:r>
              <a:rPr lang="fr-FR"/>
              <a:t>jj.mm.aaaa</a:t>
            </a:r>
            <a:endParaRPr lang="fr-FR" dirty="0"/>
          </a:p>
        </p:txBody>
      </p:sp>
    </p:spTree>
    <p:extLst>
      <p:ext uri="{BB962C8B-B14F-4D97-AF65-F5344CB8AC3E}">
        <p14:creationId xmlns:p14="http://schemas.microsoft.com/office/powerpoint/2010/main" val="28416904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 graphiques">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00_Titre du chapitre</a:t>
            </a:r>
          </a:p>
        </p:txBody>
      </p:sp>
      <p:sp>
        <p:nvSpPr>
          <p:cNvPr id="8" name="Espace réservé du texte 11">
            <a:extLst>
              <a:ext uri="{FF2B5EF4-FFF2-40B4-BE49-F238E27FC236}">
                <a16:creationId xmlns:a16="http://schemas.microsoft.com/office/drawing/2014/main" id="{40E22F29-446C-9815-DB9A-066250841B47}"/>
              </a:ext>
            </a:extLst>
          </p:cNvPr>
          <p:cNvSpPr>
            <a:spLocks noGrp="1"/>
          </p:cNvSpPr>
          <p:nvPr>
            <p:ph type="body" sz="quarter" idx="14" hasCustomPrompt="1"/>
          </p:nvPr>
        </p:nvSpPr>
        <p:spPr>
          <a:xfrm>
            <a:off x="1816051" y="2798052"/>
            <a:ext cx="602729" cy="630942"/>
          </a:xfrm>
        </p:spPr>
        <p:txBody>
          <a:bodyPr wrap="none" lIns="0" rIns="0" anchor="ctr">
            <a:spAutoFit/>
          </a:bodyPr>
          <a:lstStyle>
            <a:lvl1pPr algn="ctr">
              <a:lnSpc>
                <a:spcPct val="100000"/>
              </a:lnSpc>
              <a:buFontTx/>
              <a:buNone/>
              <a:defRPr sz="4100" b="1">
                <a:ln w="19050">
                  <a:noFill/>
                </a:ln>
                <a:solidFill>
                  <a:schemeClr val="tx2"/>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2" name="Espace réservé de la date 1">
            <a:extLst>
              <a:ext uri="{FF2B5EF4-FFF2-40B4-BE49-F238E27FC236}">
                <a16:creationId xmlns:a16="http://schemas.microsoft.com/office/drawing/2014/main" id="{D4BB6166-87BB-A7FC-80D6-6B0C8524BC53}"/>
              </a:ext>
            </a:extLst>
          </p:cNvPr>
          <p:cNvSpPr>
            <a:spLocks noGrp="1"/>
          </p:cNvSpPr>
          <p:nvPr>
            <p:ph type="dt" sz="half" idx="17"/>
          </p:nvPr>
        </p:nvSpPr>
        <p:spPr/>
        <p:txBody>
          <a:bodyPr/>
          <a:lstStyle/>
          <a:p>
            <a:r>
              <a:rPr lang="fr-FR"/>
              <a:t>jj.mm.aaaa</a:t>
            </a:r>
            <a:endParaRPr lang="fr-FR" dirty="0"/>
          </a:p>
        </p:txBody>
      </p:sp>
      <p:sp>
        <p:nvSpPr>
          <p:cNvPr id="3" name="Espace réservé du texte 8">
            <a:extLst>
              <a:ext uri="{FF2B5EF4-FFF2-40B4-BE49-F238E27FC236}">
                <a16:creationId xmlns:a16="http://schemas.microsoft.com/office/drawing/2014/main" id="{F4F5F01C-FA3C-4C3B-07B8-4F869A8CC943}"/>
              </a:ext>
            </a:extLst>
          </p:cNvPr>
          <p:cNvSpPr>
            <a:spLocks noGrp="1"/>
          </p:cNvSpPr>
          <p:nvPr>
            <p:ph type="body" sz="quarter" idx="18"/>
          </p:nvPr>
        </p:nvSpPr>
        <p:spPr>
          <a:xfrm>
            <a:off x="947428" y="4581128"/>
            <a:ext cx="2340000" cy="1223660"/>
          </a:xfrm>
        </p:spPr>
        <p:txBody>
          <a:bodyPr>
            <a:noAutofit/>
          </a:bodyPr>
          <a:lstStyle>
            <a:lvl1pPr algn="ctr">
              <a:defRPr>
                <a:solidFill>
                  <a:schemeClr val="tx1"/>
                </a:solidFill>
              </a:defRPr>
            </a:lvl1pPr>
            <a:lvl2pPr algn="ctr">
              <a:defRPr/>
            </a:lvl2pPr>
            <a:lvl3pPr algn="ctr">
              <a:defRPr/>
            </a:lvl3pPr>
            <a:lvl4pPr algn="ctr">
              <a:defRPr/>
            </a:lvl4pPr>
            <a:lvl5pPr algn="ctr">
              <a:defRPr/>
            </a:lvl5pPr>
          </a:lstStyle>
          <a:p>
            <a:pPr lvl="0"/>
            <a:r>
              <a:rPr lang="fr-FR"/>
              <a:t>Modifier les styles du texte du masque</a:t>
            </a:r>
          </a:p>
          <a:p>
            <a:pPr lvl="1"/>
            <a:r>
              <a:rPr lang="fr-FR"/>
              <a:t>Deuxième niveau</a:t>
            </a:r>
          </a:p>
        </p:txBody>
      </p:sp>
      <p:sp>
        <p:nvSpPr>
          <p:cNvPr id="9" name="Espace réservé du texte 11">
            <a:extLst>
              <a:ext uri="{FF2B5EF4-FFF2-40B4-BE49-F238E27FC236}">
                <a16:creationId xmlns:a16="http://schemas.microsoft.com/office/drawing/2014/main" id="{A4003A4C-F679-FF6D-F42B-D7F23AA71F98}"/>
              </a:ext>
            </a:extLst>
          </p:cNvPr>
          <p:cNvSpPr>
            <a:spLocks noGrp="1"/>
          </p:cNvSpPr>
          <p:nvPr>
            <p:ph type="body" sz="quarter" idx="19" hasCustomPrompt="1"/>
          </p:nvPr>
        </p:nvSpPr>
        <p:spPr>
          <a:xfrm>
            <a:off x="4464850" y="2798052"/>
            <a:ext cx="602729" cy="630942"/>
          </a:xfrm>
        </p:spPr>
        <p:txBody>
          <a:bodyPr wrap="none" lIns="0" rIns="0" anchor="ctr">
            <a:spAutoFit/>
          </a:bodyPr>
          <a:lstStyle>
            <a:lvl1pPr algn="ctr">
              <a:lnSpc>
                <a:spcPct val="100000"/>
              </a:lnSpc>
              <a:buFontTx/>
              <a:buNone/>
              <a:defRPr sz="4100" b="1">
                <a:ln w="19050">
                  <a:noFill/>
                </a:ln>
                <a:solidFill>
                  <a:schemeClr val="tx2"/>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14" name="Espace réservé du texte 11">
            <a:extLst>
              <a:ext uri="{FF2B5EF4-FFF2-40B4-BE49-F238E27FC236}">
                <a16:creationId xmlns:a16="http://schemas.microsoft.com/office/drawing/2014/main" id="{82985C3D-BD9E-663E-2B29-8EB00BC56466}"/>
              </a:ext>
            </a:extLst>
          </p:cNvPr>
          <p:cNvSpPr>
            <a:spLocks noGrp="1"/>
          </p:cNvSpPr>
          <p:nvPr>
            <p:ph type="body" sz="quarter" idx="20" hasCustomPrompt="1"/>
          </p:nvPr>
        </p:nvSpPr>
        <p:spPr>
          <a:xfrm>
            <a:off x="7113649" y="2798052"/>
            <a:ext cx="602729" cy="630942"/>
          </a:xfrm>
        </p:spPr>
        <p:txBody>
          <a:bodyPr wrap="none" lIns="0" rIns="0" anchor="ctr">
            <a:spAutoFit/>
          </a:bodyPr>
          <a:lstStyle>
            <a:lvl1pPr algn="ctr">
              <a:lnSpc>
                <a:spcPct val="100000"/>
              </a:lnSpc>
              <a:buFontTx/>
              <a:buNone/>
              <a:defRPr sz="4100" b="1">
                <a:ln w="19050">
                  <a:noFill/>
                </a:ln>
                <a:solidFill>
                  <a:schemeClr val="tx2"/>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15" name="Espace réservé du texte 11">
            <a:extLst>
              <a:ext uri="{FF2B5EF4-FFF2-40B4-BE49-F238E27FC236}">
                <a16:creationId xmlns:a16="http://schemas.microsoft.com/office/drawing/2014/main" id="{BAF59DF4-9549-A618-BA9A-1140B106B93B}"/>
              </a:ext>
            </a:extLst>
          </p:cNvPr>
          <p:cNvSpPr>
            <a:spLocks noGrp="1"/>
          </p:cNvSpPr>
          <p:nvPr>
            <p:ph type="body" sz="quarter" idx="21" hasCustomPrompt="1"/>
          </p:nvPr>
        </p:nvSpPr>
        <p:spPr>
          <a:xfrm>
            <a:off x="9762448" y="2798052"/>
            <a:ext cx="602729" cy="630942"/>
          </a:xfrm>
        </p:spPr>
        <p:txBody>
          <a:bodyPr wrap="none" lIns="0" rIns="0" anchor="ctr">
            <a:spAutoFit/>
          </a:bodyPr>
          <a:lstStyle>
            <a:lvl1pPr algn="ctr">
              <a:lnSpc>
                <a:spcPct val="100000"/>
              </a:lnSpc>
              <a:buFontTx/>
              <a:buNone/>
              <a:defRPr sz="4100" b="1">
                <a:ln w="19050">
                  <a:noFill/>
                </a:ln>
                <a:solidFill>
                  <a:schemeClr val="tx2"/>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16" name="Espace réservé du texte 8">
            <a:extLst>
              <a:ext uri="{FF2B5EF4-FFF2-40B4-BE49-F238E27FC236}">
                <a16:creationId xmlns:a16="http://schemas.microsoft.com/office/drawing/2014/main" id="{01FDC5FF-C993-ADF3-86CB-D21588D1D5AA}"/>
              </a:ext>
            </a:extLst>
          </p:cNvPr>
          <p:cNvSpPr>
            <a:spLocks noGrp="1"/>
          </p:cNvSpPr>
          <p:nvPr>
            <p:ph type="body" sz="quarter" idx="22"/>
          </p:nvPr>
        </p:nvSpPr>
        <p:spPr>
          <a:xfrm>
            <a:off x="3559577" y="4581128"/>
            <a:ext cx="2340000" cy="1223660"/>
          </a:xfrm>
        </p:spPr>
        <p:txBody>
          <a:bodyPr>
            <a:noAutofit/>
          </a:bodyPr>
          <a:lstStyle>
            <a:lvl1pPr algn="ctr">
              <a:defRPr>
                <a:solidFill>
                  <a:schemeClr val="tx1"/>
                </a:solidFill>
              </a:defRPr>
            </a:lvl1pPr>
            <a:lvl2pPr algn="ctr">
              <a:defRPr/>
            </a:lvl2pPr>
            <a:lvl3pPr algn="ctr">
              <a:defRPr/>
            </a:lvl3pPr>
            <a:lvl4pPr algn="ctr">
              <a:defRPr/>
            </a:lvl4pPr>
            <a:lvl5pPr algn="ctr">
              <a:defRPr/>
            </a:lvl5pPr>
          </a:lstStyle>
          <a:p>
            <a:pPr lvl="0"/>
            <a:r>
              <a:rPr lang="fr-FR"/>
              <a:t>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77C7BB7F-5304-FC15-AF70-C6932885B55D}"/>
              </a:ext>
            </a:extLst>
          </p:cNvPr>
          <p:cNvSpPr>
            <a:spLocks noGrp="1"/>
          </p:cNvSpPr>
          <p:nvPr>
            <p:ph type="body" sz="quarter" idx="23"/>
          </p:nvPr>
        </p:nvSpPr>
        <p:spPr>
          <a:xfrm>
            <a:off x="6291131" y="4581128"/>
            <a:ext cx="2340000" cy="1223660"/>
          </a:xfrm>
        </p:spPr>
        <p:txBody>
          <a:bodyPr>
            <a:noAutofit/>
          </a:bodyPr>
          <a:lstStyle>
            <a:lvl1pPr algn="ctr">
              <a:defRPr>
                <a:solidFill>
                  <a:schemeClr val="tx1"/>
                </a:solidFill>
              </a:defRPr>
            </a:lvl1pPr>
            <a:lvl2pPr algn="ctr">
              <a:defRPr/>
            </a:lvl2pPr>
            <a:lvl3pPr algn="ctr">
              <a:defRPr/>
            </a:lvl3pPr>
            <a:lvl4pPr algn="ctr">
              <a:defRPr/>
            </a:lvl4pPr>
            <a:lvl5pPr algn="ctr">
              <a:defRPr/>
            </a:lvl5pPr>
          </a:lstStyle>
          <a:p>
            <a:pPr lvl="0"/>
            <a:r>
              <a:rPr lang="fr-FR"/>
              <a:t>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588A4D16-BC8D-2C2E-08D0-64DA844A3E38}"/>
              </a:ext>
            </a:extLst>
          </p:cNvPr>
          <p:cNvSpPr>
            <a:spLocks noGrp="1"/>
          </p:cNvSpPr>
          <p:nvPr>
            <p:ph type="body" sz="quarter" idx="24"/>
          </p:nvPr>
        </p:nvSpPr>
        <p:spPr>
          <a:xfrm>
            <a:off x="8903280" y="4581128"/>
            <a:ext cx="2340000" cy="1223660"/>
          </a:xfrm>
        </p:spPr>
        <p:txBody>
          <a:bodyPr>
            <a:noAutofit/>
          </a:bodyPr>
          <a:lstStyle>
            <a:lvl1pPr algn="ctr">
              <a:defRPr>
                <a:solidFill>
                  <a:schemeClr val="tx1"/>
                </a:solidFill>
              </a:defRPr>
            </a:lvl1pPr>
            <a:lvl2pPr algn="ctr">
              <a:defRPr/>
            </a:lvl2pPr>
            <a:lvl3pPr algn="ctr">
              <a:defRPr/>
            </a:lvl3pPr>
            <a:lvl4pPr algn="ctr">
              <a:defRPr/>
            </a:lvl4pPr>
            <a:lvl5pPr algn="ctr">
              <a:defRPr/>
            </a:lvl5pPr>
          </a:lstStyle>
          <a:p>
            <a:pPr lvl="0"/>
            <a:r>
              <a:rPr lang="fr-FR"/>
              <a:t>Modifier les styles du texte du masque</a:t>
            </a:r>
          </a:p>
          <a:p>
            <a:pPr lvl="1"/>
            <a:r>
              <a:rPr lang="fr-FR"/>
              <a:t>Deuxième niveau</a:t>
            </a:r>
          </a:p>
        </p:txBody>
      </p:sp>
      <p:sp>
        <p:nvSpPr>
          <p:cNvPr id="19" name="Titre 18">
            <a:extLst>
              <a:ext uri="{FF2B5EF4-FFF2-40B4-BE49-F238E27FC236}">
                <a16:creationId xmlns:a16="http://schemas.microsoft.com/office/drawing/2014/main" id="{7ACDB6E4-277C-9D2D-76AB-61B59A2107EE}"/>
              </a:ext>
            </a:extLst>
          </p:cNvPr>
          <p:cNvSpPr>
            <a:spLocks noGrp="1"/>
          </p:cNvSpPr>
          <p:nvPr>
            <p:ph type="title"/>
          </p:nvPr>
        </p:nvSpPr>
        <p:spPr/>
        <p:txBody>
          <a:bodyPr/>
          <a:lstStyle/>
          <a:p>
            <a:r>
              <a:rPr lang="fr-FR"/>
              <a:t>Modifiez le style du titre</a:t>
            </a:r>
          </a:p>
        </p:txBody>
      </p:sp>
      <p:sp>
        <p:nvSpPr>
          <p:cNvPr id="21" name="Espace réservé du graphique 20">
            <a:extLst>
              <a:ext uri="{FF2B5EF4-FFF2-40B4-BE49-F238E27FC236}">
                <a16:creationId xmlns:a16="http://schemas.microsoft.com/office/drawing/2014/main" id="{2B50B42E-065F-A6CC-B787-EA12B009E4BB}"/>
              </a:ext>
            </a:extLst>
          </p:cNvPr>
          <p:cNvSpPr>
            <a:spLocks noGrp="1"/>
          </p:cNvSpPr>
          <p:nvPr>
            <p:ph type="chart" sz="quarter" idx="25" hasCustomPrompt="1"/>
          </p:nvPr>
        </p:nvSpPr>
        <p:spPr>
          <a:xfrm>
            <a:off x="947428" y="1989138"/>
            <a:ext cx="2339975" cy="2268537"/>
          </a:xfrm>
        </p:spPr>
        <p:txBody>
          <a:bodyPr bIns="792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créer un graphique</a:t>
            </a:r>
            <a:br>
              <a:rPr lang="fr-FR" dirty="0"/>
            </a:br>
            <a:r>
              <a:rPr lang="fr-FR" dirty="0"/>
              <a:t></a:t>
            </a:r>
          </a:p>
        </p:txBody>
      </p:sp>
      <p:sp>
        <p:nvSpPr>
          <p:cNvPr id="22" name="Espace réservé du graphique 20">
            <a:extLst>
              <a:ext uri="{FF2B5EF4-FFF2-40B4-BE49-F238E27FC236}">
                <a16:creationId xmlns:a16="http://schemas.microsoft.com/office/drawing/2014/main" id="{950D48CA-F53E-3037-9949-6DD3C882AE9B}"/>
              </a:ext>
            </a:extLst>
          </p:cNvPr>
          <p:cNvSpPr>
            <a:spLocks noGrp="1"/>
          </p:cNvSpPr>
          <p:nvPr>
            <p:ph type="chart" sz="quarter" idx="26" hasCustomPrompt="1"/>
          </p:nvPr>
        </p:nvSpPr>
        <p:spPr>
          <a:xfrm>
            <a:off x="3596227" y="1989138"/>
            <a:ext cx="2339975" cy="2268537"/>
          </a:xfrm>
        </p:spPr>
        <p:txBody>
          <a:bodyPr bIns="792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créer un graphique</a:t>
            </a:r>
            <a:br>
              <a:rPr lang="fr-FR" dirty="0"/>
            </a:br>
            <a:r>
              <a:rPr lang="fr-FR" dirty="0"/>
              <a:t></a:t>
            </a:r>
          </a:p>
        </p:txBody>
      </p:sp>
      <p:sp>
        <p:nvSpPr>
          <p:cNvPr id="23" name="Espace réservé du graphique 20">
            <a:extLst>
              <a:ext uri="{FF2B5EF4-FFF2-40B4-BE49-F238E27FC236}">
                <a16:creationId xmlns:a16="http://schemas.microsoft.com/office/drawing/2014/main" id="{CC2FE6C7-A62C-9561-91DB-F573A006ACD9}"/>
              </a:ext>
            </a:extLst>
          </p:cNvPr>
          <p:cNvSpPr>
            <a:spLocks noGrp="1"/>
          </p:cNvSpPr>
          <p:nvPr>
            <p:ph type="chart" sz="quarter" idx="27" hasCustomPrompt="1"/>
          </p:nvPr>
        </p:nvSpPr>
        <p:spPr>
          <a:xfrm>
            <a:off x="6245026" y="1989138"/>
            <a:ext cx="2339975" cy="2268537"/>
          </a:xfrm>
        </p:spPr>
        <p:txBody>
          <a:bodyPr bIns="792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créer un graphique</a:t>
            </a:r>
            <a:br>
              <a:rPr lang="fr-FR" dirty="0"/>
            </a:br>
            <a:r>
              <a:rPr lang="fr-FR" dirty="0"/>
              <a:t></a:t>
            </a:r>
          </a:p>
        </p:txBody>
      </p:sp>
      <p:sp>
        <p:nvSpPr>
          <p:cNvPr id="24" name="Espace réservé du graphique 20">
            <a:extLst>
              <a:ext uri="{FF2B5EF4-FFF2-40B4-BE49-F238E27FC236}">
                <a16:creationId xmlns:a16="http://schemas.microsoft.com/office/drawing/2014/main" id="{CA04652A-ED12-3289-B632-A8A911E2614A}"/>
              </a:ext>
            </a:extLst>
          </p:cNvPr>
          <p:cNvSpPr>
            <a:spLocks noGrp="1"/>
          </p:cNvSpPr>
          <p:nvPr>
            <p:ph type="chart" sz="quarter" idx="28" hasCustomPrompt="1"/>
          </p:nvPr>
        </p:nvSpPr>
        <p:spPr>
          <a:xfrm>
            <a:off x="8893825" y="1989138"/>
            <a:ext cx="2339975" cy="2268537"/>
          </a:xfrm>
        </p:spPr>
        <p:txBody>
          <a:bodyPr bIns="792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créer un graphique</a:t>
            </a:r>
            <a:br>
              <a:rPr lang="fr-FR" dirty="0"/>
            </a:br>
            <a:r>
              <a:rPr lang="fr-FR" dirty="0"/>
              <a:t></a:t>
            </a:r>
          </a:p>
        </p:txBody>
      </p:sp>
    </p:spTree>
    <p:extLst>
      <p:ext uri="{BB962C8B-B14F-4D97-AF65-F5344CB8AC3E}">
        <p14:creationId xmlns:p14="http://schemas.microsoft.com/office/powerpoint/2010/main" val="21636719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00_Titre du chapitre</a:t>
            </a:r>
          </a:p>
        </p:txBody>
      </p:sp>
      <p:sp>
        <p:nvSpPr>
          <p:cNvPr id="2" name="Espace réservé de la date 1">
            <a:extLst>
              <a:ext uri="{FF2B5EF4-FFF2-40B4-BE49-F238E27FC236}">
                <a16:creationId xmlns:a16="http://schemas.microsoft.com/office/drawing/2014/main" id="{D4BB6166-87BB-A7FC-80D6-6B0C8524BC53}"/>
              </a:ext>
            </a:extLst>
          </p:cNvPr>
          <p:cNvSpPr>
            <a:spLocks noGrp="1"/>
          </p:cNvSpPr>
          <p:nvPr>
            <p:ph type="dt" sz="half" idx="17"/>
          </p:nvPr>
        </p:nvSpPr>
        <p:spPr/>
        <p:txBody>
          <a:bodyPr/>
          <a:lstStyle/>
          <a:p>
            <a:r>
              <a:rPr lang="fr-FR"/>
              <a:t>jj.mm.aaaa</a:t>
            </a:r>
            <a:endParaRPr lang="fr-FR" dirty="0"/>
          </a:p>
        </p:txBody>
      </p:sp>
      <p:sp>
        <p:nvSpPr>
          <p:cNvPr id="19" name="Titre 18">
            <a:extLst>
              <a:ext uri="{FF2B5EF4-FFF2-40B4-BE49-F238E27FC236}">
                <a16:creationId xmlns:a16="http://schemas.microsoft.com/office/drawing/2014/main" id="{7ACDB6E4-277C-9D2D-76AB-61B59A2107EE}"/>
              </a:ext>
            </a:extLst>
          </p:cNvPr>
          <p:cNvSpPr>
            <a:spLocks noGrp="1"/>
          </p:cNvSpPr>
          <p:nvPr>
            <p:ph type="title"/>
          </p:nvPr>
        </p:nvSpPr>
        <p:spPr/>
        <p:txBody>
          <a:bodyPr/>
          <a:lstStyle/>
          <a:p>
            <a:r>
              <a:rPr lang="fr-FR"/>
              <a:t>Modifiez le style du titre</a:t>
            </a:r>
          </a:p>
        </p:txBody>
      </p:sp>
      <p:sp>
        <p:nvSpPr>
          <p:cNvPr id="21" name="Espace réservé du graphique 20">
            <a:extLst>
              <a:ext uri="{FF2B5EF4-FFF2-40B4-BE49-F238E27FC236}">
                <a16:creationId xmlns:a16="http://schemas.microsoft.com/office/drawing/2014/main" id="{2B50B42E-065F-A6CC-B787-EA12B009E4BB}"/>
              </a:ext>
            </a:extLst>
          </p:cNvPr>
          <p:cNvSpPr>
            <a:spLocks noGrp="1"/>
          </p:cNvSpPr>
          <p:nvPr>
            <p:ph type="chart" sz="quarter" idx="25" hasCustomPrompt="1"/>
          </p:nvPr>
        </p:nvSpPr>
        <p:spPr>
          <a:xfrm>
            <a:off x="1523492" y="2011690"/>
            <a:ext cx="9180000" cy="3987083"/>
          </a:xfrm>
        </p:spPr>
        <p:txBody>
          <a:bodyPr bIns="792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créer un graphique</a:t>
            </a:r>
            <a:br>
              <a:rPr lang="fr-FR" dirty="0"/>
            </a:br>
            <a:r>
              <a:rPr lang="fr-FR" dirty="0"/>
              <a:t></a:t>
            </a:r>
          </a:p>
        </p:txBody>
      </p:sp>
    </p:spTree>
    <p:extLst>
      <p:ext uri="{BB962C8B-B14F-4D97-AF65-F5344CB8AC3E}">
        <p14:creationId xmlns:p14="http://schemas.microsoft.com/office/powerpoint/2010/main" val="29296627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4" name="Espace réservé du pied de page 3"/>
          <p:cNvSpPr>
            <a:spLocks noGrp="1"/>
          </p:cNvSpPr>
          <p:nvPr>
            <p:ph type="ftr" sz="quarter" idx="11"/>
          </p:nvPr>
        </p:nvSpPr>
        <p:spPr/>
        <p:txBody>
          <a:bodyPr/>
          <a:lstStyle/>
          <a:p>
            <a:r>
              <a:rPr lang="fr-FR"/>
              <a:t>00_Titre du chapitre</a:t>
            </a:r>
          </a:p>
        </p:txBody>
      </p:sp>
      <p:sp>
        <p:nvSpPr>
          <p:cNvPr id="6" name="Espace réservé de la date 5">
            <a:extLst>
              <a:ext uri="{FF2B5EF4-FFF2-40B4-BE49-F238E27FC236}">
                <a16:creationId xmlns:a16="http://schemas.microsoft.com/office/drawing/2014/main" id="{376D0551-13D5-8F79-3CB6-7BB856B5DE9C}"/>
              </a:ext>
            </a:extLst>
          </p:cNvPr>
          <p:cNvSpPr>
            <a:spLocks noGrp="1"/>
          </p:cNvSpPr>
          <p:nvPr>
            <p:ph type="dt" sz="half" idx="14"/>
          </p:nvPr>
        </p:nvSpPr>
        <p:spPr/>
        <p:txBody>
          <a:bodyPr/>
          <a:lstStyle/>
          <a:p>
            <a:r>
              <a:rPr lang="fr-FR"/>
              <a:t>jj.mm.aaaa</a:t>
            </a:r>
            <a:endParaRPr lang="fr-FR" dirty="0"/>
          </a:p>
        </p:txBody>
      </p:sp>
    </p:spTree>
    <p:extLst>
      <p:ext uri="{BB962C8B-B14F-4D97-AF65-F5344CB8AC3E}">
        <p14:creationId xmlns:p14="http://schemas.microsoft.com/office/powerpoint/2010/main" val="36093132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00_Titre du chapitre</a:t>
            </a:r>
          </a:p>
        </p:txBody>
      </p:sp>
      <p:sp>
        <p:nvSpPr>
          <p:cNvPr id="6" name="Espace réservé de la date 5">
            <a:extLst>
              <a:ext uri="{FF2B5EF4-FFF2-40B4-BE49-F238E27FC236}">
                <a16:creationId xmlns:a16="http://schemas.microsoft.com/office/drawing/2014/main" id="{376D0551-13D5-8F79-3CB6-7BB856B5DE9C}"/>
              </a:ext>
            </a:extLst>
          </p:cNvPr>
          <p:cNvSpPr>
            <a:spLocks noGrp="1"/>
          </p:cNvSpPr>
          <p:nvPr>
            <p:ph type="dt" sz="half" idx="14"/>
          </p:nvPr>
        </p:nvSpPr>
        <p:spPr/>
        <p:txBody>
          <a:bodyPr/>
          <a:lstStyle/>
          <a:p>
            <a:r>
              <a:rPr lang="fr-FR"/>
              <a:t>jj.mm.aaaa</a:t>
            </a:r>
            <a:endParaRPr lang="fr-FR" dirty="0"/>
          </a:p>
        </p:txBody>
      </p:sp>
    </p:spTree>
    <p:extLst>
      <p:ext uri="{BB962C8B-B14F-4D97-AF65-F5344CB8AC3E}">
        <p14:creationId xmlns:p14="http://schemas.microsoft.com/office/powerpoint/2010/main" val="217659121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Blanch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5546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suel + Texte Fond blanc">
    <p:spTree>
      <p:nvGrpSpPr>
        <p:cNvPr id="1" name=""/>
        <p:cNvGrpSpPr/>
        <p:nvPr/>
      </p:nvGrpSpPr>
      <p:grpSpPr>
        <a:xfrm>
          <a:off x="0" y="0"/>
          <a:ext cx="0" cy="0"/>
          <a:chOff x="0" y="0"/>
          <a:chExt cx="0" cy="0"/>
        </a:xfrm>
      </p:grpSpPr>
      <p:sp>
        <p:nvSpPr>
          <p:cNvPr id="2" name="Titre 1"/>
          <p:cNvSpPr>
            <a:spLocks noGrp="1"/>
          </p:cNvSpPr>
          <p:nvPr>
            <p:ph type="title"/>
          </p:nvPr>
        </p:nvSpPr>
        <p:spPr>
          <a:xfrm>
            <a:off x="6095999" y="1640675"/>
            <a:ext cx="5040000" cy="584775"/>
          </a:xfrm>
        </p:spPr>
        <p:txBody>
          <a:bodyPr anchor="b"/>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00_Titre du chapitre</a:t>
            </a:r>
          </a:p>
        </p:txBody>
      </p:sp>
      <p:sp>
        <p:nvSpPr>
          <p:cNvPr id="8" name="Espace réservé du texte 8">
            <a:extLst>
              <a:ext uri="{FF2B5EF4-FFF2-40B4-BE49-F238E27FC236}">
                <a16:creationId xmlns:a16="http://schemas.microsoft.com/office/drawing/2014/main" id="{46671C77-03C8-07DD-82A9-C00C7978A30C}"/>
              </a:ext>
            </a:extLst>
          </p:cNvPr>
          <p:cNvSpPr>
            <a:spLocks noGrp="1"/>
          </p:cNvSpPr>
          <p:nvPr>
            <p:ph type="body" sz="quarter" idx="13"/>
          </p:nvPr>
        </p:nvSpPr>
        <p:spPr>
          <a:xfrm>
            <a:off x="6096000" y="2353292"/>
            <a:ext cx="5040000" cy="3487976"/>
          </a:xfrm>
        </p:spPr>
        <p:txBody>
          <a:bodyPr>
            <a:noAutofit/>
          </a:bodyPr>
          <a:lstStyle>
            <a:lvl2pPr>
              <a:defRPr sz="17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pour une image  7">
            <a:extLst>
              <a:ext uri="{FF2B5EF4-FFF2-40B4-BE49-F238E27FC236}">
                <a16:creationId xmlns:a16="http://schemas.microsoft.com/office/drawing/2014/main" id="{CDFB1F48-DC1D-A5D0-CEAC-498EECB29E77}"/>
              </a:ext>
            </a:extLst>
          </p:cNvPr>
          <p:cNvSpPr>
            <a:spLocks noGrp="1"/>
          </p:cNvSpPr>
          <p:nvPr>
            <p:ph type="pic" sz="quarter" idx="14" hasCustomPrompt="1"/>
          </p:nvPr>
        </p:nvSpPr>
        <p:spPr>
          <a:xfrm>
            <a:off x="0" y="1544917"/>
            <a:ext cx="5400000" cy="4320000"/>
          </a:xfr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3" name="Espace réservé de la date 2">
            <a:extLst>
              <a:ext uri="{FF2B5EF4-FFF2-40B4-BE49-F238E27FC236}">
                <a16:creationId xmlns:a16="http://schemas.microsoft.com/office/drawing/2014/main" id="{AD37F9D0-6BD4-F24D-E1F1-905ADD6DC1A3}"/>
              </a:ext>
            </a:extLst>
          </p:cNvPr>
          <p:cNvSpPr>
            <a:spLocks noGrp="1"/>
          </p:cNvSpPr>
          <p:nvPr>
            <p:ph type="dt" sz="half" idx="15"/>
          </p:nvPr>
        </p:nvSpPr>
        <p:spPr/>
        <p:txBody>
          <a:bodyPr/>
          <a:lstStyle/>
          <a:p>
            <a:r>
              <a:rPr lang="fr-FR"/>
              <a:t>jj.mm.aaaa</a:t>
            </a:r>
            <a:endParaRPr lang="fr-FR" dirty="0"/>
          </a:p>
        </p:txBody>
      </p:sp>
    </p:spTree>
    <p:extLst>
      <p:ext uri="{BB962C8B-B14F-4D97-AF65-F5344CB8AC3E}">
        <p14:creationId xmlns:p14="http://schemas.microsoft.com/office/powerpoint/2010/main" val="1786764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isuel + Texte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dirty="0" err="1"/>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re 1">
            <a:extLst>
              <a:ext uri="{FF2B5EF4-FFF2-40B4-BE49-F238E27FC236}">
                <a16:creationId xmlns:a16="http://schemas.microsoft.com/office/drawing/2014/main" id="{0B2ED7AD-B2C6-5786-77D7-E8BAC1C5786E}"/>
              </a:ext>
            </a:extLst>
          </p:cNvPr>
          <p:cNvSpPr>
            <a:spLocks noGrp="1"/>
          </p:cNvSpPr>
          <p:nvPr>
            <p:ph type="title"/>
          </p:nvPr>
        </p:nvSpPr>
        <p:spPr>
          <a:xfrm>
            <a:off x="6095999" y="1640675"/>
            <a:ext cx="5040000" cy="584775"/>
          </a:xfrm>
        </p:spPr>
        <p:txBody>
          <a:bodyPr anchor="b"/>
          <a:lstStyle>
            <a:lvl1pPr>
              <a:defRPr>
                <a:solidFill>
                  <a:schemeClr val="bg1"/>
                </a:solidFill>
              </a:defRPr>
            </a:lvl1pPr>
          </a:lstStyle>
          <a:p>
            <a:r>
              <a:rPr lang="fr-FR"/>
              <a:t>Modifiez le style du titre</a:t>
            </a:r>
            <a:endParaRPr lang="fr-FR" dirty="0"/>
          </a:p>
        </p:txBody>
      </p:sp>
      <p:sp>
        <p:nvSpPr>
          <p:cNvPr id="5" name="Espace réservé du texte 8">
            <a:extLst>
              <a:ext uri="{FF2B5EF4-FFF2-40B4-BE49-F238E27FC236}">
                <a16:creationId xmlns:a16="http://schemas.microsoft.com/office/drawing/2014/main" id="{46046A86-50DE-4983-9D04-C7A0A2D328B3}"/>
              </a:ext>
            </a:extLst>
          </p:cNvPr>
          <p:cNvSpPr>
            <a:spLocks noGrp="1"/>
          </p:cNvSpPr>
          <p:nvPr>
            <p:ph type="body" sz="quarter" idx="13"/>
          </p:nvPr>
        </p:nvSpPr>
        <p:spPr>
          <a:xfrm>
            <a:off x="6096000" y="2353292"/>
            <a:ext cx="5040000" cy="3487976"/>
          </a:xfrm>
        </p:spPr>
        <p:txBody>
          <a:bodyPr>
            <a:noAutofit/>
          </a:bodyPr>
          <a:lstStyle>
            <a:lvl1pPr>
              <a:defRPr>
                <a:solidFill>
                  <a:schemeClr val="bg1"/>
                </a:solidFill>
              </a:defRPr>
            </a:lvl1pPr>
            <a:lvl2pPr>
              <a:defRPr sz="17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pour une image  7">
            <a:extLst>
              <a:ext uri="{FF2B5EF4-FFF2-40B4-BE49-F238E27FC236}">
                <a16:creationId xmlns:a16="http://schemas.microsoft.com/office/drawing/2014/main" id="{58FA8A82-8813-382C-A660-D4CF91167BBD}"/>
              </a:ext>
            </a:extLst>
          </p:cNvPr>
          <p:cNvSpPr>
            <a:spLocks noGrp="1"/>
          </p:cNvSpPr>
          <p:nvPr>
            <p:ph type="pic" sz="quarter" idx="15" hasCustomPrompt="1"/>
          </p:nvPr>
        </p:nvSpPr>
        <p:spPr>
          <a:xfrm>
            <a:off x="0" y="1544917"/>
            <a:ext cx="5400000" cy="4320000"/>
          </a:xfr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pic>
        <p:nvPicPr>
          <p:cNvPr id="13" name="Image 12">
            <a:extLst>
              <a:ext uri="{FF2B5EF4-FFF2-40B4-BE49-F238E27FC236}">
                <a16:creationId xmlns:a16="http://schemas.microsoft.com/office/drawing/2014/main" id="{DF27D710-E333-43A2-8CFD-8D16290BFE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1492273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 Texte Fond blanc">
    <p:spTree>
      <p:nvGrpSpPr>
        <p:cNvPr id="1" name=""/>
        <p:cNvGrpSpPr/>
        <p:nvPr/>
      </p:nvGrpSpPr>
      <p:grpSpPr>
        <a:xfrm>
          <a:off x="0" y="0"/>
          <a:ext cx="0" cy="0"/>
          <a:chOff x="0" y="0"/>
          <a:chExt cx="0" cy="0"/>
        </a:xfrm>
      </p:grpSpPr>
      <p:sp>
        <p:nvSpPr>
          <p:cNvPr id="2" name="Titre 1"/>
          <p:cNvSpPr>
            <a:spLocks noGrp="1"/>
          </p:cNvSpPr>
          <p:nvPr>
            <p:ph type="title"/>
          </p:nvPr>
        </p:nvSpPr>
        <p:spPr>
          <a:xfrm>
            <a:off x="1199456" y="2353292"/>
            <a:ext cx="3960000" cy="1169551"/>
          </a:xfrm>
        </p:spPr>
        <p:txBody>
          <a:bodyPr anchor="t"/>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00_Titre du chapitre</a:t>
            </a:r>
          </a:p>
        </p:txBody>
      </p:sp>
      <p:sp>
        <p:nvSpPr>
          <p:cNvPr id="8" name="Espace réservé du texte 8">
            <a:extLst>
              <a:ext uri="{FF2B5EF4-FFF2-40B4-BE49-F238E27FC236}">
                <a16:creationId xmlns:a16="http://schemas.microsoft.com/office/drawing/2014/main" id="{46671C77-03C8-07DD-82A9-C00C7978A30C}"/>
              </a:ext>
            </a:extLst>
          </p:cNvPr>
          <p:cNvSpPr>
            <a:spLocks noGrp="1"/>
          </p:cNvSpPr>
          <p:nvPr>
            <p:ph type="body" sz="quarter" idx="13"/>
          </p:nvPr>
        </p:nvSpPr>
        <p:spPr>
          <a:xfrm>
            <a:off x="6096000" y="2353292"/>
            <a:ext cx="5040000" cy="3487976"/>
          </a:xfrm>
        </p:spPr>
        <p:txBody>
          <a:bodyPr>
            <a:noAutofit/>
          </a:bodyPr>
          <a:lstStyle>
            <a:lvl2pPr>
              <a:defRPr sz="17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 name="Espace réservé de la date 2">
            <a:extLst>
              <a:ext uri="{FF2B5EF4-FFF2-40B4-BE49-F238E27FC236}">
                <a16:creationId xmlns:a16="http://schemas.microsoft.com/office/drawing/2014/main" id="{35E1F8FB-1EB7-E767-AEEC-3E72673946B9}"/>
              </a:ext>
            </a:extLst>
          </p:cNvPr>
          <p:cNvSpPr>
            <a:spLocks noGrp="1"/>
          </p:cNvSpPr>
          <p:nvPr>
            <p:ph type="dt" sz="half" idx="14"/>
          </p:nvPr>
        </p:nvSpPr>
        <p:spPr/>
        <p:txBody>
          <a:bodyPr/>
          <a:lstStyle/>
          <a:p>
            <a:r>
              <a:rPr lang="fr-FR"/>
              <a:t>jj.mm.aaaa</a:t>
            </a:r>
            <a:endParaRPr lang="fr-FR" dirty="0"/>
          </a:p>
        </p:txBody>
      </p:sp>
    </p:spTree>
    <p:extLst>
      <p:ext uri="{BB962C8B-B14F-4D97-AF65-F5344CB8AC3E}">
        <p14:creationId xmlns:p14="http://schemas.microsoft.com/office/powerpoint/2010/main" val="3259363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re + Texte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re 1">
            <a:extLst>
              <a:ext uri="{FF2B5EF4-FFF2-40B4-BE49-F238E27FC236}">
                <a16:creationId xmlns:a16="http://schemas.microsoft.com/office/drawing/2014/main" id="{D972202C-2346-BAB2-2982-1B03EC51D26B}"/>
              </a:ext>
            </a:extLst>
          </p:cNvPr>
          <p:cNvSpPr>
            <a:spLocks noGrp="1"/>
          </p:cNvSpPr>
          <p:nvPr>
            <p:ph type="title"/>
          </p:nvPr>
        </p:nvSpPr>
        <p:spPr>
          <a:xfrm>
            <a:off x="1199456" y="2353292"/>
            <a:ext cx="3960000" cy="1169551"/>
          </a:xfrm>
        </p:spPr>
        <p:txBody>
          <a:bodyPr anchor="t"/>
          <a:lstStyle>
            <a:lvl1pPr>
              <a:defRPr>
                <a:solidFill>
                  <a:schemeClr val="bg1"/>
                </a:solidFill>
              </a:defRPr>
            </a:lvl1pPr>
          </a:lstStyle>
          <a:p>
            <a:r>
              <a:rPr lang="fr-FR"/>
              <a:t>Modifiez le style du titre</a:t>
            </a:r>
            <a:endParaRPr lang="fr-FR" dirty="0"/>
          </a:p>
        </p:txBody>
      </p:sp>
      <p:sp>
        <p:nvSpPr>
          <p:cNvPr id="5" name="Espace réservé du texte 8">
            <a:extLst>
              <a:ext uri="{FF2B5EF4-FFF2-40B4-BE49-F238E27FC236}">
                <a16:creationId xmlns:a16="http://schemas.microsoft.com/office/drawing/2014/main" id="{C5348935-D5D5-3ED1-A563-787A933A02B6}"/>
              </a:ext>
            </a:extLst>
          </p:cNvPr>
          <p:cNvSpPr>
            <a:spLocks noGrp="1"/>
          </p:cNvSpPr>
          <p:nvPr>
            <p:ph type="body" sz="quarter" idx="13"/>
          </p:nvPr>
        </p:nvSpPr>
        <p:spPr>
          <a:xfrm>
            <a:off x="6096000" y="2353292"/>
            <a:ext cx="5040000" cy="3487976"/>
          </a:xfrm>
        </p:spPr>
        <p:txBody>
          <a:bodyPr>
            <a:noAutofit/>
          </a:bodyPr>
          <a:lstStyle>
            <a:lvl1pPr>
              <a:defRPr>
                <a:solidFill>
                  <a:schemeClr val="bg1"/>
                </a:solidFill>
              </a:defRPr>
            </a:lvl1pPr>
            <a:lvl2pPr>
              <a:defRPr sz="17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6E880568-6CCB-43ED-B5BB-4FA361B630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815336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 2 blocs texte Fond blanc">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00_Titre du chapitre</a:t>
            </a:r>
          </a:p>
        </p:txBody>
      </p:sp>
      <p:sp>
        <p:nvSpPr>
          <p:cNvPr id="10" name="Espace réservé du texte 8">
            <a:extLst>
              <a:ext uri="{FF2B5EF4-FFF2-40B4-BE49-F238E27FC236}">
                <a16:creationId xmlns:a16="http://schemas.microsoft.com/office/drawing/2014/main" id="{18A96559-F722-AAE1-583A-A9A10685E2B1}"/>
              </a:ext>
            </a:extLst>
          </p:cNvPr>
          <p:cNvSpPr>
            <a:spLocks noGrp="1"/>
          </p:cNvSpPr>
          <p:nvPr>
            <p:ph type="body" sz="quarter" idx="14"/>
          </p:nvPr>
        </p:nvSpPr>
        <p:spPr>
          <a:xfrm>
            <a:off x="4803108" y="1700212"/>
            <a:ext cx="3132000" cy="4140000"/>
          </a:xfrm>
        </p:spPr>
        <p:txBody>
          <a:bodyPr>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texte 8">
            <a:extLst>
              <a:ext uri="{FF2B5EF4-FFF2-40B4-BE49-F238E27FC236}">
                <a16:creationId xmlns:a16="http://schemas.microsoft.com/office/drawing/2014/main" id="{686F93E6-09C3-00EC-B62F-DA5CD24C0BF2}"/>
              </a:ext>
            </a:extLst>
          </p:cNvPr>
          <p:cNvSpPr>
            <a:spLocks noGrp="1"/>
          </p:cNvSpPr>
          <p:nvPr>
            <p:ph type="body" sz="quarter" idx="15"/>
          </p:nvPr>
        </p:nvSpPr>
        <p:spPr>
          <a:xfrm>
            <a:off x="8406934" y="1700212"/>
            <a:ext cx="3132000" cy="2916000"/>
          </a:xfrm>
        </p:spPr>
        <p:txBody>
          <a:bodyPr>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texte 11">
            <a:extLst>
              <a:ext uri="{FF2B5EF4-FFF2-40B4-BE49-F238E27FC236}">
                <a16:creationId xmlns:a16="http://schemas.microsoft.com/office/drawing/2014/main" id="{57EDB81A-C14B-2DC2-BEE3-B2A89EFBA09E}"/>
              </a:ext>
            </a:extLst>
          </p:cNvPr>
          <p:cNvSpPr>
            <a:spLocks noGrp="1"/>
          </p:cNvSpPr>
          <p:nvPr>
            <p:ph type="body" sz="quarter" idx="16" hasCustomPrompt="1"/>
          </p:nvPr>
        </p:nvSpPr>
        <p:spPr>
          <a:xfrm>
            <a:off x="8052738" y="4713269"/>
            <a:ext cx="912677" cy="923330"/>
          </a:xfrm>
        </p:spPr>
        <p:txBody>
          <a:bodyPr wrap="none" anchor="ctr"/>
          <a:lstStyle>
            <a:lvl1pPr>
              <a:buFontTx/>
              <a:buNone/>
              <a:defRPr sz="6000" b="1">
                <a:solidFill>
                  <a:schemeClr val="tx2"/>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69</a:t>
            </a:r>
          </a:p>
        </p:txBody>
      </p:sp>
      <p:sp>
        <p:nvSpPr>
          <p:cNvPr id="13" name="Espace réservé du texte 11">
            <a:extLst>
              <a:ext uri="{FF2B5EF4-FFF2-40B4-BE49-F238E27FC236}">
                <a16:creationId xmlns:a16="http://schemas.microsoft.com/office/drawing/2014/main" id="{9FDF7B81-856D-0614-24DD-E444E75D9A7F}"/>
              </a:ext>
            </a:extLst>
          </p:cNvPr>
          <p:cNvSpPr>
            <a:spLocks noGrp="1"/>
          </p:cNvSpPr>
          <p:nvPr>
            <p:ph type="body" sz="quarter" idx="17"/>
          </p:nvPr>
        </p:nvSpPr>
        <p:spPr>
          <a:xfrm>
            <a:off x="9084332" y="4952781"/>
            <a:ext cx="2448000" cy="492443"/>
          </a:xfrm>
        </p:spPr>
        <p:txBody>
          <a:bodyPr anchor="ctr"/>
          <a:lstStyle>
            <a:lvl1pPr>
              <a:buFontTx/>
              <a:buNone/>
              <a:defRPr sz="1600" b="1">
                <a:solidFill>
                  <a:schemeClr val="tx2"/>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a:t>Modifier les styles du texte du masque</a:t>
            </a:r>
          </a:p>
        </p:txBody>
      </p:sp>
      <p:sp>
        <p:nvSpPr>
          <p:cNvPr id="6" name="Titre 1">
            <a:extLst>
              <a:ext uri="{FF2B5EF4-FFF2-40B4-BE49-F238E27FC236}">
                <a16:creationId xmlns:a16="http://schemas.microsoft.com/office/drawing/2014/main" id="{5E6C0D24-5470-374C-C451-D231656CF67B}"/>
              </a:ext>
            </a:extLst>
          </p:cNvPr>
          <p:cNvSpPr>
            <a:spLocks noGrp="1"/>
          </p:cNvSpPr>
          <p:nvPr>
            <p:ph type="title"/>
          </p:nvPr>
        </p:nvSpPr>
        <p:spPr>
          <a:xfrm>
            <a:off x="1199456" y="1628800"/>
            <a:ext cx="3131826" cy="1169551"/>
          </a:xfrm>
        </p:spPr>
        <p:txBody>
          <a:bodyPr anchor="t"/>
          <a:lstStyle/>
          <a:p>
            <a:r>
              <a:rPr lang="fr-FR"/>
              <a:t>Modifiez le style du titre</a:t>
            </a:r>
            <a:endParaRPr lang="fr-FR" dirty="0"/>
          </a:p>
        </p:txBody>
      </p:sp>
      <p:sp>
        <p:nvSpPr>
          <p:cNvPr id="2" name="Espace réservé de la date 1">
            <a:extLst>
              <a:ext uri="{FF2B5EF4-FFF2-40B4-BE49-F238E27FC236}">
                <a16:creationId xmlns:a16="http://schemas.microsoft.com/office/drawing/2014/main" id="{0E1F7F42-EA57-A3FB-D797-8D86D13D7346}"/>
              </a:ext>
            </a:extLst>
          </p:cNvPr>
          <p:cNvSpPr>
            <a:spLocks noGrp="1"/>
          </p:cNvSpPr>
          <p:nvPr>
            <p:ph type="dt" sz="half" idx="18"/>
          </p:nvPr>
        </p:nvSpPr>
        <p:spPr/>
        <p:txBody>
          <a:bodyPr/>
          <a:lstStyle/>
          <a:p>
            <a:r>
              <a:rPr lang="fr-FR"/>
              <a:t>jj.mm.aaaa</a:t>
            </a:r>
            <a:endParaRPr lang="fr-FR" dirty="0"/>
          </a:p>
        </p:txBody>
      </p:sp>
    </p:spTree>
    <p:extLst>
      <p:ext uri="{BB962C8B-B14F-4D97-AF65-F5344CB8AC3E}">
        <p14:creationId xmlns:p14="http://schemas.microsoft.com/office/powerpoint/2010/main" val="3184616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re + 2 blocs texte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space réservé du texte 8">
            <a:extLst>
              <a:ext uri="{FF2B5EF4-FFF2-40B4-BE49-F238E27FC236}">
                <a16:creationId xmlns:a16="http://schemas.microsoft.com/office/drawing/2014/main" id="{3697031A-9FF7-C2BA-6BB0-DFE7A894BB2F}"/>
              </a:ext>
            </a:extLst>
          </p:cNvPr>
          <p:cNvSpPr>
            <a:spLocks noGrp="1"/>
          </p:cNvSpPr>
          <p:nvPr>
            <p:ph type="body" sz="quarter" idx="15"/>
          </p:nvPr>
        </p:nvSpPr>
        <p:spPr>
          <a:xfrm>
            <a:off x="4803108" y="1700212"/>
            <a:ext cx="3132000" cy="4140000"/>
          </a:xfrm>
        </p:spPr>
        <p:txBody>
          <a:bodyPr>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du texte 8">
            <a:extLst>
              <a:ext uri="{FF2B5EF4-FFF2-40B4-BE49-F238E27FC236}">
                <a16:creationId xmlns:a16="http://schemas.microsoft.com/office/drawing/2014/main" id="{4E22DBCE-FCDE-1B10-6A08-2743E6E77C15}"/>
              </a:ext>
            </a:extLst>
          </p:cNvPr>
          <p:cNvSpPr>
            <a:spLocks noGrp="1"/>
          </p:cNvSpPr>
          <p:nvPr>
            <p:ph type="body" sz="quarter" idx="16"/>
          </p:nvPr>
        </p:nvSpPr>
        <p:spPr>
          <a:xfrm>
            <a:off x="8406934" y="1700212"/>
            <a:ext cx="3132000" cy="2916000"/>
          </a:xfrm>
        </p:spPr>
        <p:txBody>
          <a:bodyPr>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texte 11">
            <a:extLst>
              <a:ext uri="{FF2B5EF4-FFF2-40B4-BE49-F238E27FC236}">
                <a16:creationId xmlns:a16="http://schemas.microsoft.com/office/drawing/2014/main" id="{978ADEC0-3B35-48C5-5013-44F06A6F7196}"/>
              </a:ext>
            </a:extLst>
          </p:cNvPr>
          <p:cNvSpPr>
            <a:spLocks noGrp="1"/>
          </p:cNvSpPr>
          <p:nvPr>
            <p:ph type="body" sz="quarter" idx="17" hasCustomPrompt="1"/>
          </p:nvPr>
        </p:nvSpPr>
        <p:spPr>
          <a:xfrm>
            <a:off x="8052738" y="4757544"/>
            <a:ext cx="912677" cy="834780"/>
          </a:xfrm>
        </p:spPr>
        <p:txBody>
          <a:bodyPr wrap="none" anchor="ctr"/>
          <a:lstStyle>
            <a:lvl1pPr>
              <a:buFontTx/>
              <a:buNone/>
              <a:defRPr sz="6000" b="1">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69</a:t>
            </a:r>
          </a:p>
        </p:txBody>
      </p:sp>
      <p:sp>
        <p:nvSpPr>
          <p:cNvPr id="13" name="Espace réservé du texte 11">
            <a:extLst>
              <a:ext uri="{FF2B5EF4-FFF2-40B4-BE49-F238E27FC236}">
                <a16:creationId xmlns:a16="http://schemas.microsoft.com/office/drawing/2014/main" id="{90C642DD-8229-0CBE-DD77-5B5E2B60F1F4}"/>
              </a:ext>
            </a:extLst>
          </p:cNvPr>
          <p:cNvSpPr>
            <a:spLocks noGrp="1"/>
          </p:cNvSpPr>
          <p:nvPr>
            <p:ph type="body" sz="quarter" idx="18"/>
          </p:nvPr>
        </p:nvSpPr>
        <p:spPr>
          <a:xfrm>
            <a:off x="9084332" y="4976890"/>
            <a:ext cx="2448000" cy="444224"/>
          </a:xfrm>
        </p:spPr>
        <p:txBody>
          <a:bodyPr anchor="ctr"/>
          <a:lstStyle>
            <a:lvl1pPr>
              <a:buFontTx/>
              <a:buNone/>
              <a:defRPr sz="1600" b="1">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a:t>Modifier les styles du texte du masque</a:t>
            </a:r>
          </a:p>
        </p:txBody>
      </p:sp>
      <p:sp>
        <p:nvSpPr>
          <p:cNvPr id="14" name="Titre 1">
            <a:extLst>
              <a:ext uri="{FF2B5EF4-FFF2-40B4-BE49-F238E27FC236}">
                <a16:creationId xmlns:a16="http://schemas.microsoft.com/office/drawing/2014/main" id="{3ADE6AD9-0937-5C92-A05A-652323B51967}"/>
              </a:ext>
            </a:extLst>
          </p:cNvPr>
          <p:cNvSpPr>
            <a:spLocks noGrp="1"/>
          </p:cNvSpPr>
          <p:nvPr>
            <p:ph type="title"/>
          </p:nvPr>
        </p:nvSpPr>
        <p:spPr>
          <a:xfrm>
            <a:off x="1199456" y="1628800"/>
            <a:ext cx="3131826" cy="1169551"/>
          </a:xfrm>
        </p:spPr>
        <p:txBody>
          <a:bodyPr anchor="t"/>
          <a:lstStyle>
            <a:lvl1pPr>
              <a:defRPr>
                <a:solidFill>
                  <a:schemeClr val="bg1"/>
                </a:solidFill>
              </a:defRPr>
            </a:lvl1pPr>
          </a:lstStyle>
          <a:p>
            <a:r>
              <a:rPr lang="fr-FR"/>
              <a:t>Modifiez le style du titre</a:t>
            </a:r>
            <a:endParaRPr lang="fr-FR" dirty="0"/>
          </a:p>
        </p:txBody>
      </p:sp>
      <p:pic>
        <p:nvPicPr>
          <p:cNvPr id="15" name="Image 14">
            <a:extLst>
              <a:ext uri="{FF2B5EF4-FFF2-40B4-BE49-F238E27FC236}">
                <a16:creationId xmlns:a16="http://schemas.microsoft.com/office/drawing/2014/main" id="{7A6E33FA-DAE8-428B-B614-CED6A6541B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3198314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 Visuel horizontal">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00_Titre du chapitre</a:t>
            </a:r>
          </a:p>
        </p:txBody>
      </p:sp>
      <p:sp>
        <p:nvSpPr>
          <p:cNvPr id="6" name="Titre 1">
            <a:extLst>
              <a:ext uri="{FF2B5EF4-FFF2-40B4-BE49-F238E27FC236}">
                <a16:creationId xmlns:a16="http://schemas.microsoft.com/office/drawing/2014/main" id="{5E6C0D24-5470-374C-C451-D231656CF67B}"/>
              </a:ext>
            </a:extLst>
          </p:cNvPr>
          <p:cNvSpPr>
            <a:spLocks noGrp="1"/>
          </p:cNvSpPr>
          <p:nvPr>
            <p:ph type="title"/>
          </p:nvPr>
        </p:nvSpPr>
        <p:spPr>
          <a:xfrm>
            <a:off x="1199456" y="1412776"/>
            <a:ext cx="3131826" cy="1169551"/>
          </a:xfrm>
        </p:spPr>
        <p:txBody>
          <a:bodyPr anchor="t"/>
          <a:lstStyle/>
          <a:p>
            <a:r>
              <a:rPr lang="fr-FR"/>
              <a:t>Modifiez le style du titre</a:t>
            </a:r>
            <a:endParaRPr lang="fr-FR" dirty="0"/>
          </a:p>
        </p:txBody>
      </p:sp>
      <p:sp>
        <p:nvSpPr>
          <p:cNvPr id="2" name="Espace réservé pour une image  7">
            <a:extLst>
              <a:ext uri="{FF2B5EF4-FFF2-40B4-BE49-F238E27FC236}">
                <a16:creationId xmlns:a16="http://schemas.microsoft.com/office/drawing/2014/main" id="{91D16305-F713-A00E-AD65-C32388B431B4}"/>
              </a:ext>
            </a:extLst>
          </p:cNvPr>
          <p:cNvSpPr>
            <a:spLocks noGrp="1"/>
          </p:cNvSpPr>
          <p:nvPr>
            <p:ph type="pic" sz="quarter" idx="16" hasCustomPrompt="1"/>
          </p:nvPr>
        </p:nvSpPr>
        <p:spPr>
          <a:xfrm>
            <a:off x="1271959" y="3248980"/>
            <a:ext cx="9720585" cy="2628000"/>
          </a:xfrm>
          <a:pattFill prst="openDmnd">
            <a:fgClr>
              <a:schemeClr val="bg1">
                <a:lumMod val="85000"/>
              </a:schemeClr>
            </a:fgClr>
            <a:bgClr>
              <a:schemeClr val="bg1"/>
            </a:bgClr>
          </a:pattFill>
        </p:spPr>
        <p:txBody>
          <a:bodyPr bIns="900000" anchor="ctr">
            <a:noAutofit/>
          </a:bodyPr>
          <a:lstStyle>
            <a:lvl1pPr algn="ctr">
              <a:lnSpc>
                <a:spcPct val="100000"/>
              </a:lnSpc>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8" name="Espace réservé du texte 11">
            <a:extLst>
              <a:ext uri="{FF2B5EF4-FFF2-40B4-BE49-F238E27FC236}">
                <a16:creationId xmlns:a16="http://schemas.microsoft.com/office/drawing/2014/main" id="{44E4E04F-D1D4-08FE-7AB7-44E79DCEDF1F}"/>
              </a:ext>
            </a:extLst>
          </p:cNvPr>
          <p:cNvSpPr>
            <a:spLocks noGrp="1"/>
          </p:cNvSpPr>
          <p:nvPr>
            <p:ph type="body" sz="quarter" idx="17"/>
          </p:nvPr>
        </p:nvSpPr>
        <p:spPr>
          <a:xfrm>
            <a:off x="4508065" y="1489794"/>
            <a:ext cx="6480000" cy="261610"/>
          </a:xfrm>
        </p:spPr>
        <p:txBody>
          <a:bodyPr/>
          <a:lstStyle>
            <a:lvl1pPr>
              <a:lnSpc>
                <a:spcPct val="100000"/>
              </a:lnSpc>
              <a:buFontTx/>
              <a:buNone/>
              <a:defRPr sz="1700" b="0">
                <a:solidFill>
                  <a:schemeClr val="tx1"/>
                </a:solidFill>
                <a:latin typeface="+mn-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a:t>Modifier les styles du texte du masque</a:t>
            </a:r>
          </a:p>
        </p:txBody>
      </p:sp>
      <p:sp>
        <p:nvSpPr>
          <p:cNvPr id="3" name="Espace réservé de la date 2">
            <a:extLst>
              <a:ext uri="{FF2B5EF4-FFF2-40B4-BE49-F238E27FC236}">
                <a16:creationId xmlns:a16="http://schemas.microsoft.com/office/drawing/2014/main" id="{46CA7D2A-90DD-5378-A6D2-07346F872BAF}"/>
              </a:ext>
            </a:extLst>
          </p:cNvPr>
          <p:cNvSpPr>
            <a:spLocks noGrp="1"/>
          </p:cNvSpPr>
          <p:nvPr>
            <p:ph type="dt" sz="half" idx="18"/>
          </p:nvPr>
        </p:nvSpPr>
        <p:spPr/>
        <p:txBody>
          <a:bodyPr/>
          <a:lstStyle/>
          <a:p>
            <a:r>
              <a:rPr lang="fr-FR"/>
              <a:t>jj.mm.aaaa</a:t>
            </a:r>
            <a:endParaRPr lang="fr-FR" dirty="0"/>
          </a:p>
        </p:txBody>
      </p:sp>
    </p:spTree>
    <p:extLst>
      <p:ext uri="{BB962C8B-B14F-4D97-AF65-F5344CB8AC3E}">
        <p14:creationId xmlns:p14="http://schemas.microsoft.com/office/powerpoint/2010/main" val="596493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blocs texte + Visuel">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00_Titre du chapitre</a:t>
            </a:r>
          </a:p>
        </p:txBody>
      </p:sp>
      <p:sp>
        <p:nvSpPr>
          <p:cNvPr id="10" name="Espace réservé du texte 8">
            <a:extLst>
              <a:ext uri="{FF2B5EF4-FFF2-40B4-BE49-F238E27FC236}">
                <a16:creationId xmlns:a16="http://schemas.microsoft.com/office/drawing/2014/main" id="{18A96559-F722-AAE1-583A-A9A10685E2B1}"/>
              </a:ext>
            </a:extLst>
          </p:cNvPr>
          <p:cNvSpPr>
            <a:spLocks noGrp="1"/>
          </p:cNvSpPr>
          <p:nvPr>
            <p:ph type="body" sz="quarter" idx="14"/>
          </p:nvPr>
        </p:nvSpPr>
        <p:spPr>
          <a:xfrm>
            <a:off x="1211731" y="2780928"/>
            <a:ext cx="3240000" cy="3132000"/>
          </a:xfrm>
        </p:spPr>
        <p:txBody>
          <a:bodyPr>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texte 8">
            <a:extLst>
              <a:ext uri="{FF2B5EF4-FFF2-40B4-BE49-F238E27FC236}">
                <a16:creationId xmlns:a16="http://schemas.microsoft.com/office/drawing/2014/main" id="{686F93E6-09C3-00EC-B62F-DA5CD24C0BF2}"/>
              </a:ext>
            </a:extLst>
          </p:cNvPr>
          <p:cNvSpPr>
            <a:spLocks noGrp="1"/>
          </p:cNvSpPr>
          <p:nvPr>
            <p:ph type="body" sz="quarter" idx="15"/>
          </p:nvPr>
        </p:nvSpPr>
        <p:spPr>
          <a:xfrm>
            <a:off x="8406934" y="1617034"/>
            <a:ext cx="3240000" cy="4284000"/>
          </a:xfrm>
        </p:spPr>
        <p:txBody>
          <a:bodyPr>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Titre 1">
            <a:extLst>
              <a:ext uri="{FF2B5EF4-FFF2-40B4-BE49-F238E27FC236}">
                <a16:creationId xmlns:a16="http://schemas.microsoft.com/office/drawing/2014/main" id="{5E6C0D24-5470-374C-C451-D231656CF67B}"/>
              </a:ext>
            </a:extLst>
          </p:cNvPr>
          <p:cNvSpPr>
            <a:spLocks noGrp="1"/>
          </p:cNvSpPr>
          <p:nvPr>
            <p:ph type="title"/>
          </p:nvPr>
        </p:nvSpPr>
        <p:spPr>
          <a:xfrm>
            <a:off x="1199456" y="1520788"/>
            <a:ext cx="3240000" cy="1169551"/>
          </a:xfrm>
        </p:spPr>
        <p:txBody>
          <a:bodyPr anchor="b"/>
          <a:lstStyle/>
          <a:p>
            <a:r>
              <a:rPr lang="fr-FR"/>
              <a:t>Modifiez le style du titre</a:t>
            </a:r>
            <a:endParaRPr lang="fr-FR" dirty="0"/>
          </a:p>
        </p:txBody>
      </p:sp>
      <p:sp>
        <p:nvSpPr>
          <p:cNvPr id="2" name="Espace réservé pour une image  7">
            <a:extLst>
              <a:ext uri="{FF2B5EF4-FFF2-40B4-BE49-F238E27FC236}">
                <a16:creationId xmlns:a16="http://schemas.microsoft.com/office/drawing/2014/main" id="{AD959E27-B6DB-6426-B58D-E84B6ED4F8E5}"/>
              </a:ext>
            </a:extLst>
          </p:cNvPr>
          <p:cNvSpPr>
            <a:spLocks noGrp="1"/>
          </p:cNvSpPr>
          <p:nvPr>
            <p:ph type="pic" sz="quarter" idx="16" hasCustomPrompt="1"/>
          </p:nvPr>
        </p:nvSpPr>
        <p:spPr>
          <a:xfrm>
            <a:off x="4871863" y="1520788"/>
            <a:ext cx="3024000" cy="4392000"/>
          </a:xfr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3" name="Espace réservé de la date 2">
            <a:extLst>
              <a:ext uri="{FF2B5EF4-FFF2-40B4-BE49-F238E27FC236}">
                <a16:creationId xmlns:a16="http://schemas.microsoft.com/office/drawing/2014/main" id="{39A01A58-5061-4770-39B3-D24C615CCDC4}"/>
              </a:ext>
            </a:extLst>
          </p:cNvPr>
          <p:cNvSpPr>
            <a:spLocks noGrp="1"/>
          </p:cNvSpPr>
          <p:nvPr>
            <p:ph type="dt" sz="half" idx="17"/>
          </p:nvPr>
        </p:nvSpPr>
        <p:spPr/>
        <p:txBody>
          <a:bodyPr/>
          <a:lstStyle/>
          <a:p>
            <a:r>
              <a:rPr lang="fr-FR"/>
              <a:t>jj.mm.aaaa</a:t>
            </a:r>
            <a:endParaRPr lang="fr-FR" dirty="0"/>
          </a:p>
        </p:txBody>
      </p:sp>
    </p:spTree>
    <p:extLst>
      <p:ext uri="{BB962C8B-B14F-4D97-AF65-F5344CB8AC3E}">
        <p14:creationId xmlns:p14="http://schemas.microsoft.com/office/powerpoint/2010/main" val="95365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uverture + Visuel dro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59396" y="2634705"/>
            <a:ext cx="5040000" cy="1328697"/>
          </a:xfrm>
        </p:spPr>
        <p:txBody>
          <a:bodyPr anchor="ctr"/>
          <a:lstStyle>
            <a:lvl1pPr algn="l">
              <a:lnSpc>
                <a:spcPct val="80000"/>
              </a:lnSpc>
              <a:defRPr sz="5300">
                <a:solidFill>
                  <a:schemeClr val="bg1"/>
                </a:solidFill>
              </a:defRPr>
            </a:lvl1pPr>
          </a:lstStyle>
          <a:p>
            <a:r>
              <a:rPr lang="fr-FR"/>
              <a:t>Modifiez le style du titre</a:t>
            </a:r>
            <a:endParaRPr lang="fr-FR" dirty="0"/>
          </a:p>
        </p:txBody>
      </p:sp>
      <p:sp>
        <p:nvSpPr>
          <p:cNvPr id="4" name="Espace réservé de la date 3"/>
          <p:cNvSpPr>
            <a:spLocks noGrp="1"/>
          </p:cNvSpPr>
          <p:nvPr>
            <p:ph type="dt" sz="half" idx="10"/>
          </p:nvPr>
        </p:nvSpPr>
        <p:spPr>
          <a:xfrm>
            <a:off x="1039403" y="5834938"/>
            <a:ext cx="1060153" cy="276999"/>
          </a:xfrm>
          <a:prstGeom prst="rect">
            <a:avLst/>
          </a:prstGeom>
        </p:spPr>
        <p:txBody>
          <a:bodyPr/>
          <a:lstStyle>
            <a:lvl1pPr algn="l">
              <a:defRPr sz="1800" b="1">
                <a:solidFill>
                  <a:schemeClr val="bg1"/>
                </a:solidFill>
              </a:defRPr>
            </a:lvl1pPr>
          </a:lstStyle>
          <a:p>
            <a:r>
              <a:rPr lang="fr-FR"/>
              <a:t>jj.mm.aaaa</a:t>
            </a:r>
            <a:endParaRPr lang="fr-FR" dirty="0"/>
          </a:p>
        </p:txBody>
      </p:sp>
      <p:cxnSp>
        <p:nvCxnSpPr>
          <p:cNvPr id="6" name="Connecteur droit 5">
            <a:extLst>
              <a:ext uri="{FF2B5EF4-FFF2-40B4-BE49-F238E27FC236}">
                <a16:creationId xmlns:a16="http://schemas.microsoft.com/office/drawing/2014/main" id="{738D8198-44BB-2DD3-3AE0-92FC5D6094BA}"/>
              </a:ext>
            </a:extLst>
          </p:cNvPr>
          <p:cNvCxnSpPr>
            <a:cxnSpLocks/>
          </p:cNvCxnSpPr>
          <p:nvPr userDrawn="1"/>
        </p:nvCxnSpPr>
        <p:spPr>
          <a:xfrm>
            <a:off x="731404" y="5721437"/>
            <a:ext cx="0" cy="50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Espace réservé pour une image  7">
            <a:extLst>
              <a:ext uri="{FF2B5EF4-FFF2-40B4-BE49-F238E27FC236}">
                <a16:creationId xmlns:a16="http://schemas.microsoft.com/office/drawing/2014/main" id="{EF82108F-77E4-2D75-1B54-5B1DAA1A70BF}"/>
              </a:ext>
            </a:extLst>
          </p:cNvPr>
          <p:cNvSpPr>
            <a:spLocks noGrp="1"/>
          </p:cNvSpPr>
          <p:nvPr>
            <p:ph type="pic" sz="quarter" idx="11" hasCustomPrompt="1"/>
          </p:nvPr>
        </p:nvSpPr>
        <p:spPr>
          <a:xfrm>
            <a:off x="6180000" y="837288"/>
            <a:ext cx="6012000" cy="5184000"/>
          </a:xfrm>
          <a:pattFill prst="openDmnd">
            <a:fgClr>
              <a:schemeClr val="bg1">
                <a:lumMod val="85000"/>
              </a:schemeClr>
            </a:fgClr>
            <a:bgClr>
              <a:schemeClr val="bg1"/>
            </a:bgClr>
          </a:pattFill>
        </p:spPr>
        <p:txBody>
          <a:bodyPr bIns="900000" anchor="ctr">
            <a:noAutofit/>
          </a:bodyPr>
          <a:lstStyle>
            <a:lvl1pPr algn="ctr">
              <a:lnSpc>
                <a:spcPct val="100000"/>
              </a:lnSpc>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pic>
        <p:nvPicPr>
          <p:cNvPr id="10" name="Image 9">
            <a:extLst>
              <a:ext uri="{FF2B5EF4-FFF2-40B4-BE49-F238E27FC236}">
                <a16:creationId xmlns:a16="http://schemas.microsoft.com/office/drawing/2014/main" id="{4674A393-D0DD-4248-A3F4-AD6B5B59EE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9396" y="836712"/>
            <a:ext cx="1627031" cy="779834"/>
          </a:xfrm>
          <a:prstGeom prst="rect">
            <a:avLst/>
          </a:prstGeom>
        </p:spPr>
      </p:pic>
    </p:spTree>
    <p:extLst>
      <p:ext uri="{BB962C8B-B14F-4D97-AF65-F5344CB8AC3E}">
        <p14:creationId xmlns:p14="http://schemas.microsoft.com/office/powerpoint/2010/main" val="4134167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iffre-clé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dirty="0" err="1"/>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u texte 8">
            <a:extLst>
              <a:ext uri="{FF2B5EF4-FFF2-40B4-BE49-F238E27FC236}">
                <a16:creationId xmlns:a16="http://schemas.microsoft.com/office/drawing/2014/main" id="{C256785B-572D-8272-783B-41BCCE28C539}"/>
              </a:ext>
            </a:extLst>
          </p:cNvPr>
          <p:cNvSpPr>
            <a:spLocks noGrp="1"/>
          </p:cNvSpPr>
          <p:nvPr>
            <p:ph type="body" sz="quarter" idx="15"/>
          </p:nvPr>
        </p:nvSpPr>
        <p:spPr>
          <a:xfrm>
            <a:off x="8406934" y="1701284"/>
            <a:ext cx="3240000" cy="4284000"/>
          </a:xfrm>
        </p:spPr>
        <p:txBody>
          <a:bodyPr>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Titre 1">
            <a:extLst>
              <a:ext uri="{FF2B5EF4-FFF2-40B4-BE49-F238E27FC236}">
                <a16:creationId xmlns:a16="http://schemas.microsoft.com/office/drawing/2014/main" id="{E04DE73C-D312-492F-0552-6BC4AF86EF60}"/>
              </a:ext>
            </a:extLst>
          </p:cNvPr>
          <p:cNvSpPr>
            <a:spLocks noGrp="1"/>
          </p:cNvSpPr>
          <p:nvPr>
            <p:ph type="title"/>
          </p:nvPr>
        </p:nvSpPr>
        <p:spPr>
          <a:xfrm>
            <a:off x="1199456" y="1623252"/>
            <a:ext cx="3060000" cy="1054969"/>
          </a:xfrm>
        </p:spPr>
        <p:txBody>
          <a:bodyPr anchor="t"/>
          <a:lstStyle>
            <a:lvl1pPr>
              <a:defRPr>
                <a:solidFill>
                  <a:schemeClr val="bg1"/>
                </a:solidFill>
              </a:defRPr>
            </a:lvl1pPr>
          </a:lstStyle>
          <a:p>
            <a:r>
              <a:rPr lang="fr-FR"/>
              <a:t>Modifiez le style du titre</a:t>
            </a:r>
            <a:endParaRPr lang="fr-FR" dirty="0"/>
          </a:p>
        </p:txBody>
      </p:sp>
      <p:sp>
        <p:nvSpPr>
          <p:cNvPr id="15" name="Espace réservé du texte 11">
            <a:extLst>
              <a:ext uri="{FF2B5EF4-FFF2-40B4-BE49-F238E27FC236}">
                <a16:creationId xmlns:a16="http://schemas.microsoft.com/office/drawing/2014/main" id="{709933E8-430E-CDB0-A692-C05D14CE010A}"/>
              </a:ext>
            </a:extLst>
          </p:cNvPr>
          <p:cNvSpPr>
            <a:spLocks noGrp="1"/>
          </p:cNvSpPr>
          <p:nvPr>
            <p:ph type="body" sz="quarter" idx="16" hasCustomPrompt="1"/>
          </p:nvPr>
        </p:nvSpPr>
        <p:spPr>
          <a:xfrm>
            <a:off x="4513576" y="3392996"/>
            <a:ext cx="3240000" cy="548612"/>
          </a:xfrm>
        </p:spPr>
        <p:txBody>
          <a:bodyPr/>
          <a:lstStyle>
            <a:lvl1pPr>
              <a:lnSpc>
                <a:spcPct val="80000"/>
              </a:lnSpc>
              <a:buFontTx/>
              <a:buNone/>
              <a:defRPr sz="4300" b="1">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Légende</a:t>
            </a:r>
          </a:p>
        </p:txBody>
      </p:sp>
      <p:sp>
        <p:nvSpPr>
          <p:cNvPr id="16" name="Espace réservé du texte 11">
            <a:extLst>
              <a:ext uri="{FF2B5EF4-FFF2-40B4-BE49-F238E27FC236}">
                <a16:creationId xmlns:a16="http://schemas.microsoft.com/office/drawing/2014/main" id="{EA7F050E-F1CC-A51D-9295-01BC248661ED}"/>
              </a:ext>
            </a:extLst>
          </p:cNvPr>
          <p:cNvSpPr>
            <a:spLocks noGrp="1"/>
          </p:cNvSpPr>
          <p:nvPr>
            <p:ph type="body" sz="quarter" idx="17" hasCustomPrompt="1"/>
          </p:nvPr>
        </p:nvSpPr>
        <p:spPr>
          <a:xfrm>
            <a:off x="4511824" y="1482316"/>
            <a:ext cx="1538883" cy="1615827"/>
          </a:xfrm>
        </p:spPr>
        <p:txBody>
          <a:bodyPr wrap="none" lIns="0" rIns="0" anchor="ctr">
            <a:spAutoFit/>
          </a:bodyPr>
          <a:lstStyle>
            <a:lvl1pPr algn="l">
              <a:lnSpc>
                <a:spcPct val="100000"/>
              </a:lnSpc>
              <a:buFontTx/>
              <a:buNone/>
              <a:defRPr sz="10500" b="1">
                <a:ln w="28575">
                  <a:solidFill>
                    <a:schemeClr val="bg1"/>
                  </a:solidFill>
                </a:ln>
                <a:no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pic>
        <p:nvPicPr>
          <p:cNvPr id="13" name="Image 12">
            <a:extLst>
              <a:ext uri="{FF2B5EF4-FFF2-40B4-BE49-F238E27FC236}">
                <a16:creationId xmlns:a16="http://schemas.microsoft.com/office/drawing/2014/main" id="{82951859-46B7-4E06-84DD-4648804E54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2098683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iffre-clé Fond blanc">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00_Titre du chapitre</a:t>
            </a:r>
          </a:p>
        </p:txBody>
      </p:sp>
      <p:sp>
        <p:nvSpPr>
          <p:cNvPr id="11" name="Espace réservé du texte 8">
            <a:extLst>
              <a:ext uri="{FF2B5EF4-FFF2-40B4-BE49-F238E27FC236}">
                <a16:creationId xmlns:a16="http://schemas.microsoft.com/office/drawing/2014/main" id="{686F93E6-09C3-00EC-B62F-DA5CD24C0BF2}"/>
              </a:ext>
            </a:extLst>
          </p:cNvPr>
          <p:cNvSpPr>
            <a:spLocks noGrp="1"/>
          </p:cNvSpPr>
          <p:nvPr>
            <p:ph type="body" sz="quarter" idx="15"/>
          </p:nvPr>
        </p:nvSpPr>
        <p:spPr>
          <a:xfrm>
            <a:off x="8406934" y="1701284"/>
            <a:ext cx="3240000" cy="4284000"/>
          </a:xfrm>
        </p:spPr>
        <p:txBody>
          <a:bodyPr>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Titre 1">
            <a:extLst>
              <a:ext uri="{FF2B5EF4-FFF2-40B4-BE49-F238E27FC236}">
                <a16:creationId xmlns:a16="http://schemas.microsoft.com/office/drawing/2014/main" id="{5E6C0D24-5470-374C-C451-D231656CF67B}"/>
              </a:ext>
            </a:extLst>
          </p:cNvPr>
          <p:cNvSpPr>
            <a:spLocks noGrp="1"/>
          </p:cNvSpPr>
          <p:nvPr>
            <p:ph type="title"/>
          </p:nvPr>
        </p:nvSpPr>
        <p:spPr>
          <a:xfrm>
            <a:off x="1199456" y="1623252"/>
            <a:ext cx="3060000" cy="1169551"/>
          </a:xfrm>
        </p:spPr>
        <p:txBody>
          <a:bodyPr anchor="t"/>
          <a:lstStyle/>
          <a:p>
            <a:r>
              <a:rPr lang="fr-FR"/>
              <a:t>Modifiez le style du titre</a:t>
            </a:r>
            <a:endParaRPr lang="fr-FR" dirty="0"/>
          </a:p>
        </p:txBody>
      </p:sp>
      <p:sp>
        <p:nvSpPr>
          <p:cNvPr id="7" name="Espace réservé du texte 11">
            <a:extLst>
              <a:ext uri="{FF2B5EF4-FFF2-40B4-BE49-F238E27FC236}">
                <a16:creationId xmlns:a16="http://schemas.microsoft.com/office/drawing/2014/main" id="{CE073902-A3F8-7A49-C4E1-ED2213315AE4}"/>
              </a:ext>
            </a:extLst>
          </p:cNvPr>
          <p:cNvSpPr>
            <a:spLocks noGrp="1"/>
          </p:cNvSpPr>
          <p:nvPr>
            <p:ph type="body" sz="quarter" idx="16" hasCustomPrompt="1"/>
          </p:nvPr>
        </p:nvSpPr>
        <p:spPr>
          <a:xfrm>
            <a:off x="4513576" y="3392996"/>
            <a:ext cx="3240000" cy="548612"/>
          </a:xfrm>
        </p:spPr>
        <p:txBody>
          <a:bodyPr/>
          <a:lstStyle>
            <a:lvl1pPr>
              <a:lnSpc>
                <a:spcPct val="80000"/>
              </a:lnSpc>
              <a:buFontTx/>
              <a:buNone/>
              <a:defRPr sz="4300" b="1">
                <a:solidFill>
                  <a:schemeClr val="tx2"/>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Légende</a:t>
            </a:r>
          </a:p>
        </p:txBody>
      </p:sp>
      <p:sp>
        <p:nvSpPr>
          <p:cNvPr id="8" name="Espace réservé du texte 11">
            <a:extLst>
              <a:ext uri="{FF2B5EF4-FFF2-40B4-BE49-F238E27FC236}">
                <a16:creationId xmlns:a16="http://schemas.microsoft.com/office/drawing/2014/main" id="{40E22F29-446C-9815-DB9A-066250841B47}"/>
              </a:ext>
            </a:extLst>
          </p:cNvPr>
          <p:cNvSpPr>
            <a:spLocks noGrp="1"/>
          </p:cNvSpPr>
          <p:nvPr>
            <p:ph type="body" sz="quarter" idx="14" hasCustomPrompt="1"/>
          </p:nvPr>
        </p:nvSpPr>
        <p:spPr>
          <a:xfrm>
            <a:off x="4511824" y="1482316"/>
            <a:ext cx="1538883" cy="1615827"/>
          </a:xfrm>
        </p:spPr>
        <p:txBody>
          <a:bodyPr wrap="none" lIns="0" rIns="0" anchor="ctr">
            <a:spAutoFit/>
          </a:bodyPr>
          <a:lstStyle>
            <a:lvl1pPr algn="l">
              <a:lnSpc>
                <a:spcPct val="100000"/>
              </a:lnSpc>
              <a:buFontTx/>
              <a:buNone/>
              <a:defRPr sz="10500" b="1">
                <a:ln w="28575">
                  <a:solidFill>
                    <a:schemeClr val="accent1"/>
                  </a:solidFill>
                </a:ln>
                <a:no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2" name="Espace réservé de la date 1">
            <a:extLst>
              <a:ext uri="{FF2B5EF4-FFF2-40B4-BE49-F238E27FC236}">
                <a16:creationId xmlns:a16="http://schemas.microsoft.com/office/drawing/2014/main" id="{D4BB6166-87BB-A7FC-80D6-6B0C8524BC53}"/>
              </a:ext>
            </a:extLst>
          </p:cNvPr>
          <p:cNvSpPr>
            <a:spLocks noGrp="1"/>
          </p:cNvSpPr>
          <p:nvPr>
            <p:ph type="dt" sz="half" idx="17"/>
          </p:nvPr>
        </p:nvSpPr>
        <p:spPr/>
        <p:txBody>
          <a:bodyPr/>
          <a:lstStyle/>
          <a:p>
            <a:r>
              <a:rPr lang="fr-FR"/>
              <a:t>jj.mm.aaaa</a:t>
            </a:r>
            <a:endParaRPr lang="fr-FR" dirty="0"/>
          </a:p>
        </p:txBody>
      </p:sp>
    </p:spTree>
    <p:extLst>
      <p:ext uri="{BB962C8B-B14F-4D97-AF65-F5344CB8AC3E}">
        <p14:creationId xmlns:p14="http://schemas.microsoft.com/office/powerpoint/2010/main" val="1795588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ccroche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Espace réservé du texte 11">
            <a:extLst>
              <a:ext uri="{FF2B5EF4-FFF2-40B4-BE49-F238E27FC236}">
                <a16:creationId xmlns:a16="http://schemas.microsoft.com/office/drawing/2014/main" id="{709933E8-430E-CDB0-A692-C05D14CE010A}"/>
              </a:ext>
            </a:extLst>
          </p:cNvPr>
          <p:cNvSpPr>
            <a:spLocks noGrp="1"/>
          </p:cNvSpPr>
          <p:nvPr>
            <p:ph type="body" sz="quarter" idx="16" hasCustomPrompt="1"/>
          </p:nvPr>
        </p:nvSpPr>
        <p:spPr>
          <a:xfrm>
            <a:off x="1416000" y="3200424"/>
            <a:ext cx="9360000" cy="1020664"/>
          </a:xfrm>
        </p:spPr>
        <p:txBody>
          <a:bodyPr anchor="b"/>
          <a:lstStyle>
            <a:lvl1pPr algn="ctr">
              <a:lnSpc>
                <a:spcPct val="80000"/>
              </a:lnSpc>
              <a:buFontTx/>
              <a:buNone/>
              <a:defRPr sz="8000" b="1">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Accroche</a:t>
            </a:r>
          </a:p>
        </p:txBody>
      </p:sp>
      <p:sp>
        <p:nvSpPr>
          <p:cNvPr id="7" name="Espace réservé du texte 11">
            <a:extLst>
              <a:ext uri="{FF2B5EF4-FFF2-40B4-BE49-F238E27FC236}">
                <a16:creationId xmlns:a16="http://schemas.microsoft.com/office/drawing/2014/main" id="{D72D91C6-9F10-7301-36C4-D7F0F7428ABC}"/>
              </a:ext>
            </a:extLst>
          </p:cNvPr>
          <p:cNvSpPr>
            <a:spLocks noGrp="1"/>
          </p:cNvSpPr>
          <p:nvPr>
            <p:ph type="body" sz="quarter" idx="13"/>
          </p:nvPr>
        </p:nvSpPr>
        <p:spPr>
          <a:xfrm>
            <a:off x="1416000" y="4324454"/>
            <a:ext cx="9360000" cy="184666"/>
          </a:xfrm>
        </p:spPr>
        <p:txBody>
          <a:bodyPr/>
          <a:lstStyle>
            <a:lvl1pPr algn="ctr">
              <a:lnSpc>
                <a:spcPct val="100000"/>
              </a:lnSpc>
              <a:buFontTx/>
              <a:buNone/>
              <a:defRPr sz="1200" b="0">
                <a:solidFill>
                  <a:schemeClr val="bg1"/>
                </a:solidFill>
                <a:latin typeface="+mn-lt"/>
              </a:defRPr>
            </a:lvl1pPr>
            <a:lvl2pPr>
              <a:lnSpc>
                <a:spcPct val="100000"/>
              </a:lnSpc>
              <a:buFontTx/>
              <a:buNone/>
              <a:defRPr sz="1200" b="0">
                <a:solidFill>
                  <a:schemeClr val="bg1"/>
                </a:solidFill>
                <a:latin typeface="+mn-lt"/>
              </a:defRPr>
            </a:lvl2pPr>
            <a:lvl3pPr marL="0" indent="0">
              <a:spcBef>
                <a:spcPts val="0"/>
              </a:spcBef>
              <a:buFontTx/>
              <a:buNone/>
              <a:defRPr sz="1200" b="0">
                <a:solidFill>
                  <a:schemeClr val="bg1"/>
                </a:solidFill>
                <a:latin typeface="+mn-lt"/>
              </a:defRPr>
            </a:lvl3pPr>
            <a:lvl4pPr marL="0" indent="0">
              <a:buFontTx/>
              <a:buNone/>
              <a:defRPr sz="1200" b="0">
                <a:solidFill>
                  <a:schemeClr val="bg1"/>
                </a:solidFill>
                <a:latin typeface="+mn-lt"/>
              </a:defRPr>
            </a:lvl4pPr>
            <a:lvl5pPr>
              <a:spcBef>
                <a:spcPts val="0"/>
              </a:spcBef>
              <a:buFontTx/>
              <a:buNone/>
              <a:defRPr sz="1200" b="0">
                <a:solidFill>
                  <a:schemeClr val="bg1"/>
                </a:solidFill>
                <a:latin typeface="+mn-lt"/>
              </a:defRPr>
            </a:lvl5pPr>
          </a:lstStyle>
          <a:p>
            <a:pPr lvl="0"/>
            <a:r>
              <a:rPr lang="fr-FR"/>
              <a:t>Modifier les styles du texte du masque</a:t>
            </a:r>
          </a:p>
        </p:txBody>
      </p:sp>
      <p:pic>
        <p:nvPicPr>
          <p:cNvPr id="10" name="Image 9">
            <a:extLst>
              <a:ext uri="{FF2B5EF4-FFF2-40B4-BE49-F238E27FC236}">
                <a16:creationId xmlns:a16="http://schemas.microsoft.com/office/drawing/2014/main" id="{14FD8AC3-4F72-4566-B2CF-A077830A1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3679689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croche Fond blanc">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00_Titre du chapitre</a:t>
            </a:r>
          </a:p>
        </p:txBody>
      </p:sp>
      <p:sp>
        <p:nvSpPr>
          <p:cNvPr id="3" name="Espace réservé du texte 11">
            <a:extLst>
              <a:ext uri="{FF2B5EF4-FFF2-40B4-BE49-F238E27FC236}">
                <a16:creationId xmlns:a16="http://schemas.microsoft.com/office/drawing/2014/main" id="{9C081C9E-7E6F-880B-274F-D4FE38C9C999}"/>
              </a:ext>
            </a:extLst>
          </p:cNvPr>
          <p:cNvSpPr>
            <a:spLocks noGrp="1"/>
          </p:cNvSpPr>
          <p:nvPr>
            <p:ph type="body" sz="quarter" idx="16" hasCustomPrompt="1"/>
          </p:nvPr>
        </p:nvSpPr>
        <p:spPr>
          <a:xfrm>
            <a:off x="1416000" y="3200424"/>
            <a:ext cx="9360000" cy="1020664"/>
          </a:xfrm>
        </p:spPr>
        <p:txBody>
          <a:bodyPr anchor="b"/>
          <a:lstStyle>
            <a:lvl1pPr algn="ctr">
              <a:lnSpc>
                <a:spcPct val="80000"/>
              </a:lnSpc>
              <a:buFontTx/>
              <a:buNone/>
              <a:defRPr sz="8000" b="1">
                <a:solidFill>
                  <a:schemeClr val="tx2"/>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Accroche</a:t>
            </a:r>
          </a:p>
        </p:txBody>
      </p:sp>
      <p:sp>
        <p:nvSpPr>
          <p:cNvPr id="6" name="Espace réservé du texte 11">
            <a:extLst>
              <a:ext uri="{FF2B5EF4-FFF2-40B4-BE49-F238E27FC236}">
                <a16:creationId xmlns:a16="http://schemas.microsoft.com/office/drawing/2014/main" id="{DE8A6E45-751E-8769-4496-2486A5CEE1D6}"/>
              </a:ext>
            </a:extLst>
          </p:cNvPr>
          <p:cNvSpPr>
            <a:spLocks noGrp="1"/>
          </p:cNvSpPr>
          <p:nvPr>
            <p:ph type="body" sz="quarter" idx="13"/>
          </p:nvPr>
        </p:nvSpPr>
        <p:spPr>
          <a:xfrm>
            <a:off x="1416000" y="4324454"/>
            <a:ext cx="9360000" cy="184666"/>
          </a:xfrm>
        </p:spPr>
        <p:txBody>
          <a:bodyPr/>
          <a:lstStyle>
            <a:lvl1pPr algn="ctr">
              <a:lnSpc>
                <a:spcPct val="100000"/>
              </a:lnSpc>
              <a:buFontTx/>
              <a:buNone/>
              <a:defRPr sz="1200" b="0">
                <a:solidFill>
                  <a:schemeClr val="tx1"/>
                </a:solidFill>
                <a:latin typeface="+mn-lt"/>
              </a:defRPr>
            </a:lvl1pPr>
            <a:lvl2pPr>
              <a:lnSpc>
                <a:spcPct val="100000"/>
              </a:lnSpc>
              <a:buFontTx/>
              <a:buNone/>
              <a:defRPr sz="1200" b="0">
                <a:solidFill>
                  <a:schemeClr val="bg1"/>
                </a:solidFill>
                <a:latin typeface="+mn-lt"/>
              </a:defRPr>
            </a:lvl2pPr>
            <a:lvl3pPr marL="0" indent="0">
              <a:spcBef>
                <a:spcPts val="0"/>
              </a:spcBef>
              <a:buFontTx/>
              <a:buNone/>
              <a:defRPr sz="1200" b="0">
                <a:solidFill>
                  <a:schemeClr val="bg1"/>
                </a:solidFill>
                <a:latin typeface="+mn-lt"/>
              </a:defRPr>
            </a:lvl3pPr>
            <a:lvl4pPr marL="0" indent="0">
              <a:buFontTx/>
              <a:buNone/>
              <a:defRPr sz="1200" b="0">
                <a:solidFill>
                  <a:schemeClr val="bg1"/>
                </a:solidFill>
                <a:latin typeface="+mn-lt"/>
              </a:defRPr>
            </a:lvl4pPr>
            <a:lvl5pPr>
              <a:spcBef>
                <a:spcPts val="0"/>
              </a:spcBef>
              <a:buFontTx/>
              <a:buNone/>
              <a:defRPr sz="1200" b="0">
                <a:solidFill>
                  <a:schemeClr val="bg1"/>
                </a:solidFill>
                <a:latin typeface="+mn-lt"/>
              </a:defRPr>
            </a:lvl5pPr>
          </a:lstStyle>
          <a:p>
            <a:pPr lvl="0"/>
            <a:r>
              <a:rPr lang="fr-FR"/>
              <a:t>Modifier les styles du texte du masque</a:t>
            </a:r>
          </a:p>
        </p:txBody>
      </p:sp>
      <p:sp>
        <p:nvSpPr>
          <p:cNvPr id="2" name="Espace réservé de la date 1">
            <a:extLst>
              <a:ext uri="{FF2B5EF4-FFF2-40B4-BE49-F238E27FC236}">
                <a16:creationId xmlns:a16="http://schemas.microsoft.com/office/drawing/2014/main" id="{A88179EF-6DA0-9B79-5B5B-9AA669628508}"/>
              </a:ext>
            </a:extLst>
          </p:cNvPr>
          <p:cNvSpPr>
            <a:spLocks noGrp="1"/>
          </p:cNvSpPr>
          <p:nvPr>
            <p:ph type="dt" sz="half" idx="17"/>
          </p:nvPr>
        </p:nvSpPr>
        <p:spPr/>
        <p:txBody>
          <a:bodyPr/>
          <a:lstStyle/>
          <a:p>
            <a:r>
              <a:rPr lang="fr-FR"/>
              <a:t>jj.mm.aaaa</a:t>
            </a:r>
            <a:endParaRPr lang="fr-FR" dirty="0"/>
          </a:p>
        </p:txBody>
      </p:sp>
    </p:spTree>
    <p:extLst>
      <p:ext uri="{BB962C8B-B14F-4D97-AF65-F5344CB8AC3E}">
        <p14:creationId xmlns:p14="http://schemas.microsoft.com/office/powerpoint/2010/main" val="1397514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ccroche verti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Espace réservé du texte 11">
            <a:extLst>
              <a:ext uri="{FF2B5EF4-FFF2-40B4-BE49-F238E27FC236}">
                <a16:creationId xmlns:a16="http://schemas.microsoft.com/office/drawing/2014/main" id="{709933E8-430E-CDB0-A692-C05D14CE010A}"/>
              </a:ext>
            </a:extLst>
          </p:cNvPr>
          <p:cNvSpPr>
            <a:spLocks noGrp="1"/>
          </p:cNvSpPr>
          <p:nvPr>
            <p:ph type="body" sz="quarter" idx="16" hasCustomPrompt="1"/>
          </p:nvPr>
        </p:nvSpPr>
        <p:spPr>
          <a:xfrm>
            <a:off x="1055688" y="1688933"/>
            <a:ext cx="4896296" cy="676211"/>
          </a:xfrm>
        </p:spPr>
        <p:txBody>
          <a:bodyPr anchor="t"/>
          <a:lstStyle>
            <a:lvl1pPr algn="r">
              <a:lnSpc>
                <a:spcPct val="80000"/>
              </a:lnSpc>
              <a:buFontTx/>
              <a:buNone/>
              <a:defRPr sz="5300" b="1">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Accroche</a:t>
            </a:r>
          </a:p>
        </p:txBody>
      </p:sp>
      <p:sp>
        <p:nvSpPr>
          <p:cNvPr id="9" name="Espace réservé du texte 11">
            <a:extLst>
              <a:ext uri="{FF2B5EF4-FFF2-40B4-BE49-F238E27FC236}">
                <a16:creationId xmlns:a16="http://schemas.microsoft.com/office/drawing/2014/main" id="{759E3571-FEF9-F857-2DF0-9F3FA6543955}"/>
              </a:ext>
            </a:extLst>
          </p:cNvPr>
          <p:cNvSpPr>
            <a:spLocks noGrp="1"/>
          </p:cNvSpPr>
          <p:nvPr>
            <p:ph type="body" sz="quarter" idx="17"/>
          </p:nvPr>
        </p:nvSpPr>
        <p:spPr>
          <a:xfrm>
            <a:off x="7392144" y="1738472"/>
            <a:ext cx="2340000" cy="369332"/>
          </a:xfrm>
          <a:custGeom>
            <a:avLst/>
            <a:gdLst>
              <a:gd name="connsiteX0" fmla="*/ 0 w 2340000"/>
              <a:gd name="connsiteY0" fmla="*/ 0 h 369332"/>
              <a:gd name="connsiteX1" fmla="*/ 2340000 w 2340000"/>
              <a:gd name="connsiteY1" fmla="*/ 0 h 369332"/>
              <a:gd name="connsiteX2" fmla="*/ 2340000 w 2340000"/>
              <a:gd name="connsiteY2" fmla="*/ 369332 h 369332"/>
              <a:gd name="connsiteX3" fmla="*/ 0 w 2340000"/>
              <a:gd name="connsiteY3" fmla="*/ 369332 h 369332"/>
              <a:gd name="connsiteX4" fmla="*/ 0 w 2340000"/>
              <a:gd name="connsiteY4" fmla="*/ 0 h 369332"/>
              <a:gd name="connsiteX0" fmla="*/ 2340000 w 2431440"/>
              <a:gd name="connsiteY0" fmla="*/ 0 h 369332"/>
              <a:gd name="connsiteX1" fmla="*/ 2340000 w 2431440"/>
              <a:gd name="connsiteY1" fmla="*/ 369332 h 369332"/>
              <a:gd name="connsiteX2" fmla="*/ 0 w 2431440"/>
              <a:gd name="connsiteY2" fmla="*/ 369332 h 369332"/>
              <a:gd name="connsiteX3" fmla="*/ 0 w 2431440"/>
              <a:gd name="connsiteY3" fmla="*/ 0 h 369332"/>
              <a:gd name="connsiteX4" fmla="*/ 2431440 w 2431440"/>
              <a:gd name="connsiteY4" fmla="*/ 91440 h 369332"/>
              <a:gd name="connsiteX0" fmla="*/ 2340000 w 2340000"/>
              <a:gd name="connsiteY0" fmla="*/ 0 h 369332"/>
              <a:gd name="connsiteX1" fmla="*/ 2340000 w 2340000"/>
              <a:gd name="connsiteY1" fmla="*/ 369332 h 369332"/>
              <a:gd name="connsiteX2" fmla="*/ 0 w 2340000"/>
              <a:gd name="connsiteY2" fmla="*/ 369332 h 369332"/>
              <a:gd name="connsiteX3" fmla="*/ 0 w 2340000"/>
              <a:gd name="connsiteY3" fmla="*/ 0 h 369332"/>
              <a:gd name="connsiteX0" fmla="*/ 2340000 w 2340000"/>
              <a:gd name="connsiteY0" fmla="*/ 369332 h 369332"/>
              <a:gd name="connsiteX1" fmla="*/ 0 w 2340000"/>
              <a:gd name="connsiteY1" fmla="*/ 369332 h 369332"/>
              <a:gd name="connsiteX2" fmla="*/ 0 w 2340000"/>
              <a:gd name="connsiteY2" fmla="*/ 0 h 369332"/>
              <a:gd name="connsiteX0" fmla="*/ 0 w 0"/>
              <a:gd name="connsiteY0" fmla="*/ 369332 h 369332"/>
              <a:gd name="connsiteX1" fmla="*/ 0 w 0"/>
              <a:gd name="connsiteY1" fmla="*/ 0 h 369332"/>
              <a:gd name="connsiteX0" fmla="*/ 0 w 0"/>
              <a:gd name="connsiteY0" fmla="*/ 10000 h 10000"/>
              <a:gd name="connsiteX1" fmla="*/ 0 w 0"/>
              <a:gd name="connsiteY1" fmla="*/ 0 h 10000"/>
              <a:gd name="connsiteX0" fmla="*/ 0 w 0"/>
              <a:gd name="connsiteY0" fmla="*/ 10000 h 10000"/>
              <a:gd name="connsiteX1" fmla="*/ 0 w 0"/>
              <a:gd name="connsiteY1" fmla="*/ 0 h 10000"/>
              <a:gd name="connsiteX0" fmla="*/ 0 w 0"/>
              <a:gd name="connsiteY0" fmla="*/ 10000 h 10000"/>
              <a:gd name="connsiteX1" fmla="*/ 0 w 0"/>
              <a:gd name="connsiteY1" fmla="*/ 0 h 10000"/>
              <a:gd name="connsiteX2" fmla="*/ 0 w 0"/>
              <a:gd name="connsiteY2" fmla="*/ 10000 h 10000"/>
            </a:gdLst>
            <a:ahLst/>
            <a:cxnLst>
              <a:cxn ang="0">
                <a:pos x="connsiteX0" y="connsiteY0"/>
              </a:cxn>
              <a:cxn ang="0">
                <a:pos x="connsiteX1" y="connsiteY1"/>
              </a:cxn>
              <a:cxn ang="0">
                <a:pos x="connsiteX2" y="connsiteY2"/>
              </a:cxn>
            </a:cxnLst>
            <a:rect l="l" t="t" r="r" b="b"/>
            <a:pathLst>
              <a:path h="10000">
                <a:moveTo>
                  <a:pt x="0" y="10000"/>
                </a:moveTo>
                <a:lnTo>
                  <a:pt x="0" y="0"/>
                </a:lnTo>
                <a:lnTo>
                  <a:pt x="0" y="10000"/>
                </a:lnTo>
                <a:close/>
              </a:path>
            </a:pathLst>
          </a:custGeom>
          <a:noFill/>
          <a:ln w="19050">
            <a:solidFill>
              <a:schemeClr val="bg1"/>
            </a:solidFill>
          </a:ln>
          <a:effectLst/>
        </p:spPr>
        <p:txBody>
          <a:bodyPr lIns="144000"/>
          <a:lstStyle>
            <a:lvl1pPr algn="l">
              <a:lnSpc>
                <a:spcPct val="100000"/>
              </a:lnSpc>
              <a:buFontTx/>
              <a:buNone/>
              <a:defRPr sz="1200" b="0">
                <a:solidFill>
                  <a:schemeClr val="bg1"/>
                </a:solidFill>
                <a:latin typeface="+mn-lt"/>
              </a:defRPr>
            </a:lvl1pPr>
            <a:lvl2pPr>
              <a:lnSpc>
                <a:spcPct val="100000"/>
              </a:lnSpc>
              <a:buFontTx/>
              <a:buNone/>
              <a:defRPr sz="1200" b="0">
                <a:solidFill>
                  <a:schemeClr val="bg1"/>
                </a:solidFill>
                <a:latin typeface="+mn-lt"/>
              </a:defRPr>
            </a:lvl2pPr>
            <a:lvl3pPr marL="0" indent="0">
              <a:spcBef>
                <a:spcPts val="0"/>
              </a:spcBef>
              <a:buFontTx/>
              <a:buNone/>
              <a:defRPr sz="1200" b="0">
                <a:solidFill>
                  <a:schemeClr val="bg1"/>
                </a:solidFill>
                <a:latin typeface="+mn-lt"/>
              </a:defRPr>
            </a:lvl3pPr>
            <a:lvl4pPr marL="0" indent="0">
              <a:buFontTx/>
              <a:buNone/>
              <a:defRPr sz="1200" b="0">
                <a:solidFill>
                  <a:schemeClr val="bg1"/>
                </a:solidFill>
                <a:latin typeface="+mn-lt"/>
              </a:defRPr>
            </a:lvl4pPr>
            <a:lvl5pPr>
              <a:spcBef>
                <a:spcPts val="0"/>
              </a:spcBef>
              <a:buFontTx/>
              <a:buNone/>
              <a:defRPr sz="1200" b="0">
                <a:solidFill>
                  <a:schemeClr val="bg1"/>
                </a:solidFill>
                <a:latin typeface="+mn-lt"/>
              </a:defRPr>
            </a:lvl5pPr>
          </a:lstStyle>
          <a:p>
            <a:pPr lvl="0"/>
            <a:r>
              <a:rPr lang="fr-FR"/>
              <a:t>Modifier les styles du texte du masque</a:t>
            </a:r>
          </a:p>
        </p:txBody>
      </p:sp>
      <p:pic>
        <p:nvPicPr>
          <p:cNvPr id="10" name="Image 9">
            <a:extLst>
              <a:ext uri="{FF2B5EF4-FFF2-40B4-BE49-F238E27FC236}">
                <a16:creationId xmlns:a16="http://schemas.microsoft.com/office/drawing/2014/main" id="{E9E14DF6-1C7D-4CA3-BBF3-7CA1A0094A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3553864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suel">
    <p:bg>
      <p:bgPr>
        <a:solidFill>
          <a:schemeClr val="bg1">
            <a:lumMod val="85000"/>
          </a:schemeClr>
        </a:solid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dirty="0" err="1"/>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lvl1pPr>
              <a:defRPr>
                <a:solidFill>
                  <a:schemeClr val="bg1"/>
                </a:solidFill>
              </a:defRPr>
            </a:lvl1pPr>
          </a:lstStyle>
          <a:p>
            <a:r>
              <a:rPr lang="fr-FR"/>
              <a:t>00_Titre du chapitre</a:t>
            </a:r>
            <a:endParaRPr lang="fr-FR" dirty="0"/>
          </a:p>
        </p:txBody>
      </p:sp>
      <p:sp>
        <p:nvSpPr>
          <p:cNvPr id="9" name="Espace réservé du texte 11">
            <a:extLst>
              <a:ext uri="{FF2B5EF4-FFF2-40B4-BE49-F238E27FC236}">
                <a16:creationId xmlns:a16="http://schemas.microsoft.com/office/drawing/2014/main" id="{759E3571-FEF9-F857-2DF0-9F3FA6543955}"/>
              </a:ext>
            </a:extLst>
          </p:cNvPr>
          <p:cNvSpPr>
            <a:spLocks noGrp="1"/>
          </p:cNvSpPr>
          <p:nvPr>
            <p:ph type="body" sz="quarter" idx="17"/>
          </p:nvPr>
        </p:nvSpPr>
        <p:spPr>
          <a:xfrm>
            <a:off x="3863751" y="2096852"/>
            <a:ext cx="5040000" cy="646331"/>
          </a:xfrm>
          <a:custGeom>
            <a:avLst/>
            <a:gdLst>
              <a:gd name="connsiteX0" fmla="*/ 0 w 2340000"/>
              <a:gd name="connsiteY0" fmla="*/ 0 h 369332"/>
              <a:gd name="connsiteX1" fmla="*/ 2340000 w 2340000"/>
              <a:gd name="connsiteY1" fmla="*/ 0 h 369332"/>
              <a:gd name="connsiteX2" fmla="*/ 2340000 w 2340000"/>
              <a:gd name="connsiteY2" fmla="*/ 369332 h 369332"/>
              <a:gd name="connsiteX3" fmla="*/ 0 w 2340000"/>
              <a:gd name="connsiteY3" fmla="*/ 369332 h 369332"/>
              <a:gd name="connsiteX4" fmla="*/ 0 w 2340000"/>
              <a:gd name="connsiteY4" fmla="*/ 0 h 369332"/>
              <a:gd name="connsiteX0" fmla="*/ 2340000 w 2431440"/>
              <a:gd name="connsiteY0" fmla="*/ 0 h 369332"/>
              <a:gd name="connsiteX1" fmla="*/ 2340000 w 2431440"/>
              <a:gd name="connsiteY1" fmla="*/ 369332 h 369332"/>
              <a:gd name="connsiteX2" fmla="*/ 0 w 2431440"/>
              <a:gd name="connsiteY2" fmla="*/ 369332 h 369332"/>
              <a:gd name="connsiteX3" fmla="*/ 0 w 2431440"/>
              <a:gd name="connsiteY3" fmla="*/ 0 h 369332"/>
              <a:gd name="connsiteX4" fmla="*/ 2431440 w 2431440"/>
              <a:gd name="connsiteY4" fmla="*/ 91440 h 369332"/>
              <a:gd name="connsiteX0" fmla="*/ 2340000 w 2340000"/>
              <a:gd name="connsiteY0" fmla="*/ 0 h 369332"/>
              <a:gd name="connsiteX1" fmla="*/ 2340000 w 2340000"/>
              <a:gd name="connsiteY1" fmla="*/ 369332 h 369332"/>
              <a:gd name="connsiteX2" fmla="*/ 0 w 2340000"/>
              <a:gd name="connsiteY2" fmla="*/ 369332 h 369332"/>
              <a:gd name="connsiteX3" fmla="*/ 0 w 2340000"/>
              <a:gd name="connsiteY3" fmla="*/ 0 h 369332"/>
              <a:gd name="connsiteX0" fmla="*/ 2340000 w 2340000"/>
              <a:gd name="connsiteY0" fmla="*/ 369332 h 369332"/>
              <a:gd name="connsiteX1" fmla="*/ 0 w 2340000"/>
              <a:gd name="connsiteY1" fmla="*/ 369332 h 369332"/>
              <a:gd name="connsiteX2" fmla="*/ 0 w 2340000"/>
              <a:gd name="connsiteY2" fmla="*/ 0 h 369332"/>
              <a:gd name="connsiteX0" fmla="*/ 0 w 0"/>
              <a:gd name="connsiteY0" fmla="*/ 369332 h 369332"/>
              <a:gd name="connsiteX1" fmla="*/ 0 w 0"/>
              <a:gd name="connsiteY1" fmla="*/ 0 h 369332"/>
              <a:gd name="connsiteX0" fmla="*/ 0 w 0"/>
              <a:gd name="connsiteY0" fmla="*/ 10000 h 10000"/>
              <a:gd name="connsiteX1" fmla="*/ 0 w 0"/>
              <a:gd name="connsiteY1" fmla="*/ 0 h 10000"/>
              <a:gd name="connsiteX0" fmla="*/ 0 w 0"/>
              <a:gd name="connsiteY0" fmla="*/ 10000 h 10000"/>
              <a:gd name="connsiteX1" fmla="*/ 0 w 0"/>
              <a:gd name="connsiteY1" fmla="*/ 0 h 10000"/>
              <a:gd name="connsiteX0" fmla="*/ 0 w 0"/>
              <a:gd name="connsiteY0" fmla="*/ 10000 h 10000"/>
              <a:gd name="connsiteX1" fmla="*/ 0 w 0"/>
              <a:gd name="connsiteY1" fmla="*/ 0 h 10000"/>
              <a:gd name="connsiteX2" fmla="*/ 0 w 0"/>
              <a:gd name="connsiteY2" fmla="*/ 10000 h 10000"/>
            </a:gdLst>
            <a:ahLst/>
            <a:cxnLst>
              <a:cxn ang="0">
                <a:pos x="connsiteX0" y="connsiteY0"/>
              </a:cxn>
              <a:cxn ang="0">
                <a:pos x="connsiteX1" y="connsiteY1"/>
              </a:cxn>
              <a:cxn ang="0">
                <a:pos x="connsiteX2" y="connsiteY2"/>
              </a:cxn>
            </a:cxnLst>
            <a:rect l="l" t="t" r="r" b="b"/>
            <a:pathLst>
              <a:path h="10000">
                <a:moveTo>
                  <a:pt x="0" y="10000"/>
                </a:moveTo>
                <a:lnTo>
                  <a:pt x="0" y="0"/>
                </a:lnTo>
                <a:lnTo>
                  <a:pt x="0" y="10000"/>
                </a:lnTo>
                <a:close/>
              </a:path>
            </a:pathLst>
          </a:custGeom>
          <a:noFill/>
          <a:ln w="19050">
            <a:solidFill>
              <a:schemeClr val="bg1"/>
            </a:solidFill>
          </a:ln>
          <a:effectLst/>
        </p:spPr>
        <p:txBody>
          <a:bodyPr lIns="180000" rIns="180000"/>
          <a:lstStyle>
            <a:lvl1pPr algn="l">
              <a:lnSpc>
                <a:spcPct val="100000"/>
              </a:lnSpc>
              <a:buFontTx/>
              <a:buNone/>
              <a:defRPr sz="2100" b="1">
                <a:solidFill>
                  <a:schemeClr val="bg1"/>
                </a:solidFill>
                <a:latin typeface="+mj-lt"/>
              </a:defRPr>
            </a:lvl1pPr>
            <a:lvl2pPr>
              <a:lnSpc>
                <a:spcPct val="100000"/>
              </a:lnSpc>
              <a:buFontTx/>
              <a:buNone/>
              <a:defRPr sz="1200" b="0">
                <a:solidFill>
                  <a:schemeClr val="bg1"/>
                </a:solidFill>
                <a:latin typeface="+mn-lt"/>
              </a:defRPr>
            </a:lvl2pPr>
            <a:lvl3pPr marL="0" indent="0">
              <a:spcBef>
                <a:spcPts val="0"/>
              </a:spcBef>
              <a:buFontTx/>
              <a:buNone/>
              <a:defRPr sz="1200" b="0">
                <a:solidFill>
                  <a:schemeClr val="bg1"/>
                </a:solidFill>
                <a:latin typeface="+mn-lt"/>
              </a:defRPr>
            </a:lvl3pPr>
            <a:lvl4pPr marL="0" indent="0">
              <a:buFontTx/>
              <a:buNone/>
              <a:defRPr sz="1200" b="0">
                <a:solidFill>
                  <a:schemeClr val="bg1"/>
                </a:solidFill>
                <a:latin typeface="+mn-lt"/>
              </a:defRPr>
            </a:lvl4pPr>
            <a:lvl5pPr>
              <a:spcBef>
                <a:spcPts val="0"/>
              </a:spcBef>
              <a:buFontTx/>
              <a:buNone/>
              <a:defRPr sz="1200" b="0">
                <a:solidFill>
                  <a:schemeClr val="bg1"/>
                </a:solidFill>
                <a:latin typeface="+mn-lt"/>
              </a:defRPr>
            </a:lvl5pPr>
          </a:lstStyle>
          <a:p>
            <a:pPr lvl="0"/>
            <a:r>
              <a:rPr lang="fr-FR"/>
              <a:t>Modifier les styles du texte du masque</a:t>
            </a:r>
          </a:p>
        </p:txBody>
      </p:sp>
      <p:pic>
        <p:nvPicPr>
          <p:cNvPr id="10" name="Image 9">
            <a:extLst>
              <a:ext uri="{FF2B5EF4-FFF2-40B4-BE49-F238E27FC236}">
                <a16:creationId xmlns:a16="http://schemas.microsoft.com/office/drawing/2014/main" id="{1730CC83-AA77-45E2-9A73-541C8EC391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1792747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 accroch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88889" y="6342371"/>
            <a:ext cx="719419" cy="184666"/>
          </a:xfrm>
          <a:prstGeom prst="rect">
            <a:avLst/>
          </a:prstGeom>
        </p:spPr>
        <p:txBody>
          <a:bodyPr/>
          <a:lstStyle>
            <a:lvl1pPr>
              <a:defRPr>
                <a:solidFill>
                  <a:schemeClr val="tx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tx1"/>
                </a:solidFill>
                <a:latin typeface="+mj-lt"/>
              </a:rPr>
              <a:t>_</a:t>
            </a:r>
            <a:fld id="{EFE80E8B-84F0-4595-A2F9-76A84680216E}" type="slidenum">
              <a:rPr lang="fr-FR" sz="1500" b="1" smtClean="0">
                <a:solidFill>
                  <a:schemeClr val="tx1"/>
                </a:solidFill>
                <a:latin typeface="+mj-lt"/>
              </a:rPr>
              <a:pPr algn="r"/>
              <a:t>‹N°›</a:t>
            </a:fld>
            <a:endParaRPr lang="fr-FR" sz="1500" b="1" dirty="0" err="1">
              <a:solidFill>
                <a:schemeClr val="tx1"/>
              </a:solidFill>
              <a:latin typeface="+mj-lt"/>
            </a:endParaRPr>
          </a:p>
        </p:txBody>
      </p:sp>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Espace réservé du texte 11">
            <a:extLst>
              <a:ext uri="{FF2B5EF4-FFF2-40B4-BE49-F238E27FC236}">
                <a16:creationId xmlns:a16="http://schemas.microsoft.com/office/drawing/2014/main" id="{709933E8-430E-CDB0-A692-C05D14CE010A}"/>
              </a:ext>
            </a:extLst>
          </p:cNvPr>
          <p:cNvSpPr>
            <a:spLocks noGrp="1"/>
          </p:cNvSpPr>
          <p:nvPr>
            <p:ph type="body" sz="quarter" idx="16" hasCustomPrompt="1"/>
          </p:nvPr>
        </p:nvSpPr>
        <p:spPr>
          <a:xfrm>
            <a:off x="1055688" y="1688933"/>
            <a:ext cx="4032000" cy="1391150"/>
          </a:xfrm>
        </p:spPr>
        <p:txBody>
          <a:bodyPr anchor="t"/>
          <a:lstStyle>
            <a:lvl1pPr algn="l">
              <a:lnSpc>
                <a:spcPct val="80000"/>
              </a:lnSpc>
              <a:buFontTx/>
              <a:buNone/>
              <a:defRPr sz="3800" b="1">
                <a:solidFill>
                  <a:schemeClr val="bg1"/>
                </a:solidFill>
                <a:latin typeface="+mj-lt"/>
              </a:defRPr>
            </a:lvl1pPr>
            <a:lvl2pPr>
              <a:lnSpc>
                <a:spcPct val="100000"/>
              </a:lnSpc>
              <a:spcBef>
                <a:spcPts val="600"/>
              </a:spcBef>
              <a:buFontTx/>
              <a:buNone/>
              <a:defRPr sz="2300" b="1">
                <a:solidFill>
                  <a:schemeClr val="bg1"/>
                </a:solidFill>
                <a:latin typeface="+mj-lt"/>
              </a:defRPr>
            </a:lvl2pPr>
            <a:lvl3pPr marL="0" indent="0">
              <a:spcBef>
                <a:spcPts val="0"/>
              </a:spcBef>
              <a:buFontTx/>
              <a:buNone/>
              <a:defRPr b="0">
                <a:solidFill>
                  <a:schemeClr val="bg1"/>
                </a:solidFill>
                <a:latin typeface="+mn-lt"/>
              </a:defRPr>
            </a:lvl3pPr>
            <a:lvl4pPr marL="252000" indent="-252000">
              <a:buClrTx/>
              <a:buFont typeface="Wingdings" panose="05000000000000000000" pitchFamily="2" charset="2"/>
              <a:buChar char="l"/>
              <a:defRPr b="0">
                <a:solidFill>
                  <a:schemeClr val="bg1"/>
                </a:solidFill>
                <a:latin typeface="+mn-lt"/>
              </a:defRPr>
            </a:lvl4pPr>
            <a:lvl5pPr>
              <a:spcBef>
                <a:spcPts val="0"/>
              </a:spcBef>
              <a:buFontTx/>
              <a:buNone/>
              <a:defRPr b="0">
                <a:solidFill>
                  <a:schemeClr val="tx1"/>
                </a:solidFill>
                <a:latin typeface="+mn-lt"/>
              </a:defRPr>
            </a:lvl5pPr>
          </a:lstStyle>
          <a:p>
            <a:pPr lvl="0"/>
            <a:r>
              <a:rPr lang="fr-FR" dirty="0"/>
              <a:t>Niveau 1</a:t>
            </a:r>
          </a:p>
          <a:p>
            <a:pPr lvl="1"/>
            <a:r>
              <a:rPr lang="fr-FR" dirty="0"/>
              <a:t>Niveau 2</a:t>
            </a:r>
          </a:p>
          <a:p>
            <a:pPr lvl="2"/>
            <a:r>
              <a:rPr lang="fr-FR" dirty="0"/>
              <a:t>Niveau 3</a:t>
            </a:r>
          </a:p>
          <a:p>
            <a:pPr lvl="3"/>
            <a:r>
              <a:rPr lang="fr-FR" dirty="0"/>
              <a:t>Niveau 4</a:t>
            </a:r>
          </a:p>
        </p:txBody>
      </p:sp>
      <p:cxnSp>
        <p:nvCxnSpPr>
          <p:cNvPr id="7" name="Connecteur droit 6">
            <a:extLst>
              <a:ext uri="{FF2B5EF4-FFF2-40B4-BE49-F238E27FC236}">
                <a16:creationId xmlns:a16="http://schemas.microsoft.com/office/drawing/2014/main" id="{C0A31799-F0FB-8F51-B113-F66953AEBF28}"/>
              </a:ext>
            </a:extLst>
          </p:cNvPr>
          <p:cNvCxnSpPr/>
          <p:nvPr userDrawn="1"/>
        </p:nvCxnSpPr>
        <p:spPr>
          <a:xfrm>
            <a:off x="10611092" y="6273316"/>
            <a:ext cx="0" cy="36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25871410-7B06-8340-C75F-2072CE283B7B}"/>
              </a:ext>
            </a:extLst>
          </p:cNvPr>
          <p:cNvCxnSpPr>
            <a:cxnSpLocks/>
          </p:cNvCxnSpPr>
          <p:nvPr userDrawn="1"/>
        </p:nvCxnSpPr>
        <p:spPr>
          <a:xfrm>
            <a:off x="0" y="548680"/>
            <a:ext cx="609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Espace réservé du texte 11">
            <a:extLst>
              <a:ext uri="{FF2B5EF4-FFF2-40B4-BE49-F238E27FC236}">
                <a16:creationId xmlns:a16="http://schemas.microsoft.com/office/drawing/2014/main" id="{20324E0E-AE69-5C88-EDF2-BDEFB3496E69}"/>
              </a:ext>
            </a:extLst>
          </p:cNvPr>
          <p:cNvSpPr>
            <a:spLocks noGrp="1"/>
          </p:cNvSpPr>
          <p:nvPr>
            <p:ph type="body" sz="quarter" idx="18" hasCustomPrompt="1"/>
          </p:nvPr>
        </p:nvSpPr>
        <p:spPr>
          <a:xfrm>
            <a:off x="7104312" y="1683585"/>
            <a:ext cx="4032000" cy="1391150"/>
          </a:xfrm>
        </p:spPr>
        <p:txBody>
          <a:bodyPr anchor="t"/>
          <a:lstStyle>
            <a:lvl1pPr algn="l">
              <a:lnSpc>
                <a:spcPct val="80000"/>
              </a:lnSpc>
              <a:buFontTx/>
              <a:buNone/>
              <a:defRPr sz="3800" b="1">
                <a:solidFill>
                  <a:schemeClr val="tx1"/>
                </a:solidFill>
                <a:latin typeface="+mj-lt"/>
              </a:defRPr>
            </a:lvl1pPr>
            <a:lvl2pPr>
              <a:lnSpc>
                <a:spcPct val="100000"/>
              </a:lnSpc>
              <a:spcBef>
                <a:spcPts val="600"/>
              </a:spcBef>
              <a:buFontTx/>
              <a:buNone/>
              <a:defRPr sz="2300" b="1">
                <a:solidFill>
                  <a:schemeClr val="tx1"/>
                </a:solidFill>
                <a:latin typeface="+mj-lt"/>
              </a:defRPr>
            </a:lvl2pPr>
            <a:lvl3pPr marL="0" indent="0">
              <a:spcBef>
                <a:spcPts val="0"/>
              </a:spcBef>
              <a:buFontTx/>
              <a:buNone/>
              <a:defRPr b="0">
                <a:solidFill>
                  <a:schemeClr val="tx1"/>
                </a:solidFill>
                <a:latin typeface="+mn-lt"/>
              </a:defRPr>
            </a:lvl3pPr>
            <a:lvl4pPr marL="252000" indent="-252000">
              <a:buClrTx/>
              <a:buFont typeface="Wingdings" panose="05000000000000000000" pitchFamily="2" charset="2"/>
              <a:buChar char="l"/>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Niveau 1</a:t>
            </a:r>
          </a:p>
          <a:p>
            <a:pPr lvl="1"/>
            <a:r>
              <a:rPr lang="fr-FR" dirty="0"/>
              <a:t>Niveau 2</a:t>
            </a:r>
          </a:p>
          <a:p>
            <a:pPr lvl="2"/>
            <a:r>
              <a:rPr lang="fr-FR" dirty="0"/>
              <a:t>Niveau 3</a:t>
            </a:r>
          </a:p>
          <a:p>
            <a:pPr lvl="3"/>
            <a:r>
              <a:rPr lang="fr-FR" dirty="0"/>
              <a:t>Niveau 4</a:t>
            </a:r>
          </a:p>
        </p:txBody>
      </p:sp>
      <p:cxnSp>
        <p:nvCxnSpPr>
          <p:cNvPr id="20" name="Connecteur droit 19">
            <a:extLst>
              <a:ext uri="{FF2B5EF4-FFF2-40B4-BE49-F238E27FC236}">
                <a16:creationId xmlns:a16="http://schemas.microsoft.com/office/drawing/2014/main" id="{2DB573C4-8DB4-9980-3079-4C7DADA4E166}"/>
              </a:ext>
            </a:extLst>
          </p:cNvPr>
          <p:cNvCxnSpPr>
            <a:cxnSpLocks/>
          </p:cNvCxnSpPr>
          <p:nvPr userDrawn="1"/>
        </p:nvCxnSpPr>
        <p:spPr>
          <a:xfrm>
            <a:off x="6096000" y="548680"/>
            <a:ext cx="6096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BD4477D-A9FD-4099-8807-4897C6DDB4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50863" y="6270064"/>
            <a:ext cx="757883" cy="363252"/>
          </a:xfrm>
          <a:prstGeom prst="rect">
            <a:avLst/>
          </a:prstGeom>
        </p:spPr>
      </p:pic>
    </p:spTree>
    <p:extLst>
      <p:ext uri="{BB962C8B-B14F-4D97-AF65-F5344CB8AC3E}">
        <p14:creationId xmlns:p14="http://schemas.microsoft.com/office/powerpoint/2010/main" val="3051180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visuels Fond blanc">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00_Titre du chapitre</a:t>
            </a:r>
          </a:p>
        </p:txBody>
      </p:sp>
      <p:sp>
        <p:nvSpPr>
          <p:cNvPr id="11" name="Espace réservé du texte 8">
            <a:extLst>
              <a:ext uri="{FF2B5EF4-FFF2-40B4-BE49-F238E27FC236}">
                <a16:creationId xmlns:a16="http://schemas.microsoft.com/office/drawing/2014/main" id="{686F93E6-09C3-00EC-B62F-DA5CD24C0BF2}"/>
              </a:ext>
            </a:extLst>
          </p:cNvPr>
          <p:cNvSpPr>
            <a:spLocks noGrp="1"/>
          </p:cNvSpPr>
          <p:nvPr>
            <p:ph type="body" sz="quarter" idx="15" hasCustomPrompt="1"/>
          </p:nvPr>
        </p:nvSpPr>
        <p:spPr>
          <a:xfrm>
            <a:off x="1055080" y="4032820"/>
            <a:ext cx="2052000" cy="564770"/>
          </a:xfrm>
        </p:spPr>
        <p:txBody>
          <a:bodyPr wrap="square">
            <a:spAutoFit/>
          </a:bodyPr>
          <a:lstStyle>
            <a:lvl1pPr algn="ctr">
              <a:defRPr>
                <a:solidFill>
                  <a:schemeClr val="tx1"/>
                </a:solidFill>
              </a:defRPr>
            </a:lvl1pPr>
            <a:lvl2pPr algn="ctr">
              <a:defRPr/>
            </a:lvl2pPr>
          </a:lstStyle>
          <a:p>
            <a:pPr lvl="0"/>
            <a:r>
              <a:rPr lang="fr-FR" dirty="0"/>
              <a:t>Niveau 1</a:t>
            </a:r>
          </a:p>
          <a:p>
            <a:pPr lvl="1"/>
            <a:r>
              <a:rPr lang="fr-FR" dirty="0"/>
              <a:t>Deuxième niveau</a:t>
            </a:r>
          </a:p>
        </p:txBody>
      </p:sp>
      <p:sp>
        <p:nvSpPr>
          <p:cNvPr id="9" name="Espace réservé pour une image  7">
            <a:extLst>
              <a:ext uri="{FF2B5EF4-FFF2-40B4-BE49-F238E27FC236}">
                <a16:creationId xmlns:a16="http://schemas.microsoft.com/office/drawing/2014/main" id="{738B921E-643B-6C0C-59F1-B19E4CF6ED41}"/>
              </a:ext>
            </a:extLst>
          </p:cNvPr>
          <p:cNvSpPr>
            <a:spLocks noGrp="1"/>
          </p:cNvSpPr>
          <p:nvPr>
            <p:ph type="pic" sz="quarter" idx="16" hasCustomPrompt="1"/>
          </p:nvPr>
        </p:nvSpPr>
        <p:spPr>
          <a:xfrm>
            <a:off x="1307080" y="2000887"/>
            <a:ext cx="1548000" cy="1548000"/>
          </a:xfrm>
          <a:prstGeom prst="roundRect">
            <a:avLst>
              <a:gd name="adj" fmla="val 6957"/>
            </a:avLst>
          </a:prstGeo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10" name="Espace réservé du texte 8">
            <a:extLst>
              <a:ext uri="{FF2B5EF4-FFF2-40B4-BE49-F238E27FC236}">
                <a16:creationId xmlns:a16="http://schemas.microsoft.com/office/drawing/2014/main" id="{C566E228-D051-8F86-06E8-1503B40417BB}"/>
              </a:ext>
            </a:extLst>
          </p:cNvPr>
          <p:cNvSpPr>
            <a:spLocks noGrp="1"/>
          </p:cNvSpPr>
          <p:nvPr>
            <p:ph type="body" sz="quarter" idx="17" hasCustomPrompt="1"/>
          </p:nvPr>
        </p:nvSpPr>
        <p:spPr>
          <a:xfrm>
            <a:off x="3767501" y="4029006"/>
            <a:ext cx="2052000" cy="564770"/>
          </a:xfrm>
        </p:spPr>
        <p:txBody>
          <a:bodyPr wrap="square">
            <a:spAutoFit/>
          </a:bodyPr>
          <a:lstStyle>
            <a:lvl1pPr algn="ctr">
              <a:defRPr>
                <a:solidFill>
                  <a:schemeClr val="tx1"/>
                </a:solidFill>
              </a:defRPr>
            </a:lvl1pPr>
            <a:lvl2pPr algn="ctr">
              <a:defRPr/>
            </a:lvl2pPr>
          </a:lstStyle>
          <a:p>
            <a:pPr lvl="0"/>
            <a:r>
              <a:rPr lang="fr-FR" dirty="0"/>
              <a:t>Niveau 1</a:t>
            </a:r>
          </a:p>
          <a:p>
            <a:pPr lvl="1"/>
            <a:r>
              <a:rPr lang="fr-FR" dirty="0"/>
              <a:t>Deuxième niveau</a:t>
            </a:r>
          </a:p>
        </p:txBody>
      </p:sp>
      <p:sp>
        <p:nvSpPr>
          <p:cNvPr id="12" name="Espace réservé pour une image  7">
            <a:extLst>
              <a:ext uri="{FF2B5EF4-FFF2-40B4-BE49-F238E27FC236}">
                <a16:creationId xmlns:a16="http://schemas.microsoft.com/office/drawing/2014/main" id="{616C60B3-2E14-1A4D-42EF-9AD9CA8050EB}"/>
              </a:ext>
            </a:extLst>
          </p:cNvPr>
          <p:cNvSpPr>
            <a:spLocks noGrp="1"/>
          </p:cNvSpPr>
          <p:nvPr>
            <p:ph type="pic" sz="quarter" idx="18" hasCustomPrompt="1"/>
          </p:nvPr>
        </p:nvSpPr>
        <p:spPr>
          <a:xfrm>
            <a:off x="4019501" y="1997073"/>
            <a:ext cx="1548000" cy="1548000"/>
          </a:xfrm>
          <a:prstGeom prst="roundRect">
            <a:avLst>
              <a:gd name="adj" fmla="val 6957"/>
            </a:avLst>
          </a:prstGeo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13" name="Espace réservé du texte 8">
            <a:extLst>
              <a:ext uri="{FF2B5EF4-FFF2-40B4-BE49-F238E27FC236}">
                <a16:creationId xmlns:a16="http://schemas.microsoft.com/office/drawing/2014/main" id="{769A86CA-E29A-0558-4227-884E0B85738E}"/>
              </a:ext>
            </a:extLst>
          </p:cNvPr>
          <p:cNvSpPr>
            <a:spLocks noGrp="1"/>
          </p:cNvSpPr>
          <p:nvPr>
            <p:ph type="body" sz="quarter" idx="19" hasCustomPrompt="1"/>
          </p:nvPr>
        </p:nvSpPr>
        <p:spPr>
          <a:xfrm>
            <a:off x="6479922" y="4032820"/>
            <a:ext cx="2052000" cy="564770"/>
          </a:xfrm>
        </p:spPr>
        <p:txBody>
          <a:bodyPr wrap="square">
            <a:spAutoFit/>
          </a:bodyPr>
          <a:lstStyle>
            <a:lvl1pPr algn="ctr">
              <a:defRPr>
                <a:solidFill>
                  <a:schemeClr val="tx1"/>
                </a:solidFill>
              </a:defRPr>
            </a:lvl1pPr>
            <a:lvl2pPr algn="ctr">
              <a:defRPr/>
            </a:lvl2pPr>
          </a:lstStyle>
          <a:p>
            <a:pPr lvl="0"/>
            <a:r>
              <a:rPr lang="fr-FR" dirty="0"/>
              <a:t>Niveau 1</a:t>
            </a:r>
          </a:p>
          <a:p>
            <a:pPr lvl="1"/>
            <a:r>
              <a:rPr lang="fr-FR" dirty="0"/>
              <a:t>Deuxième niveau</a:t>
            </a:r>
          </a:p>
        </p:txBody>
      </p:sp>
      <p:sp>
        <p:nvSpPr>
          <p:cNvPr id="14" name="Espace réservé pour une image  7">
            <a:extLst>
              <a:ext uri="{FF2B5EF4-FFF2-40B4-BE49-F238E27FC236}">
                <a16:creationId xmlns:a16="http://schemas.microsoft.com/office/drawing/2014/main" id="{EA962E05-5A6E-07BA-42F9-53375F2FD9F8}"/>
              </a:ext>
            </a:extLst>
          </p:cNvPr>
          <p:cNvSpPr>
            <a:spLocks noGrp="1"/>
          </p:cNvSpPr>
          <p:nvPr>
            <p:ph type="pic" sz="quarter" idx="20" hasCustomPrompt="1"/>
          </p:nvPr>
        </p:nvSpPr>
        <p:spPr>
          <a:xfrm>
            <a:off x="6731922" y="2000887"/>
            <a:ext cx="1548000" cy="1548000"/>
          </a:xfrm>
          <a:prstGeom prst="roundRect">
            <a:avLst>
              <a:gd name="adj" fmla="val 6957"/>
            </a:avLst>
          </a:prstGeo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15" name="Espace réservé du texte 8">
            <a:extLst>
              <a:ext uri="{FF2B5EF4-FFF2-40B4-BE49-F238E27FC236}">
                <a16:creationId xmlns:a16="http://schemas.microsoft.com/office/drawing/2014/main" id="{EE73182E-AF9B-876D-C5F8-0065927E5BD9}"/>
              </a:ext>
            </a:extLst>
          </p:cNvPr>
          <p:cNvSpPr>
            <a:spLocks noGrp="1"/>
          </p:cNvSpPr>
          <p:nvPr>
            <p:ph type="body" sz="quarter" idx="21" hasCustomPrompt="1"/>
          </p:nvPr>
        </p:nvSpPr>
        <p:spPr>
          <a:xfrm>
            <a:off x="9192344" y="4029006"/>
            <a:ext cx="2052000" cy="564770"/>
          </a:xfrm>
        </p:spPr>
        <p:txBody>
          <a:bodyPr wrap="square">
            <a:spAutoFit/>
          </a:bodyPr>
          <a:lstStyle>
            <a:lvl1pPr algn="ctr">
              <a:defRPr>
                <a:solidFill>
                  <a:schemeClr val="tx1"/>
                </a:solidFill>
              </a:defRPr>
            </a:lvl1pPr>
            <a:lvl2pPr algn="ctr">
              <a:defRPr/>
            </a:lvl2pPr>
          </a:lstStyle>
          <a:p>
            <a:pPr lvl="0"/>
            <a:r>
              <a:rPr lang="fr-FR" dirty="0"/>
              <a:t>Niveau 1</a:t>
            </a:r>
          </a:p>
          <a:p>
            <a:pPr lvl="1"/>
            <a:r>
              <a:rPr lang="fr-FR" dirty="0"/>
              <a:t>Deuxième niveau</a:t>
            </a:r>
          </a:p>
        </p:txBody>
      </p:sp>
      <p:sp>
        <p:nvSpPr>
          <p:cNvPr id="16" name="Espace réservé pour une image  7">
            <a:extLst>
              <a:ext uri="{FF2B5EF4-FFF2-40B4-BE49-F238E27FC236}">
                <a16:creationId xmlns:a16="http://schemas.microsoft.com/office/drawing/2014/main" id="{9944EDF7-46A1-D86F-99B9-68686D0CD280}"/>
              </a:ext>
            </a:extLst>
          </p:cNvPr>
          <p:cNvSpPr>
            <a:spLocks noGrp="1"/>
          </p:cNvSpPr>
          <p:nvPr>
            <p:ph type="pic" sz="quarter" idx="22" hasCustomPrompt="1"/>
          </p:nvPr>
        </p:nvSpPr>
        <p:spPr>
          <a:xfrm>
            <a:off x="9444344" y="1997073"/>
            <a:ext cx="1548000" cy="1548000"/>
          </a:xfrm>
          <a:prstGeom prst="roundRect">
            <a:avLst>
              <a:gd name="adj" fmla="val 6957"/>
            </a:avLst>
          </a:prstGeo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17" name="Titre 1">
            <a:extLst>
              <a:ext uri="{FF2B5EF4-FFF2-40B4-BE49-F238E27FC236}">
                <a16:creationId xmlns:a16="http://schemas.microsoft.com/office/drawing/2014/main" id="{357800CC-4265-D824-4C00-B627AFB5744F}"/>
              </a:ext>
            </a:extLst>
          </p:cNvPr>
          <p:cNvSpPr>
            <a:spLocks noGrp="1"/>
          </p:cNvSpPr>
          <p:nvPr>
            <p:ph type="title"/>
          </p:nvPr>
        </p:nvSpPr>
        <p:spPr>
          <a:xfrm>
            <a:off x="1199456" y="1059823"/>
            <a:ext cx="9936857" cy="528671"/>
          </a:xfrm>
        </p:spPr>
        <p:txBody>
          <a:bodyPr/>
          <a:lstStyle/>
          <a:p>
            <a:r>
              <a:rPr lang="fr-FR"/>
              <a:t>Modifiez le style du titre</a:t>
            </a:r>
            <a:endParaRPr lang="fr-FR" dirty="0"/>
          </a:p>
        </p:txBody>
      </p:sp>
      <p:sp>
        <p:nvSpPr>
          <p:cNvPr id="2" name="Espace réservé de la date 1">
            <a:extLst>
              <a:ext uri="{FF2B5EF4-FFF2-40B4-BE49-F238E27FC236}">
                <a16:creationId xmlns:a16="http://schemas.microsoft.com/office/drawing/2014/main" id="{1AA67EBB-40D3-A439-BD54-F921A1467371}"/>
              </a:ext>
            </a:extLst>
          </p:cNvPr>
          <p:cNvSpPr>
            <a:spLocks noGrp="1"/>
          </p:cNvSpPr>
          <p:nvPr>
            <p:ph type="dt" sz="half" idx="23"/>
          </p:nvPr>
        </p:nvSpPr>
        <p:spPr/>
        <p:txBody>
          <a:bodyPr/>
          <a:lstStyle/>
          <a:p>
            <a:r>
              <a:rPr lang="fr-FR"/>
              <a:t>jj.mm.aaaa</a:t>
            </a:r>
            <a:endParaRPr lang="fr-FR" dirty="0"/>
          </a:p>
        </p:txBody>
      </p:sp>
    </p:spTree>
    <p:extLst>
      <p:ext uri="{BB962C8B-B14F-4D97-AF65-F5344CB8AC3E}">
        <p14:creationId xmlns:p14="http://schemas.microsoft.com/office/powerpoint/2010/main" val="852328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 visuels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u texte 8">
            <a:extLst>
              <a:ext uri="{FF2B5EF4-FFF2-40B4-BE49-F238E27FC236}">
                <a16:creationId xmlns:a16="http://schemas.microsoft.com/office/drawing/2014/main" id="{23F6CB3B-6896-572B-7EC6-AFFC916B59A2}"/>
              </a:ext>
            </a:extLst>
          </p:cNvPr>
          <p:cNvSpPr>
            <a:spLocks noGrp="1"/>
          </p:cNvSpPr>
          <p:nvPr>
            <p:ph type="body" sz="quarter" idx="15" hasCustomPrompt="1"/>
          </p:nvPr>
        </p:nvSpPr>
        <p:spPr>
          <a:xfrm>
            <a:off x="1055080" y="4032820"/>
            <a:ext cx="2052000" cy="564770"/>
          </a:xfrm>
        </p:spPr>
        <p:txBody>
          <a:bodyPr wrap="square">
            <a:spAutoFit/>
          </a:bodyPr>
          <a:lstStyle>
            <a:lvl1pPr algn="ctr">
              <a:defRPr>
                <a:solidFill>
                  <a:schemeClr val="bg1"/>
                </a:solidFill>
              </a:defRPr>
            </a:lvl1pPr>
            <a:lvl2pPr algn="ctr">
              <a:defRPr>
                <a:solidFill>
                  <a:schemeClr val="bg1"/>
                </a:solidFill>
              </a:defRPr>
            </a:lvl2pPr>
          </a:lstStyle>
          <a:p>
            <a:pPr lvl="0"/>
            <a:r>
              <a:rPr lang="fr-FR" dirty="0"/>
              <a:t>Niveau 1</a:t>
            </a:r>
          </a:p>
          <a:p>
            <a:pPr lvl="1"/>
            <a:r>
              <a:rPr lang="fr-FR" dirty="0"/>
              <a:t>Deuxième niveau</a:t>
            </a:r>
          </a:p>
        </p:txBody>
      </p:sp>
      <p:sp>
        <p:nvSpPr>
          <p:cNvPr id="5" name="Espace réservé pour une image  7">
            <a:extLst>
              <a:ext uri="{FF2B5EF4-FFF2-40B4-BE49-F238E27FC236}">
                <a16:creationId xmlns:a16="http://schemas.microsoft.com/office/drawing/2014/main" id="{6D1DF499-F33E-98F6-2D04-1A8C428787BE}"/>
              </a:ext>
            </a:extLst>
          </p:cNvPr>
          <p:cNvSpPr>
            <a:spLocks noGrp="1"/>
          </p:cNvSpPr>
          <p:nvPr>
            <p:ph type="pic" sz="quarter" idx="16" hasCustomPrompt="1"/>
          </p:nvPr>
        </p:nvSpPr>
        <p:spPr>
          <a:xfrm>
            <a:off x="1307080" y="2000887"/>
            <a:ext cx="1548000" cy="1548000"/>
          </a:xfrm>
          <a:prstGeom prst="roundRect">
            <a:avLst>
              <a:gd name="adj" fmla="val 6957"/>
            </a:avLst>
          </a:prstGeo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7" name="Espace réservé du texte 8">
            <a:extLst>
              <a:ext uri="{FF2B5EF4-FFF2-40B4-BE49-F238E27FC236}">
                <a16:creationId xmlns:a16="http://schemas.microsoft.com/office/drawing/2014/main" id="{F22F986A-71B9-8604-B95C-3AD8E1BC8441}"/>
              </a:ext>
            </a:extLst>
          </p:cNvPr>
          <p:cNvSpPr>
            <a:spLocks noGrp="1"/>
          </p:cNvSpPr>
          <p:nvPr>
            <p:ph type="body" sz="quarter" idx="17" hasCustomPrompt="1"/>
          </p:nvPr>
        </p:nvSpPr>
        <p:spPr>
          <a:xfrm>
            <a:off x="3767501" y="4029006"/>
            <a:ext cx="2052000" cy="564770"/>
          </a:xfrm>
        </p:spPr>
        <p:txBody>
          <a:bodyPr wrap="square">
            <a:spAutoFit/>
          </a:bodyPr>
          <a:lstStyle>
            <a:lvl1pPr algn="ctr">
              <a:defRPr>
                <a:solidFill>
                  <a:schemeClr val="bg1"/>
                </a:solidFill>
              </a:defRPr>
            </a:lvl1pPr>
            <a:lvl2pPr algn="ctr">
              <a:defRPr>
                <a:solidFill>
                  <a:schemeClr val="bg1"/>
                </a:solidFill>
              </a:defRPr>
            </a:lvl2pPr>
          </a:lstStyle>
          <a:p>
            <a:pPr lvl="0"/>
            <a:r>
              <a:rPr lang="fr-FR" dirty="0"/>
              <a:t>Niveau 1</a:t>
            </a:r>
          </a:p>
          <a:p>
            <a:pPr lvl="1"/>
            <a:r>
              <a:rPr lang="fr-FR" dirty="0"/>
              <a:t>Deuxième niveau</a:t>
            </a:r>
          </a:p>
        </p:txBody>
      </p:sp>
      <p:sp>
        <p:nvSpPr>
          <p:cNvPr id="10" name="Espace réservé pour une image  7">
            <a:extLst>
              <a:ext uri="{FF2B5EF4-FFF2-40B4-BE49-F238E27FC236}">
                <a16:creationId xmlns:a16="http://schemas.microsoft.com/office/drawing/2014/main" id="{6DB8654B-7CE7-DA54-6C1C-F7B98674A4CC}"/>
              </a:ext>
            </a:extLst>
          </p:cNvPr>
          <p:cNvSpPr>
            <a:spLocks noGrp="1"/>
          </p:cNvSpPr>
          <p:nvPr>
            <p:ph type="pic" sz="quarter" idx="18" hasCustomPrompt="1"/>
          </p:nvPr>
        </p:nvSpPr>
        <p:spPr>
          <a:xfrm>
            <a:off x="4019501" y="1997073"/>
            <a:ext cx="1548000" cy="1548000"/>
          </a:xfrm>
          <a:prstGeom prst="roundRect">
            <a:avLst>
              <a:gd name="adj" fmla="val 6957"/>
            </a:avLst>
          </a:prstGeo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13" name="Espace réservé du texte 8">
            <a:extLst>
              <a:ext uri="{FF2B5EF4-FFF2-40B4-BE49-F238E27FC236}">
                <a16:creationId xmlns:a16="http://schemas.microsoft.com/office/drawing/2014/main" id="{7BB65D51-3F78-6237-770B-B3404FC05EB9}"/>
              </a:ext>
            </a:extLst>
          </p:cNvPr>
          <p:cNvSpPr>
            <a:spLocks noGrp="1"/>
          </p:cNvSpPr>
          <p:nvPr>
            <p:ph type="body" sz="quarter" idx="19" hasCustomPrompt="1"/>
          </p:nvPr>
        </p:nvSpPr>
        <p:spPr>
          <a:xfrm>
            <a:off x="6479922" y="4032820"/>
            <a:ext cx="2052000" cy="564770"/>
          </a:xfrm>
        </p:spPr>
        <p:txBody>
          <a:bodyPr wrap="square">
            <a:spAutoFit/>
          </a:bodyPr>
          <a:lstStyle>
            <a:lvl1pPr algn="ctr">
              <a:defRPr>
                <a:solidFill>
                  <a:schemeClr val="bg1"/>
                </a:solidFill>
              </a:defRPr>
            </a:lvl1pPr>
            <a:lvl2pPr algn="ctr">
              <a:defRPr>
                <a:solidFill>
                  <a:schemeClr val="bg1"/>
                </a:solidFill>
              </a:defRPr>
            </a:lvl2pPr>
          </a:lstStyle>
          <a:p>
            <a:pPr lvl="0"/>
            <a:r>
              <a:rPr lang="fr-FR" dirty="0"/>
              <a:t>Niveau 1</a:t>
            </a:r>
          </a:p>
          <a:p>
            <a:pPr lvl="1"/>
            <a:r>
              <a:rPr lang="fr-FR" dirty="0"/>
              <a:t>Deuxième niveau</a:t>
            </a:r>
          </a:p>
        </p:txBody>
      </p:sp>
      <p:sp>
        <p:nvSpPr>
          <p:cNvPr id="14" name="Espace réservé pour une image  7">
            <a:extLst>
              <a:ext uri="{FF2B5EF4-FFF2-40B4-BE49-F238E27FC236}">
                <a16:creationId xmlns:a16="http://schemas.microsoft.com/office/drawing/2014/main" id="{9073E188-D5D0-EAA1-A260-B798BE76A2FB}"/>
              </a:ext>
            </a:extLst>
          </p:cNvPr>
          <p:cNvSpPr>
            <a:spLocks noGrp="1"/>
          </p:cNvSpPr>
          <p:nvPr>
            <p:ph type="pic" sz="quarter" idx="20" hasCustomPrompt="1"/>
          </p:nvPr>
        </p:nvSpPr>
        <p:spPr>
          <a:xfrm>
            <a:off x="6731922" y="2000887"/>
            <a:ext cx="1548000" cy="1548000"/>
          </a:xfrm>
          <a:prstGeom prst="roundRect">
            <a:avLst>
              <a:gd name="adj" fmla="val 6957"/>
            </a:avLst>
          </a:prstGeo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16" name="Espace réservé du texte 8">
            <a:extLst>
              <a:ext uri="{FF2B5EF4-FFF2-40B4-BE49-F238E27FC236}">
                <a16:creationId xmlns:a16="http://schemas.microsoft.com/office/drawing/2014/main" id="{D9D067A5-2137-E70C-CFC1-593C90AEC92B}"/>
              </a:ext>
            </a:extLst>
          </p:cNvPr>
          <p:cNvSpPr>
            <a:spLocks noGrp="1"/>
          </p:cNvSpPr>
          <p:nvPr>
            <p:ph type="body" sz="quarter" idx="21" hasCustomPrompt="1"/>
          </p:nvPr>
        </p:nvSpPr>
        <p:spPr>
          <a:xfrm>
            <a:off x="9192344" y="4029006"/>
            <a:ext cx="2052000" cy="564770"/>
          </a:xfrm>
        </p:spPr>
        <p:txBody>
          <a:bodyPr wrap="square">
            <a:spAutoFit/>
          </a:bodyPr>
          <a:lstStyle>
            <a:lvl1pPr algn="ctr">
              <a:defRPr>
                <a:solidFill>
                  <a:schemeClr val="bg1"/>
                </a:solidFill>
              </a:defRPr>
            </a:lvl1pPr>
            <a:lvl2pPr algn="ctr">
              <a:defRPr>
                <a:solidFill>
                  <a:schemeClr val="bg1"/>
                </a:solidFill>
              </a:defRPr>
            </a:lvl2pPr>
          </a:lstStyle>
          <a:p>
            <a:pPr lvl="0"/>
            <a:r>
              <a:rPr lang="fr-FR" dirty="0"/>
              <a:t>Niveau 1</a:t>
            </a:r>
          </a:p>
          <a:p>
            <a:pPr lvl="1"/>
            <a:r>
              <a:rPr lang="fr-FR" dirty="0"/>
              <a:t>Deuxième niveau</a:t>
            </a:r>
          </a:p>
        </p:txBody>
      </p:sp>
      <p:sp>
        <p:nvSpPr>
          <p:cNvPr id="17" name="Espace réservé pour une image  7">
            <a:extLst>
              <a:ext uri="{FF2B5EF4-FFF2-40B4-BE49-F238E27FC236}">
                <a16:creationId xmlns:a16="http://schemas.microsoft.com/office/drawing/2014/main" id="{1B7B4474-3212-0197-DEDB-3A3EBE537A05}"/>
              </a:ext>
            </a:extLst>
          </p:cNvPr>
          <p:cNvSpPr>
            <a:spLocks noGrp="1"/>
          </p:cNvSpPr>
          <p:nvPr>
            <p:ph type="pic" sz="quarter" idx="22" hasCustomPrompt="1"/>
          </p:nvPr>
        </p:nvSpPr>
        <p:spPr>
          <a:xfrm>
            <a:off x="9444344" y="1997073"/>
            <a:ext cx="1548000" cy="1548000"/>
          </a:xfrm>
          <a:prstGeom prst="roundRect">
            <a:avLst>
              <a:gd name="adj" fmla="val 6957"/>
            </a:avLst>
          </a:prstGeo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18" name="Titre 1">
            <a:extLst>
              <a:ext uri="{FF2B5EF4-FFF2-40B4-BE49-F238E27FC236}">
                <a16:creationId xmlns:a16="http://schemas.microsoft.com/office/drawing/2014/main" id="{E4EAEFC8-5131-FE33-6E7A-B3AC482AE8D2}"/>
              </a:ext>
            </a:extLst>
          </p:cNvPr>
          <p:cNvSpPr>
            <a:spLocks noGrp="1"/>
          </p:cNvSpPr>
          <p:nvPr>
            <p:ph type="title"/>
          </p:nvPr>
        </p:nvSpPr>
        <p:spPr>
          <a:xfrm>
            <a:off x="1199456" y="1059823"/>
            <a:ext cx="9936857" cy="528671"/>
          </a:xfrm>
        </p:spPr>
        <p:txBody>
          <a:bodyPr/>
          <a:lstStyle>
            <a:lvl1pPr>
              <a:defRPr>
                <a:solidFill>
                  <a:schemeClr val="bg1"/>
                </a:solidFill>
              </a:defRPr>
            </a:lvl1pPr>
          </a:lstStyle>
          <a:p>
            <a:r>
              <a:rPr lang="fr-FR"/>
              <a:t>Modifiez le style du titre</a:t>
            </a:r>
            <a:endParaRPr lang="fr-FR" dirty="0"/>
          </a:p>
        </p:txBody>
      </p:sp>
      <p:pic>
        <p:nvPicPr>
          <p:cNvPr id="19" name="Image 18">
            <a:extLst>
              <a:ext uri="{FF2B5EF4-FFF2-40B4-BE49-F238E27FC236}">
                <a16:creationId xmlns:a16="http://schemas.microsoft.com/office/drawing/2014/main" id="{29FF24A4-EE44-492D-8305-F3972FEC41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763606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blocs texte Fond blanc">
    <p:bg>
      <p:bgPr>
        <a:solidFill>
          <a:schemeClr val="bg1"/>
        </a:solidFill>
        <a:effectLst/>
      </p:bgPr>
    </p:bg>
    <p:spTree>
      <p:nvGrpSpPr>
        <p:cNvPr id="1" name=""/>
        <p:cNvGrpSpPr/>
        <p:nvPr/>
      </p:nvGrpSpPr>
      <p:grpSpPr>
        <a:xfrm>
          <a:off x="0" y="0"/>
          <a:ext cx="0" cy="0"/>
          <a:chOff x="0" y="0"/>
          <a:chExt cx="0" cy="0"/>
        </a:xfrm>
      </p:grpSpPr>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Espace réservé du texte 11">
            <a:extLst>
              <a:ext uri="{FF2B5EF4-FFF2-40B4-BE49-F238E27FC236}">
                <a16:creationId xmlns:a16="http://schemas.microsoft.com/office/drawing/2014/main" id="{709933E8-430E-CDB0-A692-C05D14CE010A}"/>
              </a:ext>
            </a:extLst>
          </p:cNvPr>
          <p:cNvSpPr>
            <a:spLocks noGrp="1"/>
          </p:cNvSpPr>
          <p:nvPr>
            <p:ph type="body" sz="quarter" idx="16" hasCustomPrompt="1"/>
          </p:nvPr>
        </p:nvSpPr>
        <p:spPr>
          <a:xfrm>
            <a:off x="1055688" y="1688933"/>
            <a:ext cx="4032000" cy="1722010"/>
          </a:xfrm>
        </p:spPr>
        <p:txBody>
          <a:bodyPr anchor="t"/>
          <a:lstStyle>
            <a:lvl1pPr algn="l">
              <a:lnSpc>
                <a:spcPct val="80000"/>
              </a:lnSpc>
              <a:buFontTx/>
              <a:buNone/>
              <a:defRPr sz="3800" b="1">
                <a:solidFill>
                  <a:schemeClr val="tx1"/>
                </a:solidFill>
                <a:latin typeface="+mj-lt"/>
              </a:defRPr>
            </a:lvl1pPr>
            <a:lvl2pPr>
              <a:lnSpc>
                <a:spcPct val="100000"/>
              </a:lnSpc>
              <a:spcBef>
                <a:spcPts val="600"/>
              </a:spcBef>
              <a:buFontTx/>
              <a:buNone/>
              <a:defRPr sz="2300" b="1">
                <a:solidFill>
                  <a:schemeClr val="tx1"/>
                </a:solidFill>
                <a:latin typeface="+mj-lt"/>
              </a:defRPr>
            </a:lvl2pPr>
            <a:lvl3pPr marL="0" indent="0">
              <a:spcBef>
                <a:spcPts val="0"/>
              </a:spcBef>
              <a:buFontTx/>
              <a:buNone/>
              <a:defRPr b="0">
                <a:solidFill>
                  <a:schemeClr val="tx1"/>
                </a:solidFill>
                <a:latin typeface="+mn-lt"/>
              </a:defRPr>
            </a:lvl3pPr>
            <a:lvl4pPr marL="252000" indent="-252000">
              <a:spcBef>
                <a:spcPts val="300"/>
              </a:spcBef>
              <a:buClrTx/>
              <a:buFont typeface="Wingdings" panose="05000000000000000000" pitchFamily="2" charset="2"/>
              <a:buChar char="l"/>
              <a:defRPr b="0">
                <a:solidFill>
                  <a:schemeClr val="tx1"/>
                </a:solidFill>
                <a:latin typeface="+mn-lt"/>
              </a:defRPr>
            </a:lvl4pPr>
            <a:lvl5pPr marL="396000" indent="-144000">
              <a:spcBef>
                <a:spcPts val="300"/>
              </a:spcBef>
              <a:buClrTx/>
              <a:buFont typeface="Symbol" panose="05050102010706020507" pitchFamily="18" charset="2"/>
              <a:buChar char="·"/>
              <a:defRPr b="0">
                <a:solidFill>
                  <a:schemeClr val="tx1"/>
                </a:solidFill>
                <a:latin typeface="+mn-lt"/>
              </a:defRPr>
            </a:lvl5pPr>
          </a:lstStyle>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p:txBody>
      </p:sp>
      <p:cxnSp>
        <p:nvCxnSpPr>
          <p:cNvPr id="3" name="Connecteur droit 2">
            <a:extLst>
              <a:ext uri="{FF2B5EF4-FFF2-40B4-BE49-F238E27FC236}">
                <a16:creationId xmlns:a16="http://schemas.microsoft.com/office/drawing/2014/main" id="{9776F713-439A-046A-76CB-97EF067DB4DD}"/>
              </a:ext>
            </a:extLst>
          </p:cNvPr>
          <p:cNvCxnSpPr>
            <a:cxnSpLocks/>
          </p:cNvCxnSpPr>
          <p:nvPr userDrawn="1"/>
        </p:nvCxnSpPr>
        <p:spPr>
          <a:xfrm>
            <a:off x="6096000" y="1232756"/>
            <a:ext cx="0" cy="4932548"/>
          </a:xfrm>
          <a:prstGeom prst="line">
            <a:avLst/>
          </a:prstGeom>
        </p:spPr>
        <p:style>
          <a:lnRef idx="1">
            <a:schemeClr val="accent1"/>
          </a:lnRef>
          <a:fillRef idx="0">
            <a:schemeClr val="accent1"/>
          </a:fillRef>
          <a:effectRef idx="0">
            <a:schemeClr val="accent1"/>
          </a:effectRef>
          <a:fontRef idx="minor">
            <a:schemeClr val="tx1"/>
          </a:fontRef>
        </p:style>
      </p:cxnSp>
      <p:sp>
        <p:nvSpPr>
          <p:cNvPr id="10" name="Espace réservé du texte 11">
            <a:extLst>
              <a:ext uri="{FF2B5EF4-FFF2-40B4-BE49-F238E27FC236}">
                <a16:creationId xmlns:a16="http://schemas.microsoft.com/office/drawing/2014/main" id="{7F18AEBE-C184-1787-B000-092500755DF6}"/>
              </a:ext>
            </a:extLst>
          </p:cNvPr>
          <p:cNvSpPr>
            <a:spLocks noGrp="1"/>
          </p:cNvSpPr>
          <p:nvPr>
            <p:ph type="body" sz="quarter" idx="19" hasCustomPrompt="1"/>
          </p:nvPr>
        </p:nvSpPr>
        <p:spPr>
          <a:xfrm>
            <a:off x="7097843" y="1683585"/>
            <a:ext cx="4032000" cy="1722010"/>
          </a:xfrm>
        </p:spPr>
        <p:txBody>
          <a:bodyPr anchor="t"/>
          <a:lstStyle>
            <a:lvl1pPr algn="l">
              <a:lnSpc>
                <a:spcPct val="80000"/>
              </a:lnSpc>
              <a:buFontTx/>
              <a:buNone/>
              <a:defRPr sz="3800" b="1">
                <a:solidFill>
                  <a:schemeClr val="tx1"/>
                </a:solidFill>
                <a:latin typeface="+mj-lt"/>
              </a:defRPr>
            </a:lvl1pPr>
            <a:lvl2pPr>
              <a:lnSpc>
                <a:spcPct val="100000"/>
              </a:lnSpc>
              <a:spcBef>
                <a:spcPts val="600"/>
              </a:spcBef>
              <a:buFontTx/>
              <a:buNone/>
              <a:defRPr sz="2300" b="1">
                <a:solidFill>
                  <a:schemeClr val="tx1"/>
                </a:solidFill>
                <a:latin typeface="+mj-lt"/>
              </a:defRPr>
            </a:lvl2pPr>
            <a:lvl3pPr marL="0" indent="0">
              <a:spcBef>
                <a:spcPts val="0"/>
              </a:spcBef>
              <a:buFontTx/>
              <a:buNone/>
              <a:defRPr b="0">
                <a:solidFill>
                  <a:schemeClr val="tx1"/>
                </a:solidFill>
                <a:latin typeface="+mn-lt"/>
              </a:defRPr>
            </a:lvl3pPr>
            <a:lvl4pPr marL="252000" indent="-252000">
              <a:spcBef>
                <a:spcPts val="300"/>
              </a:spcBef>
              <a:buClrTx/>
              <a:buFont typeface="Wingdings" panose="05000000000000000000" pitchFamily="2" charset="2"/>
              <a:buChar char="l"/>
              <a:defRPr b="0">
                <a:solidFill>
                  <a:schemeClr val="tx1"/>
                </a:solidFill>
                <a:latin typeface="+mn-lt"/>
              </a:defRPr>
            </a:lvl4pPr>
            <a:lvl5pPr marL="396000" indent="-144000">
              <a:spcBef>
                <a:spcPts val="300"/>
              </a:spcBef>
              <a:buClrTx/>
              <a:buFont typeface="Symbol" panose="05050102010706020507" pitchFamily="18" charset="2"/>
              <a:buChar char="·"/>
              <a:defRPr b="0">
                <a:solidFill>
                  <a:schemeClr val="tx1"/>
                </a:solidFill>
                <a:latin typeface="+mn-lt"/>
              </a:defRPr>
            </a:lvl5pPr>
          </a:lstStyle>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p:txBody>
      </p:sp>
      <p:sp>
        <p:nvSpPr>
          <p:cNvPr id="2" name="Espace réservé de la date 1">
            <a:extLst>
              <a:ext uri="{FF2B5EF4-FFF2-40B4-BE49-F238E27FC236}">
                <a16:creationId xmlns:a16="http://schemas.microsoft.com/office/drawing/2014/main" id="{CD6E5DE7-1215-6E8F-546F-FDA26E289835}"/>
              </a:ext>
            </a:extLst>
          </p:cNvPr>
          <p:cNvSpPr>
            <a:spLocks noGrp="1"/>
          </p:cNvSpPr>
          <p:nvPr>
            <p:ph type="dt" sz="half" idx="20"/>
          </p:nvPr>
        </p:nvSpPr>
        <p:spPr/>
        <p:txBody>
          <a:bodyPr/>
          <a:lstStyle/>
          <a:p>
            <a:r>
              <a:rPr lang="fr-FR"/>
              <a:t>jj.mm.aaaa</a:t>
            </a:r>
            <a:endParaRPr lang="fr-FR" dirty="0"/>
          </a:p>
        </p:txBody>
      </p:sp>
    </p:spTree>
    <p:extLst>
      <p:ext uri="{BB962C8B-B14F-4D97-AF65-F5344CB8AC3E}">
        <p14:creationId xmlns:p14="http://schemas.microsoft.com/office/powerpoint/2010/main" val="2760940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uverture + Visuel b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7">
            <a:extLst>
              <a:ext uri="{FF2B5EF4-FFF2-40B4-BE49-F238E27FC236}">
                <a16:creationId xmlns:a16="http://schemas.microsoft.com/office/drawing/2014/main" id="{DF4CAE09-A7A8-17B1-1BE6-B9B66FC71098}"/>
              </a:ext>
            </a:extLst>
          </p:cNvPr>
          <p:cNvSpPr>
            <a:spLocks noGrp="1"/>
          </p:cNvSpPr>
          <p:nvPr>
            <p:ph type="pic" sz="quarter" idx="11" hasCustomPrompt="1"/>
          </p:nvPr>
        </p:nvSpPr>
        <p:spPr>
          <a:xfrm>
            <a:off x="1055688" y="3618000"/>
            <a:ext cx="10080625" cy="3240000"/>
          </a:xfrm>
          <a:pattFill prst="openDmnd">
            <a:fgClr>
              <a:schemeClr val="bg1">
                <a:lumMod val="85000"/>
              </a:schemeClr>
            </a:fgClr>
            <a:bgClr>
              <a:schemeClr val="bg1"/>
            </a:bgClr>
          </a:pattFill>
        </p:spPr>
        <p:txBody>
          <a:bodyPr bIns="900000" anchor="ctr">
            <a:noAutofit/>
          </a:bodyPr>
          <a:lstStyle>
            <a:lvl1pPr algn="ctr">
              <a:lnSpc>
                <a:spcPct val="100000"/>
              </a:lnSpc>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2" name="Titre 1"/>
          <p:cNvSpPr>
            <a:spLocks noGrp="1"/>
          </p:cNvSpPr>
          <p:nvPr>
            <p:ph type="ctrTitle"/>
          </p:nvPr>
        </p:nvSpPr>
        <p:spPr>
          <a:xfrm>
            <a:off x="2351584" y="1916832"/>
            <a:ext cx="7488832" cy="676211"/>
          </a:xfrm>
        </p:spPr>
        <p:txBody>
          <a:bodyPr anchor="t"/>
          <a:lstStyle>
            <a:lvl1pPr algn="ctr">
              <a:lnSpc>
                <a:spcPct val="80000"/>
              </a:lnSpc>
              <a:defRPr sz="5300">
                <a:solidFill>
                  <a:schemeClr val="bg1"/>
                </a:solidFill>
              </a:defRPr>
            </a:lvl1pPr>
          </a:lstStyle>
          <a:p>
            <a:r>
              <a:rPr lang="fr-FR"/>
              <a:t>Modifiez le style du titre</a:t>
            </a:r>
            <a:endParaRPr lang="fr-FR" dirty="0"/>
          </a:p>
        </p:txBody>
      </p:sp>
      <p:sp>
        <p:nvSpPr>
          <p:cNvPr id="4" name="Espace réservé de la date 3"/>
          <p:cNvSpPr>
            <a:spLocks noGrp="1"/>
          </p:cNvSpPr>
          <p:nvPr>
            <p:ph type="dt" sz="half" idx="10"/>
          </p:nvPr>
        </p:nvSpPr>
        <p:spPr>
          <a:xfrm>
            <a:off x="5565924" y="5804043"/>
            <a:ext cx="1060153" cy="276999"/>
          </a:xfrm>
          <a:prstGeom prst="rect">
            <a:avLst/>
          </a:prstGeom>
        </p:spPr>
        <p:txBody>
          <a:bodyPr/>
          <a:lstStyle>
            <a:lvl1pPr algn="ctr">
              <a:defRPr sz="1800" b="1">
                <a:solidFill>
                  <a:schemeClr val="bg1"/>
                </a:solidFill>
              </a:defRPr>
            </a:lvl1pPr>
          </a:lstStyle>
          <a:p>
            <a:r>
              <a:rPr lang="fr-FR"/>
              <a:t>jj.mm.aaaa</a:t>
            </a:r>
            <a:endParaRPr lang="fr-FR" dirty="0"/>
          </a:p>
        </p:txBody>
      </p:sp>
      <p:pic>
        <p:nvPicPr>
          <p:cNvPr id="6" name="Image 5">
            <a:extLst>
              <a:ext uri="{FF2B5EF4-FFF2-40B4-BE49-F238E27FC236}">
                <a16:creationId xmlns:a16="http://schemas.microsoft.com/office/drawing/2014/main" id="{F986B048-729C-44D1-92C5-36562DFE9F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2484" y="836712"/>
            <a:ext cx="1627031" cy="779834"/>
          </a:xfrm>
          <a:prstGeom prst="rect">
            <a:avLst/>
          </a:prstGeom>
        </p:spPr>
      </p:pic>
    </p:spTree>
    <p:extLst>
      <p:ext uri="{BB962C8B-B14F-4D97-AF65-F5344CB8AC3E}">
        <p14:creationId xmlns:p14="http://schemas.microsoft.com/office/powerpoint/2010/main" val="3858727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 blocs texte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09643BC7-FC4F-5252-6862-71B19C5288B6}"/>
              </a:ext>
            </a:extLst>
          </p:cNvPr>
          <p:cNvCxnSpPr>
            <a:cxnSpLocks/>
          </p:cNvCxnSpPr>
          <p:nvPr userDrawn="1"/>
        </p:nvCxnSpPr>
        <p:spPr>
          <a:xfrm>
            <a:off x="6096000" y="1232756"/>
            <a:ext cx="0" cy="49325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Espace réservé du texte 11">
            <a:extLst>
              <a:ext uri="{FF2B5EF4-FFF2-40B4-BE49-F238E27FC236}">
                <a16:creationId xmlns:a16="http://schemas.microsoft.com/office/drawing/2014/main" id="{F74EDC50-0F1C-D9F1-5CF0-909D7301B173}"/>
              </a:ext>
            </a:extLst>
          </p:cNvPr>
          <p:cNvSpPr>
            <a:spLocks noGrp="1"/>
          </p:cNvSpPr>
          <p:nvPr>
            <p:ph type="body" sz="quarter" idx="16" hasCustomPrompt="1"/>
          </p:nvPr>
        </p:nvSpPr>
        <p:spPr>
          <a:xfrm>
            <a:off x="1055688" y="1688933"/>
            <a:ext cx="4032000" cy="1722010"/>
          </a:xfrm>
        </p:spPr>
        <p:txBody>
          <a:bodyPr anchor="t"/>
          <a:lstStyle>
            <a:lvl1pPr algn="l">
              <a:lnSpc>
                <a:spcPct val="80000"/>
              </a:lnSpc>
              <a:buFontTx/>
              <a:buNone/>
              <a:defRPr sz="3800" b="1">
                <a:solidFill>
                  <a:schemeClr val="bg1"/>
                </a:solidFill>
                <a:latin typeface="+mj-lt"/>
              </a:defRPr>
            </a:lvl1pPr>
            <a:lvl2pPr>
              <a:lnSpc>
                <a:spcPct val="100000"/>
              </a:lnSpc>
              <a:spcBef>
                <a:spcPts val="600"/>
              </a:spcBef>
              <a:buFontTx/>
              <a:buNone/>
              <a:defRPr sz="2300" b="1">
                <a:solidFill>
                  <a:schemeClr val="bg1"/>
                </a:solidFill>
                <a:latin typeface="+mj-lt"/>
              </a:defRPr>
            </a:lvl2pPr>
            <a:lvl3pPr marL="0" indent="0">
              <a:spcBef>
                <a:spcPts val="0"/>
              </a:spcBef>
              <a:buFontTx/>
              <a:buNone/>
              <a:defRPr b="0">
                <a:solidFill>
                  <a:schemeClr val="bg1"/>
                </a:solidFill>
                <a:latin typeface="+mn-lt"/>
              </a:defRPr>
            </a:lvl3pPr>
            <a:lvl4pPr marL="252000" indent="-252000">
              <a:spcBef>
                <a:spcPts val="300"/>
              </a:spcBef>
              <a:buClrTx/>
              <a:buFont typeface="Wingdings" panose="05000000000000000000" pitchFamily="2" charset="2"/>
              <a:buChar char="l"/>
              <a:defRPr b="0">
                <a:solidFill>
                  <a:schemeClr val="bg1"/>
                </a:solidFill>
                <a:latin typeface="+mn-lt"/>
              </a:defRPr>
            </a:lvl4pPr>
            <a:lvl5pPr marL="396000" indent="-144000">
              <a:spcBef>
                <a:spcPts val="300"/>
              </a:spcBef>
              <a:buClrTx/>
              <a:buFont typeface="Symbol" panose="05050102010706020507" pitchFamily="18" charset="2"/>
              <a:buChar char="·"/>
              <a:defRPr b="0">
                <a:solidFill>
                  <a:schemeClr val="bg1"/>
                </a:solidFill>
                <a:latin typeface="+mn-lt"/>
              </a:defRPr>
            </a:lvl5pPr>
          </a:lstStyle>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p:txBody>
      </p:sp>
      <p:sp>
        <p:nvSpPr>
          <p:cNvPr id="21" name="Espace réservé du texte 11">
            <a:extLst>
              <a:ext uri="{FF2B5EF4-FFF2-40B4-BE49-F238E27FC236}">
                <a16:creationId xmlns:a16="http://schemas.microsoft.com/office/drawing/2014/main" id="{77BA6486-4F73-A28C-40B4-18263FC13D3F}"/>
              </a:ext>
            </a:extLst>
          </p:cNvPr>
          <p:cNvSpPr>
            <a:spLocks noGrp="1"/>
          </p:cNvSpPr>
          <p:nvPr>
            <p:ph type="body" sz="quarter" idx="19" hasCustomPrompt="1"/>
          </p:nvPr>
        </p:nvSpPr>
        <p:spPr>
          <a:xfrm>
            <a:off x="7097843" y="1683585"/>
            <a:ext cx="4032000" cy="1722010"/>
          </a:xfrm>
        </p:spPr>
        <p:txBody>
          <a:bodyPr anchor="t"/>
          <a:lstStyle>
            <a:lvl1pPr algn="l">
              <a:lnSpc>
                <a:spcPct val="80000"/>
              </a:lnSpc>
              <a:buFontTx/>
              <a:buNone/>
              <a:defRPr sz="3800" b="1">
                <a:solidFill>
                  <a:schemeClr val="bg1"/>
                </a:solidFill>
                <a:latin typeface="+mj-lt"/>
              </a:defRPr>
            </a:lvl1pPr>
            <a:lvl2pPr>
              <a:lnSpc>
                <a:spcPct val="100000"/>
              </a:lnSpc>
              <a:spcBef>
                <a:spcPts val="600"/>
              </a:spcBef>
              <a:buFontTx/>
              <a:buNone/>
              <a:defRPr sz="2300" b="1">
                <a:solidFill>
                  <a:schemeClr val="bg1"/>
                </a:solidFill>
                <a:latin typeface="+mj-lt"/>
              </a:defRPr>
            </a:lvl2pPr>
            <a:lvl3pPr marL="0" indent="0">
              <a:spcBef>
                <a:spcPts val="0"/>
              </a:spcBef>
              <a:buFontTx/>
              <a:buNone/>
              <a:defRPr b="0">
                <a:solidFill>
                  <a:schemeClr val="bg1"/>
                </a:solidFill>
                <a:latin typeface="+mn-lt"/>
              </a:defRPr>
            </a:lvl3pPr>
            <a:lvl4pPr marL="252000" indent="-252000">
              <a:spcBef>
                <a:spcPts val="300"/>
              </a:spcBef>
              <a:buClrTx/>
              <a:buFont typeface="Wingdings" panose="05000000000000000000" pitchFamily="2" charset="2"/>
              <a:buChar char="l"/>
              <a:defRPr b="0">
                <a:solidFill>
                  <a:schemeClr val="bg1"/>
                </a:solidFill>
                <a:latin typeface="+mn-lt"/>
              </a:defRPr>
            </a:lvl4pPr>
            <a:lvl5pPr marL="396000" indent="-144000">
              <a:spcBef>
                <a:spcPts val="300"/>
              </a:spcBef>
              <a:buClrTx/>
              <a:buFont typeface="Symbol" panose="05050102010706020507" pitchFamily="18" charset="2"/>
              <a:buChar char="·"/>
              <a:defRPr b="0">
                <a:solidFill>
                  <a:schemeClr val="bg1"/>
                </a:solidFill>
                <a:latin typeface="+mn-lt"/>
              </a:defRPr>
            </a:lvl5pPr>
          </a:lstStyle>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p:txBody>
      </p:sp>
      <p:pic>
        <p:nvPicPr>
          <p:cNvPr id="13" name="Image 12">
            <a:extLst>
              <a:ext uri="{FF2B5EF4-FFF2-40B4-BE49-F238E27FC236}">
                <a16:creationId xmlns:a16="http://schemas.microsoft.com/office/drawing/2014/main" id="{C581BCE8-0F0B-4A1F-8E6B-6EB2E28C94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39481240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visuels Fond blanc">
    <p:bg>
      <p:bgPr>
        <a:solidFill>
          <a:schemeClr val="bg1"/>
        </a:solidFill>
        <a:effectLst/>
      </p:bgPr>
    </p:bg>
    <p:spTree>
      <p:nvGrpSpPr>
        <p:cNvPr id="1" name=""/>
        <p:cNvGrpSpPr/>
        <p:nvPr/>
      </p:nvGrpSpPr>
      <p:grpSpPr>
        <a:xfrm>
          <a:off x="0" y="0"/>
          <a:ext cx="0" cy="0"/>
          <a:chOff x="0" y="0"/>
          <a:chExt cx="0" cy="0"/>
        </a:xfrm>
      </p:grpSpPr>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ce réservé pour une image  7">
            <a:extLst>
              <a:ext uri="{FF2B5EF4-FFF2-40B4-BE49-F238E27FC236}">
                <a16:creationId xmlns:a16="http://schemas.microsoft.com/office/drawing/2014/main" id="{ED370442-0C82-AC97-B00C-093821FD3411}"/>
              </a:ext>
            </a:extLst>
          </p:cNvPr>
          <p:cNvSpPr>
            <a:spLocks noGrp="1"/>
          </p:cNvSpPr>
          <p:nvPr>
            <p:ph type="pic" sz="quarter" idx="15" hasCustomPrompt="1"/>
          </p:nvPr>
        </p:nvSpPr>
        <p:spPr>
          <a:xfrm>
            <a:off x="0" y="1544917"/>
            <a:ext cx="5904000" cy="4320000"/>
          </a:xfr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8" name="Espace réservé pour une image  7">
            <a:extLst>
              <a:ext uri="{FF2B5EF4-FFF2-40B4-BE49-F238E27FC236}">
                <a16:creationId xmlns:a16="http://schemas.microsoft.com/office/drawing/2014/main" id="{3E673DA5-3EB4-5C07-3E57-83A4D29FC461}"/>
              </a:ext>
            </a:extLst>
          </p:cNvPr>
          <p:cNvSpPr>
            <a:spLocks noGrp="1"/>
          </p:cNvSpPr>
          <p:nvPr>
            <p:ph type="pic" sz="quarter" idx="16" hasCustomPrompt="1"/>
          </p:nvPr>
        </p:nvSpPr>
        <p:spPr>
          <a:xfrm>
            <a:off x="6288000" y="1544917"/>
            <a:ext cx="5904000" cy="4320000"/>
          </a:xfr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3" name="Espace réservé de la date 2">
            <a:extLst>
              <a:ext uri="{FF2B5EF4-FFF2-40B4-BE49-F238E27FC236}">
                <a16:creationId xmlns:a16="http://schemas.microsoft.com/office/drawing/2014/main" id="{8F31A90B-461E-716E-1A9C-94739244C1E9}"/>
              </a:ext>
            </a:extLst>
          </p:cNvPr>
          <p:cNvSpPr>
            <a:spLocks noGrp="1"/>
          </p:cNvSpPr>
          <p:nvPr>
            <p:ph type="dt" sz="half" idx="17"/>
          </p:nvPr>
        </p:nvSpPr>
        <p:spPr/>
        <p:txBody>
          <a:bodyPr/>
          <a:lstStyle/>
          <a:p>
            <a:r>
              <a:rPr lang="fr-FR"/>
              <a:t>jj.mm.aaaa</a:t>
            </a:r>
            <a:endParaRPr lang="fr-FR" dirty="0"/>
          </a:p>
        </p:txBody>
      </p:sp>
    </p:spTree>
    <p:extLst>
      <p:ext uri="{BB962C8B-B14F-4D97-AF65-F5344CB8AC3E}">
        <p14:creationId xmlns:p14="http://schemas.microsoft.com/office/powerpoint/2010/main" val="2176430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 visuels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dirty="0" err="1"/>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7">
            <a:extLst>
              <a:ext uri="{FF2B5EF4-FFF2-40B4-BE49-F238E27FC236}">
                <a16:creationId xmlns:a16="http://schemas.microsoft.com/office/drawing/2014/main" id="{823A17F5-775F-579D-30FB-1DFE31E8A95F}"/>
              </a:ext>
            </a:extLst>
          </p:cNvPr>
          <p:cNvSpPr>
            <a:spLocks noGrp="1"/>
          </p:cNvSpPr>
          <p:nvPr>
            <p:ph type="pic" sz="quarter" idx="15" hasCustomPrompt="1"/>
          </p:nvPr>
        </p:nvSpPr>
        <p:spPr>
          <a:xfrm>
            <a:off x="0" y="1544917"/>
            <a:ext cx="5904000" cy="4320000"/>
          </a:xfr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5" name="Espace réservé pour une image  7">
            <a:extLst>
              <a:ext uri="{FF2B5EF4-FFF2-40B4-BE49-F238E27FC236}">
                <a16:creationId xmlns:a16="http://schemas.microsoft.com/office/drawing/2014/main" id="{CF12D107-3836-F903-C68F-1A03422601C2}"/>
              </a:ext>
            </a:extLst>
          </p:cNvPr>
          <p:cNvSpPr>
            <a:spLocks noGrp="1"/>
          </p:cNvSpPr>
          <p:nvPr>
            <p:ph type="pic" sz="quarter" idx="16" hasCustomPrompt="1"/>
          </p:nvPr>
        </p:nvSpPr>
        <p:spPr>
          <a:xfrm>
            <a:off x="6288000" y="1544917"/>
            <a:ext cx="5904000" cy="4320000"/>
          </a:xfr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pic>
        <p:nvPicPr>
          <p:cNvPr id="10" name="Image 9">
            <a:extLst>
              <a:ext uri="{FF2B5EF4-FFF2-40B4-BE49-F238E27FC236}">
                <a16:creationId xmlns:a16="http://schemas.microsoft.com/office/drawing/2014/main" id="{5A00657C-4C3F-4684-A185-F35C4BB7A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2739800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lôture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texte 11">
            <a:extLst>
              <a:ext uri="{FF2B5EF4-FFF2-40B4-BE49-F238E27FC236}">
                <a16:creationId xmlns:a16="http://schemas.microsoft.com/office/drawing/2014/main" id="{AA7BE9FE-CF1E-1AA6-AFE2-091EAF53D333}"/>
              </a:ext>
            </a:extLst>
          </p:cNvPr>
          <p:cNvSpPr>
            <a:spLocks noGrp="1"/>
          </p:cNvSpPr>
          <p:nvPr>
            <p:ph type="body" sz="quarter" idx="14" hasCustomPrompt="1"/>
          </p:nvPr>
        </p:nvSpPr>
        <p:spPr>
          <a:xfrm>
            <a:off x="2496000" y="2354249"/>
            <a:ext cx="7200000" cy="2077492"/>
          </a:xfrm>
        </p:spPr>
        <p:txBody>
          <a:bodyPr wrap="square" lIns="0" rIns="0" anchor="ctr">
            <a:spAutoFit/>
          </a:bodyPr>
          <a:lstStyle>
            <a:lvl1pPr algn="ctr">
              <a:lnSpc>
                <a:spcPct val="100000"/>
              </a:lnSpc>
              <a:buFontTx/>
              <a:buNone/>
              <a:defRPr sz="13500" b="1">
                <a:ln w="19050">
                  <a:solidFill>
                    <a:schemeClr val="bg1"/>
                  </a:solidFill>
                </a:ln>
                <a:no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Fin</a:t>
            </a:r>
          </a:p>
        </p:txBody>
      </p:sp>
      <p:sp>
        <p:nvSpPr>
          <p:cNvPr id="2" name="Espace réservé du texte 11">
            <a:extLst>
              <a:ext uri="{FF2B5EF4-FFF2-40B4-BE49-F238E27FC236}">
                <a16:creationId xmlns:a16="http://schemas.microsoft.com/office/drawing/2014/main" id="{618BD40E-1F6C-AF64-4857-6C4D88D561A3}"/>
              </a:ext>
            </a:extLst>
          </p:cNvPr>
          <p:cNvSpPr>
            <a:spLocks noGrp="1"/>
          </p:cNvSpPr>
          <p:nvPr>
            <p:ph type="body" sz="quarter" idx="13"/>
          </p:nvPr>
        </p:nvSpPr>
        <p:spPr>
          <a:xfrm>
            <a:off x="3576000" y="5804042"/>
            <a:ext cx="5040000" cy="276999"/>
          </a:xfrm>
        </p:spPr>
        <p:txBody>
          <a:bodyPr anchor="ctr">
            <a:spAutoFit/>
          </a:bodyPr>
          <a:lstStyle>
            <a:lvl1pPr algn="ctr">
              <a:lnSpc>
                <a:spcPct val="100000"/>
              </a:lnSpc>
              <a:buFontTx/>
              <a:buNone/>
              <a:defRPr sz="1800" b="1">
                <a:solidFill>
                  <a:schemeClr val="bg1"/>
                </a:solidFill>
                <a:latin typeface="+mj-lt"/>
              </a:defRPr>
            </a:lvl1pPr>
            <a:lvl2pPr>
              <a:lnSpc>
                <a:spcPct val="100000"/>
              </a:lnSpc>
              <a:buFontTx/>
              <a:buNone/>
              <a:defRPr b="0">
                <a:solidFill>
                  <a:schemeClr val="bg1"/>
                </a:solidFill>
                <a:latin typeface="+mn-lt"/>
              </a:defRPr>
            </a:lvl2pPr>
            <a:lvl3pPr marL="0" indent="0">
              <a:spcBef>
                <a:spcPts val="0"/>
              </a:spcBef>
              <a:buFontTx/>
              <a:buNone/>
              <a:defRPr b="0">
                <a:solidFill>
                  <a:schemeClr val="bg1"/>
                </a:solidFill>
                <a:latin typeface="+mn-lt"/>
              </a:defRPr>
            </a:lvl3pPr>
            <a:lvl4pPr marL="0" indent="0">
              <a:buFontTx/>
              <a:buNone/>
              <a:defRPr b="0">
                <a:solidFill>
                  <a:schemeClr val="bg1"/>
                </a:solidFill>
                <a:latin typeface="+mn-lt"/>
              </a:defRPr>
            </a:lvl4pPr>
            <a:lvl5pPr>
              <a:spcBef>
                <a:spcPts val="0"/>
              </a:spcBef>
              <a:buFontTx/>
              <a:buNone/>
              <a:defRPr b="0">
                <a:solidFill>
                  <a:schemeClr val="bg1"/>
                </a:solidFill>
                <a:latin typeface="+mn-lt"/>
              </a:defRPr>
            </a:lvl5pPr>
          </a:lstStyle>
          <a:p>
            <a:pPr lvl="0"/>
            <a:r>
              <a:rPr lang="fr-FR"/>
              <a:t>Modifier les styles du texte du masque</a:t>
            </a:r>
          </a:p>
        </p:txBody>
      </p:sp>
      <p:pic>
        <p:nvPicPr>
          <p:cNvPr id="6" name="Image 5">
            <a:extLst>
              <a:ext uri="{FF2B5EF4-FFF2-40B4-BE49-F238E27FC236}">
                <a16:creationId xmlns:a16="http://schemas.microsoft.com/office/drawing/2014/main" id="{FC4ED530-6ABB-49E3-855C-DB99693053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2484" y="836712"/>
            <a:ext cx="1627031" cy="779834"/>
          </a:xfrm>
          <a:prstGeom prst="rect">
            <a:avLst/>
          </a:prstGeom>
        </p:spPr>
      </p:pic>
    </p:spTree>
    <p:extLst>
      <p:ext uri="{BB962C8B-B14F-4D97-AF65-F5344CB8AC3E}">
        <p14:creationId xmlns:p14="http://schemas.microsoft.com/office/powerpoint/2010/main" val="1423591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ôture illustrée">
    <p:bg>
      <p:bgPr>
        <a:solidFill>
          <a:schemeClr val="bg1">
            <a:lumMod val="85000"/>
          </a:schemeClr>
        </a:solidFill>
        <a:effectLst/>
      </p:bgPr>
    </p:bg>
    <p:spTree>
      <p:nvGrpSpPr>
        <p:cNvPr id="1" name=""/>
        <p:cNvGrpSpPr/>
        <p:nvPr/>
      </p:nvGrpSpPr>
      <p:grpSpPr>
        <a:xfrm>
          <a:off x="0" y="0"/>
          <a:ext cx="0" cy="0"/>
          <a:chOff x="0" y="0"/>
          <a:chExt cx="0" cy="0"/>
        </a:xfrm>
      </p:grpSpPr>
      <p:sp>
        <p:nvSpPr>
          <p:cNvPr id="7" name="Espace réservé du texte 11">
            <a:extLst>
              <a:ext uri="{FF2B5EF4-FFF2-40B4-BE49-F238E27FC236}">
                <a16:creationId xmlns:a16="http://schemas.microsoft.com/office/drawing/2014/main" id="{AA7BE9FE-CF1E-1AA6-AFE2-091EAF53D333}"/>
              </a:ext>
            </a:extLst>
          </p:cNvPr>
          <p:cNvSpPr>
            <a:spLocks noGrp="1"/>
          </p:cNvSpPr>
          <p:nvPr>
            <p:ph type="body" sz="quarter" idx="14" hasCustomPrompt="1"/>
          </p:nvPr>
        </p:nvSpPr>
        <p:spPr>
          <a:xfrm>
            <a:off x="2496000" y="2354249"/>
            <a:ext cx="7200000" cy="2077492"/>
          </a:xfrm>
        </p:spPr>
        <p:txBody>
          <a:bodyPr wrap="square" lIns="0" rIns="0" anchor="ctr">
            <a:spAutoFit/>
          </a:bodyPr>
          <a:lstStyle>
            <a:lvl1pPr algn="ctr">
              <a:lnSpc>
                <a:spcPct val="100000"/>
              </a:lnSpc>
              <a:buFontTx/>
              <a:buNone/>
              <a:defRPr sz="13500" b="1">
                <a:ln w="19050">
                  <a:solidFill>
                    <a:schemeClr val="bg1"/>
                  </a:solidFill>
                </a:ln>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Fin</a:t>
            </a:r>
          </a:p>
        </p:txBody>
      </p:sp>
      <p:sp>
        <p:nvSpPr>
          <p:cNvPr id="2" name="Espace réservé du texte 11">
            <a:extLst>
              <a:ext uri="{FF2B5EF4-FFF2-40B4-BE49-F238E27FC236}">
                <a16:creationId xmlns:a16="http://schemas.microsoft.com/office/drawing/2014/main" id="{6A626A38-BC34-898C-8E17-8F054D13CC13}"/>
              </a:ext>
            </a:extLst>
          </p:cNvPr>
          <p:cNvSpPr>
            <a:spLocks noGrp="1"/>
          </p:cNvSpPr>
          <p:nvPr>
            <p:ph type="body" sz="quarter" idx="13"/>
          </p:nvPr>
        </p:nvSpPr>
        <p:spPr>
          <a:xfrm>
            <a:off x="3467708" y="5804042"/>
            <a:ext cx="5040000" cy="276999"/>
          </a:xfrm>
        </p:spPr>
        <p:txBody>
          <a:bodyPr anchor="ctr">
            <a:spAutoFit/>
          </a:bodyPr>
          <a:lstStyle>
            <a:lvl1pPr algn="ctr">
              <a:lnSpc>
                <a:spcPct val="100000"/>
              </a:lnSpc>
              <a:buFontTx/>
              <a:buNone/>
              <a:defRPr sz="1800" b="1">
                <a:solidFill>
                  <a:schemeClr val="bg1"/>
                </a:solidFill>
                <a:latin typeface="+mj-lt"/>
              </a:defRPr>
            </a:lvl1pPr>
            <a:lvl2pPr>
              <a:lnSpc>
                <a:spcPct val="100000"/>
              </a:lnSpc>
              <a:buFontTx/>
              <a:buNone/>
              <a:defRPr b="0">
                <a:solidFill>
                  <a:schemeClr val="bg1"/>
                </a:solidFill>
                <a:latin typeface="+mn-lt"/>
              </a:defRPr>
            </a:lvl2pPr>
            <a:lvl3pPr marL="0" indent="0">
              <a:spcBef>
                <a:spcPts val="0"/>
              </a:spcBef>
              <a:buFontTx/>
              <a:buNone/>
              <a:defRPr b="0">
                <a:solidFill>
                  <a:schemeClr val="bg1"/>
                </a:solidFill>
                <a:latin typeface="+mn-lt"/>
              </a:defRPr>
            </a:lvl3pPr>
            <a:lvl4pPr marL="0" indent="0">
              <a:buFontTx/>
              <a:buNone/>
              <a:defRPr b="0">
                <a:solidFill>
                  <a:schemeClr val="bg1"/>
                </a:solidFill>
                <a:latin typeface="+mn-lt"/>
              </a:defRPr>
            </a:lvl4pPr>
            <a:lvl5pPr>
              <a:spcBef>
                <a:spcPts val="0"/>
              </a:spcBef>
              <a:buFontTx/>
              <a:buNone/>
              <a:defRPr b="0">
                <a:solidFill>
                  <a:schemeClr val="bg1"/>
                </a:solidFill>
                <a:latin typeface="+mn-lt"/>
              </a:defRPr>
            </a:lvl5pPr>
          </a:lstStyle>
          <a:p>
            <a:pPr lvl="0"/>
            <a:r>
              <a:rPr lang="fr-FR"/>
              <a:t>Modifier les styles du texte du masque</a:t>
            </a:r>
          </a:p>
        </p:txBody>
      </p:sp>
      <p:pic>
        <p:nvPicPr>
          <p:cNvPr id="6" name="Image 5">
            <a:extLst>
              <a:ext uri="{FF2B5EF4-FFF2-40B4-BE49-F238E27FC236}">
                <a16:creationId xmlns:a16="http://schemas.microsoft.com/office/drawing/2014/main" id="{5EA3610E-FF85-4FB2-AAD5-88D14C4EB2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2484" y="836712"/>
            <a:ext cx="1627032" cy="779834"/>
          </a:xfrm>
          <a:prstGeom prst="rect">
            <a:avLst/>
          </a:prstGeom>
        </p:spPr>
      </p:pic>
    </p:spTree>
    <p:extLst>
      <p:ext uri="{BB962C8B-B14F-4D97-AF65-F5344CB8AC3E}">
        <p14:creationId xmlns:p14="http://schemas.microsoft.com/office/powerpoint/2010/main" val="2994424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blocs texte + Chiffre-clé">
    <p:spTree>
      <p:nvGrpSpPr>
        <p:cNvPr id="1" name=""/>
        <p:cNvGrpSpPr/>
        <p:nvPr/>
      </p:nvGrpSpPr>
      <p:grpSpPr>
        <a:xfrm>
          <a:off x="0" y="0"/>
          <a:ext cx="0" cy="0"/>
          <a:chOff x="0" y="0"/>
          <a:chExt cx="0" cy="0"/>
        </a:xfrm>
      </p:grpSpPr>
      <p:sp>
        <p:nvSpPr>
          <p:cNvPr id="12" name="Hexagone 11">
            <a:extLst>
              <a:ext uri="{FF2B5EF4-FFF2-40B4-BE49-F238E27FC236}">
                <a16:creationId xmlns:a16="http://schemas.microsoft.com/office/drawing/2014/main" id="{D68F72AA-2CC9-ACA5-2CBF-79D5FA2388F4}"/>
              </a:ext>
            </a:extLst>
          </p:cNvPr>
          <p:cNvSpPr>
            <a:spLocks/>
          </p:cNvSpPr>
          <p:nvPr userDrawn="1"/>
        </p:nvSpPr>
        <p:spPr>
          <a:xfrm rot="16200000">
            <a:off x="1857450" y="1142630"/>
            <a:ext cx="2270496" cy="3509716"/>
          </a:xfrm>
          <a:custGeom>
            <a:avLst/>
            <a:gdLst>
              <a:gd name="connsiteX0" fmla="*/ 0 w 3852000"/>
              <a:gd name="connsiteY0" fmla="*/ 1746000 h 3492000"/>
              <a:gd name="connsiteX1" fmla="*/ 1015543 w 3852000"/>
              <a:gd name="connsiteY1" fmla="*/ 1 h 3492000"/>
              <a:gd name="connsiteX2" fmla="*/ 2836457 w 3852000"/>
              <a:gd name="connsiteY2" fmla="*/ 1 h 3492000"/>
              <a:gd name="connsiteX3" fmla="*/ 3852000 w 3852000"/>
              <a:gd name="connsiteY3" fmla="*/ 1746000 h 3492000"/>
              <a:gd name="connsiteX4" fmla="*/ 2836457 w 3852000"/>
              <a:gd name="connsiteY4" fmla="*/ 3491999 h 3492000"/>
              <a:gd name="connsiteX5" fmla="*/ 1015543 w 3852000"/>
              <a:gd name="connsiteY5" fmla="*/ 3491999 h 3492000"/>
              <a:gd name="connsiteX6" fmla="*/ 0 w 3852000"/>
              <a:gd name="connsiteY6" fmla="*/ 1746000 h 3492000"/>
              <a:gd name="connsiteX0" fmla="*/ 0 w 3852000"/>
              <a:gd name="connsiteY0" fmla="*/ 1763717 h 3509716"/>
              <a:gd name="connsiteX1" fmla="*/ 1015543 w 3852000"/>
              <a:gd name="connsiteY1" fmla="*/ 17718 h 3509716"/>
              <a:gd name="connsiteX2" fmla="*/ 1581504 w 3852000"/>
              <a:gd name="connsiteY2" fmla="*/ 0 h 3509716"/>
              <a:gd name="connsiteX3" fmla="*/ 2836457 w 3852000"/>
              <a:gd name="connsiteY3" fmla="*/ 17718 h 3509716"/>
              <a:gd name="connsiteX4" fmla="*/ 3852000 w 3852000"/>
              <a:gd name="connsiteY4" fmla="*/ 1763717 h 3509716"/>
              <a:gd name="connsiteX5" fmla="*/ 2836457 w 3852000"/>
              <a:gd name="connsiteY5" fmla="*/ 3509716 h 3509716"/>
              <a:gd name="connsiteX6" fmla="*/ 1015543 w 3852000"/>
              <a:gd name="connsiteY6" fmla="*/ 3509716 h 3509716"/>
              <a:gd name="connsiteX7" fmla="*/ 0 w 3852000"/>
              <a:gd name="connsiteY7" fmla="*/ 1763717 h 3509716"/>
              <a:gd name="connsiteX0" fmla="*/ 0 w 3852000"/>
              <a:gd name="connsiteY0" fmla="*/ 1763717 h 3509716"/>
              <a:gd name="connsiteX1" fmla="*/ 1015543 w 3852000"/>
              <a:gd name="connsiteY1" fmla="*/ 17718 h 3509716"/>
              <a:gd name="connsiteX2" fmla="*/ 1581504 w 3852000"/>
              <a:gd name="connsiteY2" fmla="*/ 0 h 3509716"/>
              <a:gd name="connsiteX3" fmla="*/ 2836457 w 3852000"/>
              <a:gd name="connsiteY3" fmla="*/ 17718 h 3509716"/>
              <a:gd name="connsiteX4" fmla="*/ 3852000 w 3852000"/>
              <a:gd name="connsiteY4" fmla="*/ 1763717 h 3509716"/>
              <a:gd name="connsiteX5" fmla="*/ 2836457 w 3852000"/>
              <a:gd name="connsiteY5" fmla="*/ 3509716 h 3509716"/>
              <a:gd name="connsiteX6" fmla="*/ 1581504 w 3852000"/>
              <a:gd name="connsiteY6" fmla="*/ 3499105 h 3509716"/>
              <a:gd name="connsiteX7" fmla="*/ 1015543 w 3852000"/>
              <a:gd name="connsiteY7" fmla="*/ 3509716 h 3509716"/>
              <a:gd name="connsiteX8" fmla="*/ 0 w 3852000"/>
              <a:gd name="connsiteY8" fmla="*/ 1763717 h 3509716"/>
              <a:gd name="connsiteX0" fmla="*/ 1015543 w 3852000"/>
              <a:gd name="connsiteY0" fmla="*/ 3509716 h 3601156"/>
              <a:gd name="connsiteX1" fmla="*/ 0 w 3852000"/>
              <a:gd name="connsiteY1" fmla="*/ 1763717 h 3601156"/>
              <a:gd name="connsiteX2" fmla="*/ 1015543 w 3852000"/>
              <a:gd name="connsiteY2" fmla="*/ 17718 h 3601156"/>
              <a:gd name="connsiteX3" fmla="*/ 1581504 w 3852000"/>
              <a:gd name="connsiteY3" fmla="*/ 0 h 3601156"/>
              <a:gd name="connsiteX4" fmla="*/ 2836457 w 3852000"/>
              <a:gd name="connsiteY4" fmla="*/ 17718 h 3601156"/>
              <a:gd name="connsiteX5" fmla="*/ 3852000 w 3852000"/>
              <a:gd name="connsiteY5" fmla="*/ 1763717 h 3601156"/>
              <a:gd name="connsiteX6" fmla="*/ 2836457 w 3852000"/>
              <a:gd name="connsiteY6" fmla="*/ 3509716 h 3601156"/>
              <a:gd name="connsiteX7" fmla="*/ 1581504 w 3852000"/>
              <a:gd name="connsiteY7" fmla="*/ 3499105 h 3601156"/>
              <a:gd name="connsiteX8" fmla="*/ 1106983 w 3852000"/>
              <a:gd name="connsiteY8" fmla="*/ 3601156 h 3601156"/>
              <a:gd name="connsiteX0" fmla="*/ 1015543 w 3852000"/>
              <a:gd name="connsiteY0" fmla="*/ 3509716 h 3509716"/>
              <a:gd name="connsiteX1" fmla="*/ 0 w 3852000"/>
              <a:gd name="connsiteY1" fmla="*/ 1763717 h 3509716"/>
              <a:gd name="connsiteX2" fmla="*/ 1015543 w 3852000"/>
              <a:gd name="connsiteY2" fmla="*/ 17718 h 3509716"/>
              <a:gd name="connsiteX3" fmla="*/ 1581504 w 3852000"/>
              <a:gd name="connsiteY3" fmla="*/ 0 h 3509716"/>
              <a:gd name="connsiteX4" fmla="*/ 2836457 w 3852000"/>
              <a:gd name="connsiteY4" fmla="*/ 17718 h 3509716"/>
              <a:gd name="connsiteX5" fmla="*/ 3852000 w 3852000"/>
              <a:gd name="connsiteY5" fmla="*/ 1763717 h 3509716"/>
              <a:gd name="connsiteX6" fmla="*/ 2836457 w 3852000"/>
              <a:gd name="connsiteY6" fmla="*/ 3509716 h 3509716"/>
              <a:gd name="connsiteX7" fmla="*/ 1581504 w 3852000"/>
              <a:gd name="connsiteY7" fmla="*/ 3499105 h 3509716"/>
              <a:gd name="connsiteX0" fmla="*/ 0 w 3852000"/>
              <a:gd name="connsiteY0" fmla="*/ 1763717 h 3509716"/>
              <a:gd name="connsiteX1" fmla="*/ 1015543 w 3852000"/>
              <a:gd name="connsiteY1" fmla="*/ 17718 h 3509716"/>
              <a:gd name="connsiteX2" fmla="*/ 1581504 w 3852000"/>
              <a:gd name="connsiteY2" fmla="*/ 0 h 3509716"/>
              <a:gd name="connsiteX3" fmla="*/ 2836457 w 3852000"/>
              <a:gd name="connsiteY3" fmla="*/ 17718 h 3509716"/>
              <a:gd name="connsiteX4" fmla="*/ 3852000 w 3852000"/>
              <a:gd name="connsiteY4" fmla="*/ 1763717 h 3509716"/>
              <a:gd name="connsiteX5" fmla="*/ 2836457 w 3852000"/>
              <a:gd name="connsiteY5" fmla="*/ 3509716 h 3509716"/>
              <a:gd name="connsiteX6" fmla="*/ 1581504 w 3852000"/>
              <a:gd name="connsiteY6" fmla="*/ 3499105 h 3509716"/>
              <a:gd name="connsiteX0" fmla="*/ 0 w 2836457"/>
              <a:gd name="connsiteY0" fmla="*/ 17718 h 3509716"/>
              <a:gd name="connsiteX1" fmla="*/ 565961 w 2836457"/>
              <a:gd name="connsiteY1" fmla="*/ 0 h 3509716"/>
              <a:gd name="connsiteX2" fmla="*/ 1820914 w 2836457"/>
              <a:gd name="connsiteY2" fmla="*/ 17718 h 3509716"/>
              <a:gd name="connsiteX3" fmla="*/ 2836457 w 2836457"/>
              <a:gd name="connsiteY3" fmla="*/ 1763717 h 3509716"/>
              <a:gd name="connsiteX4" fmla="*/ 1820914 w 2836457"/>
              <a:gd name="connsiteY4" fmla="*/ 3509716 h 3509716"/>
              <a:gd name="connsiteX5" fmla="*/ 565961 w 2836457"/>
              <a:gd name="connsiteY5" fmla="*/ 3499105 h 3509716"/>
              <a:gd name="connsiteX0" fmla="*/ 0 w 2270496"/>
              <a:gd name="connsiteY0" fmla="*/ 0 h 3509716"/>
              <a:gd name="connsiteX1" fmla="*/ 1254953 w 2270496"/>
              <a:gd name="connsiteY1" fmla="*/ 17718 h 3509716"/>
              <a:gd name="connsiteX2" fmla="*/ 2270496 w 2270496"/>
              <a:gd name="connsiteY2" fmla="*/ 1763717 h 3509716"/>
              <a:gd name="connsiteX3" fmla="*/ 1254953 w 2270496"/>
              <a:gd name="connsiteY3" fmla="*/ 3509716 h 3509716"/>
              <a:gd name="connsiteX4" fmla="*/ 0 w 2270496"/>
              <a:gd name="connsiteY4" fmla="*/ 3499105 h 3509716"/>
              <a:gd name="connsiteX0" fmla="*/ 0 w 2270496"/>
              <a:gd name="connsiteY0" fmla="*/ 0 h 3509716"/>
              <a:gd name="connsiteX1" fmla="*/ 1254953 w 2270496"/>
              <a:gd name="connsiteY1" fmla="*/ 17718 h 3509716"/>
              <a:gd name="connsiteX2" fmla="*/ 2270496 w 2270496"/>
              <a:gd name="connsiteY2" fmla="*/ 1763717 h 3509716"/>
              <a:gd name="connsiteX3" fmla="*/ 1254953 w 2270496"/>
              <a:gd name="connsiteY3" fmla="*/ 3509716 h 3509716"/>
              <a:gd name="connsiteX4" fmla="*/ 0 w 2270496"/>
              <a:gd name="connsiteY4" fmla="*/ 3499105 h 3509716"/>
              <a:gd name="connsiteX5" fmla="*/ 0 w 2270496"/>
              <a:gd name="connsiteY5" fmla="*/ 0 h 350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0496" h="3509716">
                <a:moveTo>
                  <a:pt x="0" y="0"/>
                </a:moveTo>
                <a:lnTo>
                  <a:pt x="1254953" y="17718"/>
                </a:lnTo>
                <a:lnTo>
                  <a:pt x="2270496" y="1763717"/>
                </a:lnTo>
                <a:lnTo>
                  <a:pt x="1254953" y="3509716"/>
                </a:lnTo>
                <a:lnTo>
                  <a:pt x="0" y="3499105"/>
                </a:lnTo>
                <a:lnTo>
                  <a:pt x="0" y="0"/>
                </a:lnTo>
                <a:close/>
              </a:path>
            </a:pathLst>
          </a:custGeom>
          <a:gradFill flip="none" rotWithShape="1">
            <a:gsLst>
              <a:gs pos="0">
                <a:schemeClr val="tx2"/>
              </a:gs>
              <a:gs pos="100000">
                <a:schemeClr val="accent1"/>
              </a:gs>
            </a:gsLst>
            <a:lin ang="6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Hexagone 12">
            <a:extLst>
              <a:ext uri="{FF2B5EF4-FFF2-40B4-BE49-F238E27FC236}">
                <a16:creationId xmlns:a16="http://schemas.microsoft.com/office/drawing/2014/main" id="{C0ACEEC7-7833-EC66-F0CF-20B70CFC5929}"/>
              </a:ext>
            </a:extLst>
          </p:cNvPr>
          <p:cNvSpPr>
            <a:spLocks/>
          </p:cNvSpPr>
          <p:nvPr userDrawn="1"/>
        </p:nvSpPr>
        <p:spPr>
          <a:xfrm rot="16200000">
            <a:off x="2328905" y="3342782"/>
            <a:ext cx="1350552" cy="3492789"/>
          </a:xfrm>
          <a:custGeom>
            <a:avLst/>
            <a:gdLst>
              <a:gd name="connsiteX0" fmla="*/ 0 w 3852000"/>
              <a:gd name="connsiteY0" fmla="*/ 1746000 h 3492000"/>
              <a:gd name="connsiteX1" fmla="*/ 1015543 w 3852000"/>
              <a:gd name="connsiteY1" fmla="*/ 1 h 3492000"/>
              <a:gd name="connsiteX2" fmla="*/ 2836457 w 3852000"/>
              <a:gd name="connsiteY2" fmla="*/ 1 h 3492000"/>
              <a:gd name="connsiteX3" fmla="*/ 3852000 w 3852000"/>
              <a:gd name="connsiteY3" fmla="*/ 1746000 h 3492000"/>
              <a:gd name="connsiteX4" fmla="*/ 2836457 w 3852000"/>
              <a:gd name="connsiteY4" fmla="*/ 3491999 h 3492000"/>
              <a:gd name="connsiteX5" fmla="*/ 1015543 w 3852000"/>
              <a:gd name="connsiteY5" fmla="*/ 3491999 h 3492000"/>
              <a:gd name="connsiteX6" fmla="*/ 0 w 3852000"/>
              <a:gd name="connsiteY6" fmla="*/ 1746000 h 3492000"/>
              <a:gd name="connsiteX0" fmla="*/ 0 w 3852000"/>
              <a:gd name="connsiteY0" fmla="*/ 1746790 h 3492789"/>
              <a:gd name="connsiteX1" fmla="*/ 1015543 w 3852000"/>
              <a:gd name="connsiteY1" fmla="*/ 791 h 3492789"/>
              <a:gd name="connsiteX2" fmla="*/ 1350552 w 3852000"/>
              <a:gd name="connsiteY2" fmla="*/ 0 h 3492789"/>
              <a:gd name="connsiteX3" fmla="*/ 2836457 w 3852000"/>
              <a:gd name="connsiteY3" fmla="*/ 791 h 3492789"/>
              <a:gd name="connsiteX4" fmla="*/ 3852000 w 3852000"/>
              <a:gd name="connsiteY4" fmla="*/ 1746790 h 3492789"/>
              <a:gd name="connsiteX5" fmla="*/ 2836457 w 3852000"/>
              <a:gd name="connsiteY5" fmla="*/ 3492789 h 3492789"/>
              <a:gd name="connsiteX6" fmla="*/ 1015543 w 3852000"/>
              <a:gd name="connsiteY6" fmla="*/ 3492789 h 3492789"/>
              <a:gd name="connsiteX7" fmla="*/ 0 w 3852000"/>
              <a:gd name="connsiteY7" fmla="*/ 1746790 h 3492789"/>
              <a:gd name="connsiteX0" fmla="*/ 0 w 3852000"/>
              <a:gd name="connsiteY0" fmla="*/ 1746790 h 3492789"/>
              <a:gd name="connsiteX1" fmla="*/ 1015543 w 3852000"/>
              <a:gd name="connsiteY1" fmla="*/ 791 h 3492789"/>
              <a:gd name="connsiteX2" fmla="*/ 1350552 w 3852000"/>
              <a:gd name="connsiteY2" fmla="*/ 0 h 3492789"/>
              <a:gd name="connsiteX3" fmla="*/ 2836457 w 3852000"/>
              <a:gd name="connsiteY3" fmla="*/ 791 h 3492789"/>
              <a:gd name="connsiteX4" fmla="*/ 3852000 w 3852000"/>
              <a:gd name="connsiteY4" fmla="*/ 1746790 h 3492789"/>
              <a:gd name="connsiteX5" fmla="*/ 2836457 w 3852000"/>
              <a:gd name="connsiteY5" fmla="*/ 3492789 h 3492789"/>
              <a:gd name="connsiteX6" fmla="*/ 1350551 w 3852000"/>
              <a:gd name="connsiteY6" fmla="*/ 3486913 h 3492789"/>
              <a:gd name="connsiteX7" fmla="*/ 1015543 w 3852000"/>
              <a:gd name="connsiteY7" fmla="*/ 3492789 h 3492789"/>
              <a:gd name="connsiteX8" fmla="*/ 0 w 3852000"/>
              <a:gd name="connsiteY8" fmla="*/ 1746790 h 3492789"/>
              <a:gd name="connsiteX0" fmla="*/ 2836457 w 3852000"/>
              <a:gd name="connsiteY0" fmla="*/ 791 h 3492789"/>
              <a:gd name="connsiteX1" fmla="*/ 3852000 w 3852000"/>
              <a:gd name="connsiteY1" fmla="*/ 1746790 h 3492789"/>
              <a:gd name="connsiteX2" fmla="*/ 2836457 w 3852000"/>
              <a:gd name="connsiteY2" fmla="*/ 3492789 h 3492789"/>
              <a:gd name="connsiteX3" fmla="*/ 1350551 w 3852000"/>
              <a:gd name="connsiteY3" fmla="*/ 3486913 h 3492789"/>
              <a:gd name="connsiteX4" fmla="*/ 1015543 w 3852000"/>
              <a:gd name="connsiteY4" fmla="*/ 3492789 h 3492789"/>
              <a:gd name="connsiteX5" fmla="*/ 0 w 3852000"/>
              <a:gd name="connsiteY5" fmla="*/ 1746790 h 3492789"/>
              <a:gd name="connsiteX6" fmla="*/ 1015543 w 3852000"/>
              <a:gd name="connsiteY6" fmla="*/ 791 h 3492789"/>
              <a:gd name="connsiteX7" fmla="*/ 1350552 w 3852000"/>
              <a:gd name="connsiteY7" fmla="*/ 0 h 3492789"/>
              <a:gd name="connsiteX8" fmla="*/ 2927897 w 3852000"/>
              <a:gd name="connsiteY8" fmla="*/ 92231 h 3492789"/>
              <a:gd name="connsiteX0" fmla="*/ 2836457 w 3852000"/>
              <a:gd name="connsiteY0" fmla="*/ 791 h 3492789"/>
              <a:gd name="connsiteX1" fmla="*/ 3852000 w 3852000"/>
              <a:gd name="connsiteY1" fmla="*/ 1746790 h 3492789"/>
              <a:gd name="connsiteX2" fmla="*/ 2836457 w 3852000"/>
              <a:gd name="connsiteY2" fmla="*/ 3492789 h 3492789"/>
              <a:gd name="connsiteX3" fmla="*/ 1350551 w 3852000"/>
              <a:gd name="connsiteY3" fmla="*/ 3486913 h 3492789"/>
              <a:gd name="connsiteX4" fmla="*/ 1015543 w 3852000"/>
              <a:gd name="connsiteY4" fmla="*/ 3492789 h 3492789"/>
              <a:gd name="connsiteX5" fmla="*/ 0 w 3852000"/>
              <a:gd name="connsiteY5" fmla="*/ 1746790 h 3492789"/>
              <a:gd name="connsiteX6" fmla="*/ 1015543 w 3852000"/>
              <a:gd name="connsiteY6" fmla="*/ 791 h 3492789"/>
              <a:gd name="connsiteX7" fmla="*/ 1350552 w 3852000"/>
              <a:gd name="connsiteY7" fmla="*/ 0 h 3492789"/>
              <a:gd name="connsiteX0" fmla="*/ 3852000 w 3852000"/>
              <a:gd name="connsiteY0" fmla="*/ 1746790 h 3492789"/>
              <a:gd name="connsiteX1" fmla="*/ 2836457 w 3852000"/>
              <a:gd name="connsiteY1" fmla="*/ 3492789 h 3492789"/>
              <a:gd name="connsiteX2" fmla="*/ 1350551 w 3852000"/>
              <a:gd name="connsiteY2" fmla="*/ 3486913 h 3492789"/>
              <a:gd name="connsiteX3" fmla="*/ 1015543 w 3852000"/>
              <a:gd name="connsiteY3" fmla="*/ 3492789 h 3492789"/>
              <a:gd name="connsiteX4" fmla="*/ 0 w 3852000"/>
              <a:gd name="connsiteY4" fmla="*/ 1746790 h 3492789"/>
              <a:gd name="connsiteX5" fmla="*/ 1015543 w 3852000"/>
              <a:gd name="connsiteY5" fmla="*/ 791 h 3492789"/>
              <a:gd name="connsiteX6" fmla="*/ 1350552 w 3852000"/>
              <a:gd name="connsiteY6" fmla="*/ 0 h 3492789"/>
              <a:gd name="connsiteX0" fmla="*/ 2836457 w 2836457"/>
              <a:gd name="connsiteY0" fmla="*/ 3492789 h 3492789"/>
              <a:gd name="connsiteX1" fmla="*/ 1350551 w 2836457"/>
              <a:gd name="connsiteY1" fmla="*/ 3486913 h 3492789"/>
              <a:gd name="connsiteX2" fmla="*/ 1015543 w 2836457"/>
              <a:gd name="connsiteY2" fmla="*/ 3492789 h 3492789"/>
              <a:gd name="connsiteX3" fmla="*/ 0 w 2836457"/>
              <a:gd name="connsiteY3" fmla="*/ 1746790 h 3492789"/>
              <a:gd name="connsiteX4" fmla="*/ 1015543 w 2836457"/>
              <a:gd name="connsiteY4" fmla="*/ 791 h 3492789"/>
              <a:gd name="connsiteX5" fmla="*/ 1350552 w 2836457"/>
              <a:gd name="connsiteY5" fmla="*/ 0 h 3492789"/>
              <a:gd name="connsiteX0" fmla="*/ 1350551 w 1350552"/>
              <a:gd name="connsiteY0" fmla="*/ 3486913 h 3492789"/>
              <a:gd name="connsiteX1" fmla="*/ 1015543 w 1350552"/>
              <a:gd name="connsiteY1" fmla="*/ 3492789 h 3492789"/>
              <a:gd name="connsiteX2" fmla="*/ 0 w 1350552"/>
              <a:gd name="connsiteY2" fmla="*/ 1746790 h 3492789"/>
              <a:gd name="connsiteX3" fmla="*/ 1015543 w 1350552"/>
              <a:gd name="connsiteY3" fmla="*/ 791 h 3492789"/>
              <a:gd name="connsiteX4" fmla="*/ 1350552 w 1350552"/>
              <a:gd name="connsiteY4" fmla="*/ 0 h 3492789"/>
              <a:gd name="connsiteX0" fmla="*/ 1350551 w 1350552"/>
              <a:gd name="connsiteY0" fmla="*/ 3486913 h 3492789"/>
              <a:gd name="connsiteX1" fmla="*/ 1015543 w 1350552"/>
              <a:gd name="connsiteY1" fmla="*/ 3492789 h 3492789"/>
              <a:gd name="connsiteX2" fmla="*/ 0 w 1350552"/>
              <a:gd name="connsiteY2" fmla="*/ 1746790 h 3492789"/>
              <a:gd name="connsiteX3" fmla="*/ 1015543 w 1350552"/>
              <a:gd name="connsiteY3" fmla="*/ 791 h 3492789"/>
              <a:gd name="connsiteX4" fmla="*/ 1350552 w 1350552"/>
              <a:gd name="connsiteY4" fmla="*/ 0 h 3492789"/>
              <a:gd name="connsiteX5" fmla="*/ 1350551 w 1350552"/>
              <a:gd name="connsiteY5" fmla="*/ 3486913 h 3492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0552" h="3492789">
                <a:moveTo>
                  <a:pt x="1350551" y="3486913"/>
                </a:moveTo>
                <a:lnTo>
                  <a:pt x="1015543" y="3492789"/>
                </a:lnTo>
                <a:lnTo>
                  <a:pt x="0" y="1746790"/>
                </a:lnTo>
                <a:lnTo>
                  <a:pt x="1015543" y="791"/>
                </a:lnTo>
                <a:lnTo>
                  <a:pt x="1350552" y="0"/>
                </a:lnTo>
                <a:lnTo>
                  <a:pt x="1350551" y="3486913"/>
                </a:lnTo>
                <a:close/>
              </a:path>
            </a:pathLst>
          </a:custGeom>
          <a:gradFill>
            <a:gsLst>
              <a:gs pos="0">
                <a:schemeClr val="tx2"/>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11"/>
          </p:nvPr>
        </p:nvSpPr>
        <p:spPr/>
        <p:txBody>
          <a:bodyPr/>
          <a:lstStyle/>
          <a:p>
            <a:r>
              <a:rPr lang="fr-FR"/>
              <a:t>00_Titre du chapitre</a:t>
            </a:r>
          </a:p>
        </p:txBody>
      </p:sp>
      <p:sp>
        <p:nvSpPr>
          <p:cNvPr id="11" name="Espace réservé du texte 8">
            <a:extLst>
              <a:ext uri="{FF2B5EF4-FFF2-40B4-BE49-F238E27FC236}">
                <a16:creationId xmlns:a16="http://schemas.microsoft.com/office/drawing/2014/main" id="{686F93E6-09C3-00EC-B62F-DA5CD24C0BF2}"/>
              </a:ext>
            </a:extLst>
          </p:cNvPr>
          <p:cNvSpPr>
            <a:spLocks noGrp="1"/>
          </p:cNvSpPr>
          <p:nvPr>
            <p:ph type="body" sz="quarter" idx="15"/>
          </p:nvPr>
        </p:nvSpPr>
        <p:spPr>
          <a:xfrm>
            <a:off x="7149961" y="1407685"/>
            <a:ext cx="3240000" cy="4284000"/>
          </a:xfrm>
        </p:spPr>
        <p:txBody>
          <a:bodyPr>
            <a:noAutofit/>
          </a:bodyPr>
          <a:lstStyle>
            <a:lvl1pPr>
              <a:defRPr>
                <a:solidFill>
                  <a:schemeClr val="tx1"/>
                </a:solidFill>
              </a:defRPr>
            </a:lvl1pPr>
          </a:lstStyle>
          <a:p>
            <a:pPr lvl="0"/>
            <a:r>
              <a:rPr lang="fr-FR"/>
              <a:t>Modifier les styles du texte du masque</a:t>
            </a:r>
          </a:p>
          <a:p>
            <a:pPr lvl="1"/>
            <a:r>
              <a:rPr lang="fr-FR"/>
              <a:t>Deuxième niveau</a:t>
            </a:r>
          </a:p>
        </p:txBody>
      </p:sp>
      <p:sp>
        <p:nvSpPr>
          <p:cNvPr id="7" name="Espace réservé du texte 11">
            <a:extLst>
              <a:ext uri="{FF2B5EF4-FFF2-40B4-BE49-F238E27FC236}">
                <a16:creationId xmlns:a16="http://schemas.microsoft.com/office/drawing/2014/main" id="{CE073902-A3F8-7A49-C4E1-ED2213315AE4}"/>
              </a:ext>
            </a:extLst>
          </p:cNvPr>
          <p:cNvSpPr>
            <a:spLocks noGrp="1"/>
          </p:cNvSpPr>
          <p:nvPr>
            <p:ph type="body" sz="quarter" idx="16" hasCustomPrompt="1"/>
          </p:nvPr>
        </p:nvSpPr>
        <p:spPr>
          <a:xfrm>
            <a:off x="1372697" y="3371078"/>
            <a:ext cx="3240000" cy="357214"/>
          </a:xfrm>
        </p:spPr>
        <p:txBody>
          <a:bodyPr/>
          <a:lstStyle>
            <a:lvl1pPr algn="ctr">
              <a:lnSpc>
                <a:spcPct val="80000"/>
              </a:lnSpc>
              <a:buFontTx/>
              <a:buNone/>
              <a:defRPr sz="2800" b="1">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Légende</a:t>
            </a:r>
          </a:p>
        </p:txBody>
      </p:sp>
      <p:sp>
        <p:nvSpPr>
          <p:cNvPr id="8" name="Espace réservé du texte 11">
            <a:extLst>
              <a:ext uri="{FF2B5EF4-FFF2-40B4-BE49-F238E27FC236}">
                <a16:creationId xmlns:a16="http://schemas.microsoft.com/office/drawing/2014/main" id="{40E22F29-446C-9815-DB9A-066250841B47}"/>
              </a:ext>
            </a:extLst>
          </p:cNvPr>
          <p:cNvSpPr>
            <a:spLocks noGrp="1"/>
          </p:cNvSpPr>
          <p:nvPr>
            <p:ph type="body" sz="quarter" idx="14" hasCustomPrompt="1"/>
          </p:nvPr>
        </p:nvSpPr>
        <p:spPr>
          <a:xfrm>
            <a:off x="2551871" y="2235364"/>
            <a:ext cx="881652" cy="923330"/>
          </a:xfrm>
        </p:spPr>
        <p:txBody>
          <a:bodyPr wrap="none" lIns="0" rIns="0" anchor="ctr">
            <a:spAutoFit/>
          </a:bodyPr>
          <a:lstStyle>
            <a:lvl1pPr algn="ctr">
              <a:lnSpc>
                <a:spcPct val="100000"/>
              </a:lnSpc>
              <a:buFontTx/>
              <a:buNone/>
              <a:defRPr sz="6000" b="1">
                <a:ln w="19050">
                  <a:solidFill>
                    <a:schemeClr val="bg1"/>
                  </a:solidFill>
                </a:ln>
                <a:no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2" name="Espace réservé de la date 1">
            <a:extLst>
              <a:ext uri="{FF2B5EF4-FFF2-40B4-BE49-F238E27FC236}">
                <a16:creationId xmlns:a16="http://schemas.microsoft.com/office/drawing/2014/main" id="{D4BB6166-87BB-A7FC-80D6-6B0C8524BC53}"/>
              </a:ext>
            </a:extLst>
          </p:cNvPr>
          <p:cNvSpPr>
            <a:spLocks noGrp="1"/>
          </p:cNvSpPr>
          <p:nvPr>
            <p:ph type="dt" sz="half" idx="17"/>
          </p:nvPr>
        </p:nvSpPr>
        <p:spPr/>
        <p:txBody>
          <a:bodyPr/>
          <a:lstStyle/>
          <a:p>
            <a:r>
              <a:rPr lang="fr-FR"/>
              <a:t>jj.mm.aaaa</a:t>
            </a:r>
            <a:endParaRPr lang="fr-FR" dirty="0"/>
          </a:p>
        </p:txBody>
      </p:sp>
      <p:sp>
        <p:nvSpPr>
          <p:cNvPr id="3" name="Espace réservé du texte 8">
            <a:extLst>
              <a:ext uri="{FF2B5EF4-FFF2-40B4-BE49-F238E27FC236}">
                <a16:creationId xmlns:a16="http://schemas.microsoft.com/office/drawing/2014/main" id="{F4F5F01C-FA3C-4C3B-07B8-4F869A8CC943}"/>
              </a:ext>
            </a:extLst>
          </p:cNvPr>
          <p:cNvSpPr>
            <a:spLocks noGrp="1"/>
          </p:cNvSpPr>
          <p:nvPr>
            <p:ph type="body" sz="quarter" idx="18"/>
          </p:nvPr>
        </p:nvSpPr>
        <p:spPr>
          <a:xfrm>
            <a:off x="659396" y="1520788"/>
            <a:ext cx="3240000" cy="4284000"/>
          </a:xfrm>
        </p:spPr>
        <p:txBody>
          <a:bodyPr>
            <a:noAutofit/>
          </a:bodyPr>
          <a:lstStyle>
            <a:lvl1pPr algn="r">
              <a:defRPr>
                <a:solidFill>
                  <a:schemeClr val="tx1"/>
                </a:solidFill>
              </a:defRPr>
            </a:lvl1pPr>
            <a:lvl2pPr algn="r">
              <a:defRPr/>
            </a:lvl2pPr>
            <a:lvl3pPr algn="r">
              <a:defRPr/>
            </a:lvl3pPr>
            <a:lvl4pPr algn="r">
              <a:defRPr/>
            </a:lvl4pPr>
            <a:lvl5pPr algn="r">
              <a:defRPr/>
            </a:lvl5pPr>
          </a:lstStyle>
          <a:p>
            <a:pPr lvl="0"/>
            <a:r>
              <a:rPr lang="fr-FR"/>
              <a:t>Modifier les styles du texte du masque</a:t>
            </a:r>
          </a:p>
          <a:p>
            <a:pPr lvl="1"/>
            <a:r>
              <a:rPr lang="fr-FR"/>
              <a:t>Deuxième niveau</a:t>
            </a:r>
          </a:p>
        </p:txBody>
      </p:sp>
      <p:sp>
        <p:nvSpPr>
          <p:cNvPr id="10" name="Espace réservé du texte 11">
            <a:extLst>
              <a:ext uri="{FF2B5EF4-FFF2-40B4-BE49-F238E27FC236}">
                <a16:creationId xmlns:a16="http://schemas.microsoft.com/office/drawing/2014/main" id="{D1250A40-42A2-DD77-19B4-9B8487E84ABF}"/>
              </a:ext>
            </a:extLst>
          </p:cNvPr>
          <p:cNvSpPr>
            <a:spLocks noGrp="1"/>
          </p:cNvSpPr>
          <p:nvPr>
            <p:ph type="body" sz="quarter" idx="19" hasCustomPrompt="1"/>
          </p:nvPr>
        </p:nvSpPr>
        <p:spPr>
          <a:xfrm>
            <a:off x="1814521" y="4633554"/>
            <a:ext cx="2356352" cy="267958"/>
          </a:xfrm>
        </p:spPr>
        <p:txBody>
          <a:bodyPr/>
          <a:lstStyle>
            <a:lvl1pPr algn="ctr">
              <a:lnSpc>
                <a:spcPct val="80000"/>
              </a:lnSpc>
              <a:buFontTx/>
              <a:buNone/>
              <a:defRPr sz="2100" b="1">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Légende</a:t>
            </a:r>
          </a:p>
        </p:txBody>
      </p:sp>
    </p:spTree>
    <p:extLst>
      <p:ext uri="{BB962C8B-B14F-4D97-AF65-F5344CB8AC3E}">
        <p14:creationId xmlns:p14="http://schemas.microsoft.com/office/powerpoint/2010/main" val="36486149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graphiques">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00_Titre du chapitre</a:t>
            </a:r>
          </a:p>
        </p:txBody>
      </p:sp>
      <p:sp>
        <p:nvSpPr>
          <p:cNvPr id="8" name="Espace réservé du texte 11">
            <a:extLst>
              <a:ext uri="{FF2B5EF4-FFF2-40B4-BE49-F238E27FC236}">
                <a16:creationId xmlns:a16="http://schemas.microsoft.com/office/drawing/2014/main" id="{40E22F29-446C-9815-DB9A-066250841B47}"/>
              </a:ext>
            </a:extLst>
          </p:cNvPr>
          <p:cNvSpPr>
            <a:spLocks noGrp="1"/>
          </p:cNvSpPr>
          <p:nvPr>
            <p:ph type="body" sz="quarter" idx="14" hasCustomPrompt="1"/>
          </p:nvPr>
        </p:nvSpPr>
        <p:spPr>
          <a:xfrm>
            <a:off x="1816051" y="2798052"/>
            <a:ext cx="602729" cy="630942"/>
          </a:xfrm>
        </p:spPr>
        <p:txBody>
          <a:bodyPr wrap="none" lIns="0" rIns="0" anchor="ctr">
            <a:spAutoFit/>
          </a:bodyPr>
          <a:lstStyle>
            <a:lvl1pPr algn="ctr">
              <a:lnSpc>
                <a:spcPct val="100000"/>
              </a:lnSpc>
              <a:buFontTx/>
              <a:buNone/>
              <a:defRPr sz="4100" b="1">
                <a:ln w="19050">
                  <a:noFill/>
                </a:ln>
                <a:solidFill>
                  <a:schemeClr val="tx2"/>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2" name="Espace réservé de la date 1">
            <a:extLst>
              <a:ext uri="{FF2B5EF4-FFF2-40B4-BE49-F238E27FC236}">
                <a16:creationId xmlns:a16="http://schemas.microsoft.com/office/drawing/2014/main" id="{D4BB6166-87BB-A7FC-80D6-6B0C8524BC53}"/>
              </a:ext>
            </a:extLst>
          </p:cNvPr>
          <p:cNvSpPr>
            <a:spLocks noGrp="1"/>
          </p:cNvSpPr>
          <p:nvPr>
            <p:ph type="dt" sz="half" idx="17"/>
          </p:nvPr>
        </p:nvSpPr>
        <p:spPr/>
        <p:txBody>
          <a:bodyPr/>
          <a:lstStyle/>
          <a:p>
            <a:r>
              <a:rPr lang="fr-FR"/>
              <a:t>jj.mm.aaaa</a:t>
            </a:r>
            <a:endParaRPr lang="fr-FR" dirty="0"/>
          </a:p>
        </p:txBody>
      </p:sp>
      <p:sp>
        <p:nvSpPr>
          <p:cNvPr id="3" name="Espace réservé du texte 8">
            <a:extLst>
              <a:ext uri="{FF2B5EF4-FFF2-40B4-BE49-F238E27FC236}">
                <a16:creationId xmlns:a16="http://schemas.microsoft.com/office/drawing/2014/main" id="{F4F5F01C-FA3C-4C3B-07B8-4F869A8CC943}"/>
              </a:ext>
            </a:extLst>
          </p:cNvPr>
          <p:cNvSpPr>
            <a:spLocks noGrp="1"/>
          </p:cNvSpPr>
          <p:nvPr>
            <p:ph type="body" sz="quarter" idx="18"/>
          </p:nvPr>
        </p:nvSpPr>
        <p:spPr>
          <a:xfrm>
            <a:off x="947428" y="4581128"/>
            <a:ext cx="2340000" cy="1223660"/>
          </a:xfrm>
        </p:spPr>
        <p:txBody>
          <a:bodyPr>
            <a:noAutofit/>
          </a:bodyPr>
          <a:lstStyle>
            <a:lvl1pPr algn="ctr">
              <a:defRPr>
                <a:solidFill>
                  <a:schemeClr val="tx1"/>
                </a:solidFill>
              </a:defRPr>
            </a:lvl1pPr>
            <a:lvl2pPr algn="ctr">
              <a:defRPr/>
            </a:lvl2pPr>
            <a:lvl3pPr algn="ctr">
              <a:defRPr/>
            </a:lvl3pPr>
            <a:lvl4pPr algn="ctr">
              <a:defRPr/>
            </a:lvl4pPr>
            <a:lvl5pPr algn="ctr">
              <a:defRPr/>
            </a:lvl5pPr>
          </a:lstStyle>
          <a:p>
            <a:pPr lvl="0"/>
            <a:r>
              <a:rPr lang="fr-FR"/>
              <a:t>Modifier les styles du texte du masque</a:t>
            </a:r>
          </a:p>
          <a:p>
            <a:pPr lvl="1"/>
            <a:r>
              <a:rPr lang="fr-FR"/>
              <a:t>Deuxième niveau</a:t>
            </a:r>
          </a:p>
        </p:txBody>
      </p:sp>
      <p:sp>
        <p:nvSpPr>
          <p:cNvPr id="9" name="Espace réservé du texte 11">
            <a:extLst>
              <a:ext uri="{FF2B5EF4-FFF2-40B4-BE49-F238E27FC236}">
                <a16:creationId xmlns:a16="http://schemas.microsoft.com/office/drawing/2014/main" id="{A4003A4C-F679-FF6D-F42B-D7F23AA71F98}"/>
              </a:ext>
            </a:extLst>
          </p:cNvPr>
          <p:cNvSpPr>
            <a:spLocks noGrp="1"/>
          </p:cNvSpPr>
          <p:nvPr>
            <p:ph type="body" sz="quarter" idx="19" hasCustomPrompt="1"/>
          </p:nvPr>
        </p:nvSpPr>
        <p:spPr>
          <a:xfrm>
            <a:off x="4464850" y="2798052"/>
            <a:ext cx="602729" cy="630942"/>
          </a:xfrm>
        </p:spPr>
        <p:txBody>
          <a:bodyPr wrap="none" lIns="0" rIns="0" anchor="ctr">
            <a:spAutoFit/>
          </a:bodyPr>
          <a:lstStyle>
            <a:lvl1pPr algn="ctr">
              <a:lnSpc>
                <a:spcPct val="100000"/>
              </a:lnSpc>
              <a:buFontTx/>
              <a:buNone/>
              <a:defRPr sz="4100" b="1">
                <a:ln w="19050">
                  <a:noFill/>
                </a:ln>
                <a:solidFill>
                  <a:schemeClr val="tx2"/>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14" name="Espace réservé du texte 11">
            <a:extLst>
              <a:ext uri="{FF2B5EF4-FFF2-40B4-BE49-F238E27FC236}">
                <a16:creationId xmlns:a16="http://schemas.microsoft.com/office/drawing/2014/main" id="{82985C3D-BD9E-663E-2B29-8EB00BC56466}"/>
              </a:ext>
            </a:extLst>
          </p:cNvPr>
          <p:cNvSpPr>
            <a:spLocks noGrp="1"/>
          </p:cNvSpPr>
          <p:nvPr>
            <p:ph type="body" sz="quarter" idx="20" hasCustomPrompt="1"/>
          </p:nvPr>
        </p:nvSpPr>
        <p:spPr>
          <a:xfrm>
            <a:off x="7113649" y="2798052"/>
            <a:ext cx="602729" cy="630942"/>
          </a:xfrm>
        </p:spPr>
        <p:txBody>
          <a:bodyPr wrap="none" lIns="0" rIns="0" anchor="ctr">
            <a:spAutoFit/>
          </a:bodyPr>
          <a:lstStyle>
            <a:lvl1pPr algn="ctr">
              <a:lnSpc>
                <a:spcPct val="100000"/>
              </a:lnSpc>
              <a:buFontTx/>
              <a:buNone/>
              <a:defRPr sz="4100" b="1">
                <a:ln w="19050">
                  <a:noFill/>
                </a:ln>
                <a:solidFill>
                  <a:schemeClr val="tx2"/>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15" name="Espace réservé du texte 11">
            <a:extLst>
              <a:ext uri="{FF2B5EF4-FFF2-40B4-BE49-F238E27FC236}">
                <a16:creationId xmlns:a16="http://schemas.microsoft.com/office/drawing/2014/main" id="{BAF59DF4-9549-A618-BA9A-1140B106B93B}"/>
              </a:ext>
            </a:extLst>
          </p:cNvPr>
          <p:cNvSpPr>
            <a:spLocks noGrp="1"/>
          </p:cNvSpPr>
          <p:nvPr>
            <p:ph type="body" sz="quarter" idx="21" hasCustomPrompt="1"/>
          </p:nvPr>
        </p:nvSpPr>
        <p:spPr>
          <a:xfrm>
            <a:off x="9762448" y="2798052"/>
            <a:ext cx="602729" cy="630942"/>
          </a:xfrm>
        </p:spPr>
        <p:txBody>
          <a:bodyPr wrap="none" lIns="0" rIns="0" anchor="ctr">
            <a:spAutoFit/>
          </a:bodyPr>
          <a:lstStyle>
            <a:lvl1pPr algn="ctr">
              <a:lnSpc>
                <a:spcPct val="100000"/>
              </a:lnSpc>
              <a:buFontTx/>
              <a:buNone/>
              <a:defRPr sz="4100" b="1">
                <a:ln w="19050">
                  <a:noFill/>
                </a:ln>
                <a:solidFill>
                  <a:schemeClr val="tx2"/>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16" name="Espace réservé du texte 8">
            <a:extLst>
              <a:ext uri="{FF2B5EF4-FFF2-40B4-BE49-F238E27FC236}">
                <a16:creationId xmlns:a16="http://schemas.microsoft.com/office/drawing/2014/main" id="{01FDC5FF-C993-ADF3-86CB-D21588D1D5AA}"/>
              </a:ext>
            </a:extLst>
          </p:cNvPr>
          <p:cNvSpPr>
            <a:spLocks noGrp="1"/>
          </p:cNvSpPr>
          <p:nvPr>
            <p:ph type="body" sz="quarter" idx="22"/>
          </p:nvPr>
        </p:nvSpPr>
        <p:spPr>
          <a:xfrm>
            <a:off x="3559577" y="4581128"/>
            <a:ext cx="2340000" cy="1223660"/>
          </a:xfrm>
        </p:spPr>
        <p:txBody>
          <a:bodyPr>
            <a:noAutofit/>
          </a:bodyPr>
          <a:lstStyle>
            <a:lvl1pPr algn="ctr">
              <a:defRPr>
                <a:solidFill>
                  <a:schemeClr val="tx1"/>
                </a:solidFill>
              </a:defRPr>
            </a:lvl1pPr>
            <a:lvl2pPr algn="ctr">
              <a:defRPr/>
            </a:lvl2pPr>
            <a:lvl3pPr algn="ctr">
              <a:defRPr/>
            </a:lvl3pPr>
            <a:lvl4pPr algn="ctr">
              <a:defRPr/>
            </a:lvl4pPr>
            <a:lvl5pPr algn="ctr">
              <a:defRPr/>
            </a:lvl5pPr>
          </a:lstStyle>
          <a:p>
            <a:pPr lvl="0"/>
            <a:r>
              <a:rPr lang="fr-FR"/>
              <a:t>Modifier les styles du texte du masque</a:t>
            </a:r>
          </a:p>
          <a:p>
            <a:pPr lvl="1"/>
            <a:r>
              <a:rPr lang="fr-FR"/>
              <a:t>Deuxième niveau</a:t>
            </a:r>
          </a:p>
        </p:txBody>
      </p:sp>
      <p:sp>
        <p:nvSpPr>
          <p:cNvPr id="17" name="Espace réservé du texte 8">
            <a:extLst>
              <a:ext uri="{FF2B5EF4-FFF2-40B4-BE49-F238E27FC236}">
                <a16:creationId xmlns:a16="http://schemas.microsoft.com/office/drawing/2014/main" id="{77C7BB7F-5304-FC15-AF70-C6932885B55D}"/>
              </a:ext>
            </a:extLst>
          </p:cNvPr>
          <p:cNvSpPr>
            <a:spLocks noGrp="1"/>
          </p:cNvSpPr>
          <p:nvPr>
            <p:ph type="body" sz="quarter" idx="23"/>
          </p:nvPr>
        </p:nvSpPr>
        <p:spPr>
          <a:xfrm>
            <a:off x="6291131" y="4581128"/>
            <a:ext cx="2340000" cy="1223660"/>
          </a:xfrm>
        </p:spPr>
        <p:txBody>
          <a:bodyPr>
            <a:noAutofit/>
          </a:bodyPr>
          <a:lstStyle>
            <a:lvl1pPr algn="ctr">
              <a:defRPr>
                <a:solidFill>
                  <a:schemeClr val="tx1"/>
                </a:solidFill>
              </a:defRPr>
            </a:lvl1pPr>
            <a:lvl2pPr algn="ctr">
              <a:defRPr/>
            </a:lvl2pPr>
            <a:lvl3pPr algn="ctr">
              <a:defRPr/>
            </a:lvl3pPr>
            <a:lvl4pPr algn="ctr">
              <a:defRPr/>
            </a:lvl4pPr>
            <a:lvl5pPr algn="ctr">
              <a:defRPr/>
            </a:lvl5pPr>
          </a:lstStyle>
          <a:p>
            <a:pPr lvl="0"/>
            <a:r>
              <a:rPr lang="fr-FR"/>
              <a:t>Modifier les styles du texte du masque</a:t>
            </a:r>
          </a:p>
          <a:p>
            <a:pPr lvl="1"/>
            <a:r>
              <a:rPr lang="fr-FR"/>
              <a:t>Deuxième niveau</a:t>
            </a:r>
          </a:p>
        </p:txBody>
      </p:sp>
      <p:sp>
        <p:nvSpPr>
          <p:cNvPr id="18" name="Espace réservé du texte 8">
            <a:extLst>
              <a:ext uri="{FF2B5EF4-FFF2-40B4-BE49-F238E27FC236}">
                <a16:creationId xmlns:a16="http://schemas.microsoft.com/office/drawing/2014/main" id="{588A4D16-BC8D-2C2E-08D0-64DA844A3E38}"/>
              </a:ext>
            </a:extLst>
          </p:cNvPr>
          <p:cNvSpPr>
            <a:spLocks noGrp="1"/>
          </p:cNvSpPr>
          <p:nvPr>
            <p:ph type="body" sz="quarter" idx="24"/>
          </p:nvPr>
        </p:nvSpPr>
        <p:spPr>
          <a:xfrm>
            <a:off x="8903280" y="4581128"/>
            <a:ext cx="2340000" cy="1223660"/>
          </a:xfrm>
        </p:spPr>
        <p:txBody>
          <a:bodyPr>
            <a:noAutofit/>
          </a:bodyPr>
          <a:lstStyle>
            <a:lvl1pPr algn="ctr">
              <a:defRPr>
                <a:solidFill>
                  <a:schemeClr val="tx1"/>
                </a:solidFill>
              </a:defRPr>
            </a:lvl1pPr>
            <a:lvl2pPr algn="ctr">
              <a:defRPr/>
            </a:lvl2pPr>
            <a:lvl3pPr algn="ctr">
              <a:defRPr/>
            </a:lvl3pPr>
            <a:lvl4pPr algn="ctr">
              <a:defRPr/>
            </a:lvl4pPr>
            <a:lvl5pPr algn="ctr">
              <a:defRPr/>
            </a:lvl5pPr>
          </a:lstStyle>
          <a:p>
            <a:pPr lvl="0"/>
            <a:r>
              <a:rPr lang="fr-FR"/>
              <a:t>Modifier les styles du texte du masque</a:t>
            </a:r>
          </a:p>
          <a:p>
            <a:pPr lvl="1"/>
            <a:r>
              <a:rPr lang="fr-FR"/>
              <a:t>Deuxième niveau</a:t>
            </a:r>
          </a:p>
        </p:txBody>
      </p:sp>
      <p:sp>
        <p:nvSpPr>
          <p:cNvPr id="19" name="Titre 18">
            <a:extLst>
              <a:ext uri="{FF2B5EF4-FFF2-40B4-BE49-F238E27FC236}">
                <a16:creationId xmlns:a16="http://schemas.microsoft.com/office/drawing/2014/main" id="{7ACDB6E4-277C-9D2D-76AB-61B59A2107EE}"/>
              </a:ext>
            </a:extLst>
          </p:cNvPr>
          <p:cNvSpPr>
            <a:spLocks noGrp="1"/>
          </p:cNvSpPr>
          <p:nvPr>
            <p:ph type="title"/>
          </p:nvPr>
        </p:nvSpPr>
        <p:spPr/>
        <p:txBody>
          <a:bodyPr/>
          <a:lstStyle/>
          <a:p>
            <a:r>
              <a:rPr lang="fr-FR"/>
              <a:t>Modifiez le style du titre</a:t>
            </a:r>
          </a:p>
        </p:txBody>
      </p:sp>
      <p:sp>
        <p:nvSpPr>
          <p:cNvPr id="21" name="Espace réservé du graphique 20">
            <a:extLst>
              <a:ext uri="{FF2B5EF4-FFF2-40B4-BE49-F238E27FC236}">
                <a16:creationId xmlns:a16="http://schemas.microsoft.com/office/drawing/2014/main" id="{2B50B42E-065F-A6CC-B787-EA12B009E4BB}"/>
              </a:ext>
            </a:extLst>
          </p:cNvPr>
          <p:cNvSpPr>
            <a:spLocks noGrp="1"/>
          </p:cNvSpPr>
          <p:nvPr>
            <p:ph type="chart" sz="quarter" idx="25" hasCustomPrompt="1"/>
          </p:nvPr>
        </p:nvSpPr>
        <p:spPr>
          <a:xfrm>
            <a:off x="947428" y="1989138"/>
            <a:ext cx="2339975" cy="2268537"/>
          </a:xfrm>
        </p:spPr>
        <p:txBody>
          <a:bodyPr bIns="792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créer un graphique</a:t>
            </a:r>
            <a:br>
              <a:rPr lang="fr-FR" dirty="0"/>
            </a:br>
            <a:r>
              <a:rPr lang="fr-FR" dirty="0"/>
              <a:t></a:t>
            </a:r>
          </a:p>
        </p:txBody>
      </p:sp>
      <p:sp>
        <p:nvSpPr>
          <p:cNvPr id="22" name="Espace réservé du graphique 20">
            <a:extLst>
              <a:ext uri="{FF2B5EF4-FFF2-40B4-BE49-F238E27FC236}">
                <a16:creationId xmlns:a16="http://schemas.microsoft.com/office/drawing/2014/main" id="{950D48CA-F53E-3037-9949-6DD3C882AE9B}"/>
              </a:ext>
            </a:extLst>
          </p:cNvPr>
          <p:cNvSpPr>
            <a:spLocks noGrp="1"/>
          </p:cNvSpPr>
          <p:nvPr>
            <p:ph type="chart" sz="quarter" idx="26" hasCustomPrompt="1"/>
          </p:nvPr>
        </p:nvSpPr>
        <p:spPr>
          <a:xfrm>
            <a:off x="3596227" y="1989138"/>
            <a:ext cx="2339975" cy="2268537"/>
          </a:xfrm>
        </p:spPr>
        <p:txBody>
          <a:bodyPr bIns="792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créer un graphique</a:t>
            </a:r>
            <a:br>
              <a:rPr lang="fr-FR" dirty="0"/>
            </a:br>
            <a:r>
              <a:rPr lang="fr-FR" dirty="0"/>
              <a:t></a:t>
            </a:r>
          </a:p>
        </p:txBody>
      </p:sp>
      <p:sp>
        <p:nvSpPr>
          <p:cNvPr id="23" name="Espace réservé du graphique 20">
            <a:extLst>
              <a:ext uri="{FF2B5EF4-FFF2-40B4-BE49-F238E27FC236}">
                <a16:creationId xmlns:a16="http://schemas.microsoft.com/office/drawing/2014/main" id="{CC2FE6C7-A62C-9561-91DB-F573A006ACD9}"/>
              </a:ext>
            </a:extLst>
          </p:cNvPr>
          <p:cNvSpPr>
            <a:spLocks noGrp="1"/>
          </p:cNvSpPr>
          <p:nvPr>
            <p:ph type="chart" sz="quarter" idx="27" hasCustomPrompt="1"/>
          </p:nvPr>
        </p:nvSpPr>
        <p:spPr>
          <a:xfrm>
            <a:off x="6245026" y="1989138"/>
            <a:ext cx="2339975" cy="2268537"/>
          </a:xfrm>
        </p:spPr>
        <p:txBody>
          <a:bodyPr bIns="792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créer un graphique</a:t>
            </a:r>
            <a:br>
              <a:rPr lang="fr-FR" dirty="0"/>
            </a:br>
            <a:r>
              <a:rPr lang="fr-FR" dirty="0"/>
              <a:t></a:t>
            </a:r>
          </a:p>
        </p:txBody>
      </p:sp>
      <p:sp>
        <p:nvSpPr>
          <p:cNvPr id="24" name="Espace réservé du graphique 20">
            <a:extLst>
              <a:ext uri="{FF2B5EF4-FFF2-40B4-BE49-F238E27FC236}">
                <a16:creationId xmlns:a16="http://schemas.microsoft.com/office/drawing/2014/main" id="{CA04652A-ED12-3289-B632-A8A911E2614A}"/>
              </a:ext>
            </a:extLst>
          </p:cNvPr>
          <p:cNvSpPr>
            <a:spLocks noGrp="1"/>
          </p:cNvSpPr>
          <p:nvPr>
            <p:ph type="chart" sz="quarter" idx="28" hasCustomPrompt="1"/>
          </p:nvPr>
        </p:nvSpPr>
        <p:spPr>
          <a:xfrm>
            <a:off x="8893825" y="1989138"/>
            <a:ext cx="2339975" cy="2268537"/>
          </a:xfrm>
        </p:spPr>
        <p:txBody>
          <a:bodyPr bIns="792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créer un graphique</a:t>
            </a:r>
            <a:br>
              <a:rPr lang="fr-FR" dirty="0"/>
            </a:br>
            <a:r>
              <a:rPr lang="fr-FR" dirty="0"/>
              <a:t></a:t>
            </a:r>
          </a:p>
        </p:txBody>
      </p:sp>
    </p:spTree>
    <p:extLst>
      <p:ext uri="{BB962C8B-B14F-4D97-AF65-F5344CB8AC3E}">
        <p14:creationId xmlns:p14="http://schemas.microsoft.com/office/powerpoint/2010/main" val="1583186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00_Titre du chapitre</a:t>
            </a:r>
          </a:p>
        </p:txBody>
      </p:sp>
      <p:sp>
        <p:nvSpPr>
          <p:cNvPr id="2" name="Espace réservé de la date 1">
            <a:extLst>
              <a:ext uri="{FF2B5EF4-FFF2-40B4-BE49-F238E27FC236}">
                <a16:creationId xmlns:a16="http://schemas.microsoft.com/office/drawing/2014/main" id="{D4BB6166-87BB-A7FC-80D6-6B0C8524BC53}"/>
              </a:ext>
            </a:extLst>
          </p:cNvPr>
          <p:cNvSpPr>
            <a:spLocks noGrp="1"/>
          </p:cNvSpPr>
          <p:nvPr>
            <p:ph type="dt" sz="half" idx="17"/>
          </p:nvPr>
        </p:nvSpPr>
        <p:spPr/>
        <p:txBody>
          <a:bodyPr/>
          <a:lstStyle/>
          <a:p>
            <a:r>
              <a:rPr lang="fr-FR"/>
              <a:t>jj.mm.aaaa</a:t>
            </a:r>
            <a:endParaRPr lang="fr-FR" dirty="0"/>
          </a:p>
        </p:txBody>
      </p:sp>
      <p:sp>
        <p:nvSpPr>
          <p:cNvPr id="19" name="Titre 18">
            <a:extLst>
              <a:ext uri="{FF2B5EF4-FFF2-40B4-BE49-F238E27FC236}">
                <a16:creationId xmlns:a16="http://schemas.microsoft.com/office/drawing/2014/main" id="{7ACDB6E4-277C-9D2D-76AB-61B59A2107EE}"/>
              </a:ext>
            </a:extLst>
          </p:cNvPr>
          <p:cNvSpPr>
            <a:spLocks noGrp="1"/>
          </p:cNvSpPr>
          <p:nvPr>
            <p:ph type="title"/>
          </p:nvPr>
        </p:nvSpPr>
        <p:spPr/>
        <p:txBody>
          <a:bodyPr/>
          <a:lstStyle/>
          <a:p>
            <a:r>
              <a:rPr lang="fr-FR"/>
              <a:t>Modifiez le style du titre</a:t>
            </a:r>
          </a:p>
        </p:txBody>
      </p:sp>
      <p:sp>
        <p:nvSpPr>
          <p:cNvPr id="21" name="Espace réservé du graphique 20">
            <a:extLst>
              <a:ext uri="{FF2B5EF4-FFF2-40B4-BE49-F238E27FC236}">
                <a16:creationId xmlns:a16="http://schemas.microsoft.com/office/drawing/2014/main" id="{2B50B42E-065F-A6CC-B787-EA12B009E4BB}"/>
              </a:ext>
            </a:extLst>
          </p:cNvPr>
          <p:cNvSpPr>
            <a:spLocks noGrp="1"/>
          </p:cNvSpPr>
          <p:nvPr>
            <p:ph type="chart" sz="quarter" idx="25" hasCustomPrompt="1"/>
          </p:nvPr>
        </p:nvSpPr>
        <p:spPr>
          <a:xfrm>
            <a:off x="1523492" y="2011690"/>
            <a:ext cx="9180000" cy="3987083"/>
          </a:xfrm>
        </p:spPr>
        <p:txBody>
          <a:bodyPr bIns="792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créer un graphique</a:t>
            </a:r>
            <a:br>
              <a:rPr lang="fr-FR" dirty="0"/>
            </a:br>
            <a:r>
              <a:rPr lang="fr-FR" dirty="0"/>
              <a:t></a:t>
            </a:r>
          </a:p>
        </p:txBody>
      </p:sp>
    </p:spTree>
    <p:extLst>
      <p:ext uri="{BB962C8B-B14F-4D97-AF65-F5344CB8AC3E}">
        <p14:creationId xmlns:p14="http://schemas.microsoft.com/office/powerpoint/2010/main" val="3547571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4" name="Espace réservé du pied de page 3"/>
          <p:cNvSpPr>
            <a:spLocks noGrp="1"/>
          </p:cNvSpPr>
          <p:nvPr>
            <p:ph type="ftr" sz="quarter" idx="11"/>
          </p:nvPr>
        </p:nvSpPr>
        <p:spPr/>
        <p:txBody>
          <a:bodyPr/>
          <a:lstStyle/>
          <a:p>
            <a:r>
              <a:rPr lang="fr-FR"/>
              <a:t>00_Titre du chapitre</a:t>
            </a:r>
          </a:p>
        </p:txBody>
      </p:sp>
      <p:sp>
        <p:nvSpPr>
          <p:cNvPr id="6" name="Espace réservé de la date 5">
            <a:extLst>
              <a:ext uri="{FF2B5EF4-FFF2-40B4-BE49-F238E27FC236}">
                <a16:creationId xmlns:a16="http://schemas.microsoft.com/office/drawing/2014/main" id="{376D0551-13D5-8F79-3CB6-7BB856B5DE9C}"/>
              </a:ext>
            </a:extLst>
          </p:cNvPr>
          <p:cNvSpPr>
            <a:spLocks noGrp="1"/>
          </p:cNvSpPr>
          <p:nvPr>
            <p:ph type="dt" sz="half" idx="14"/>
          </p:nvPr>
        </p:nvSpPr>
        <p:spPr/>
        <p:txBody>
          <a:bodyPr/>
          <a:lstStyle/>
          <a:p>
            <a:r>
              <a:rPr lang="fr-FR"/>
              <a:t>jj.mm.aaaa</a:t>
            </a:r>
            <a:endParaRPr lang="fr-FR" dirty="0"/>
          </a:p>
        </p:txBody>
      </p:sp>
    </p:spTree>
    <p:extLst>
      <p:ext uri="{BB962C8B-B14F-4D97-AF65-F5344CB8AC3E}">
        <p14:creationId xmlns:p14="http://schemas.microsoft.com/office/powerpoint/2010/main" val="41995424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00_Titre du chapitre</a:t>
            </a:r>
          </a:p>
        </p:txBody>
      </p:sp>
      <p:sp>
        <p:nvSpPr>
          <p:cNvPr id="6" name="Espace réservé de la date 5">
            <a:extLst>
              <a:ext uri="{FF2B5EF4-FFF2-40B4-BE49-F238E27FC236}">
                <a16:creationId xmlns:a16="http://schemas.microsoft.com/office/drawing/2014/main" id="{376D0551-13D5-8F79-3CB6-7BB856B5DE9C}"/>
              </a:ext>
            </a:extLst>
          </p:cNvPr>
          <p:cNvSpPr>
            <a:spLocks noGrp="1"/>
          </p:cNvSpPr>
          <p:nvPr>
            <p:ph type="dt" sz="half" idx="14"/>
          </p:nvPr>
        </p:nvSpPr>
        <p:spPr/>
        <p:txBody>
          <a:bodyPr/>
          <a:lstStyle/>
          <a:p>
            <a:r>
              <a:rPr lang="fr-FR"/>
              <a:t>jj.mm.aaaa</a:t>
            </a:r>
            <a:endParaRPr lang="fr-FR" dirty="0"/>
          </a:p>
        </p:txBody>
      </p:sp>
    </p:spTree>
    <p:extLst>
      <p:ext uri="{BB962C8B-B14F-4D97-AF65-F5344CB8AC3E}">
        <p14:creationId xmlns:p14="http://schemas.microsoft.com/office/powerpoint/2010/main" val="64938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uverture illustrée">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59396" y="2634705"/>
            <a:ext cx="5040000" cy="1328697"/>
          </a:xfrm>
        </p:spPr>
        <p:txBody>
          <a:bodyPr anchor="ctr"/>
          <a:lstStyle>
            <a:lvl1pPr algn="l">
              <a:lnSpc>
                <a:spcPct val="80000"/>
              </a:lnSpc>
              <a:defRPr sz="5300">
                <a:solidFill>
                  <a:schemeClr val="bg1"/>
                </a:solidFill>
              </a:defRPr>
            </a:lvl1pPr>
          </a:lstStyle>
          <a:p>
            <a:r>
              <a:rPr lang="fr-FR"/>
              <a:t>Modifiez le style du titre</a:t>
            </a:r>
            <a:endParaRPr lang="fr-FR" dirty="0"/>
          </a:p>
        </p:txBody>
      </p:sp>
      <p:sp>
        <p:nvSpPr>
          <p:cNvPr id="4" name="Espace réservé de la date 3"/>
          <p:cNvSpPr>
            <a:spLocks noGrp="1"/>
          </p:cNvSpPr>
          <p:nvPr>
            <p:ph type="dt" sz="half" idx="10"/>
          </p:nvPr>
        </p:nvSpPr>
        <p:spPr>
          <a:xfrm>
            <a:off x="1039403" y="5834938"/>
            <a:ext cx="1060153" cy="276999"/>
          </a:xfrm>
          <a:prstGeom prst="rect">
            <a:avLst/>
          </a:prstGeom>
        </p:spPr>
        <p:txBody>
          <a:bodyPr/>
          <a:lstStyle>
            <a:lvl1pPr algn="l">
              <a:defRPr sz="1800" b="1">
                <a:solidFill>
                  <a:schemeClr val="bg1"/>
                </a:solidFill>
              </a:defRPr>
            </a:lvl1pPr>
          </a:lstStyle>
          <a:p>
            <a:r>
              <a:rPr lang="fr-FR"/>
              <a:t>jj.mm.aaaa</a:t>
            </a:r>
            <a:endParaRPr lang="fr-FR" dirty="0"/>
          </a:p>
        </p:txBody>
      </p:sp>
      <p:cxnSp>
        <p:nvCxnSpPr>
          <p:cNvPr id="6" name="Connecteur droit 5">
            <a:extLst>
              <a:ext uri="{FF2B5EF4-FFF2-40B4-BE49-F238E27FC236}">
                <a16:creationId xmlns:a16="http://schemas.microsoft.com/office/drawing/2014/main" id="{738D8198-44BB-2DD3-3AE0-92FC5D6094BA}"/>
              </a:ext>
            </a:extLst>
          </p:cNvPr>
          <p:cNvCxnSpPr>
            <a:cxnSpLocks/>
          </p:cNvCxnSpPr>
          <p:nvPr userDrawn="1"/>
        </p:nvCxnSpPr>
        <p:spPr>
          <a:xfrm>
            <a:off x="731404" y="5721437"/>
            <a:ext cx="0" cy="50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84C12810-10B7-4B2F-877C-E37466D924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396" y="836712"/>
            <a:ext cx="1627031" cy="779834"/>
          </a:xfrm>
          <a:prstGeom prst="rect">
            <a:avLst/>
          </a:prstGeom>
        </p:spPr>
      </p:pic>
    </p:spTree>
    <p:extLst>
      <p:ext uri="{BB962C8B-B14F-4D97-AF65-F5344CB8AC3E}">
        <p14:creationId xmlns:p14="http://schemas.microsoft.com/office/powerpoint/2010/main" val="34503933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ch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2041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Exemple Lise à puc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C070685-7709-41AC-8798-013BD8B0A12F}"/>
              </a:ext>
            </a:extLst>
          </p:cNvPr>
          <p:cNvSpPr/>
          <p:nvPr userDrawn="1"/>
        </p:nvSpPr>
        <p:spPr>
          <a:xfrm>
            <a:off x="0" y="0"/>
            <a:ext cx="4052064" cy="6858000"/>
          </a:xfrm>
          <a:prstGeom prst="rect">
            <a:avLst/>
          </a:prstGeom>
          <a:solidFill>
            <a:srgbClr val="D11D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2" name="Title 1"/>
          <p:cNvSpPr>
            <a:spLocks noGrp="1"/>
          </p:cNvSpPr>
          <p:nvPr>
            <p:ph type="title"/>
          </p:nvPr>
        </p:nvSpPr>
        <p:spPr>
          <a:xfrm>
            <a:off x="512375" y="2699658"/>
            <a:ext cx="2666463" cy="2469043"/>
          </a:xfrm>
        </p:spPr>
        <p:txBody>
          <a:bodyPr anchor="t" anchorCtr="0">
            <a:normAutofit/>
          </a:bodyPr>
          <a:lstStyle>
            <a:lvl1pPr>
              <a:defRPr sz="3652" baseline="0">
                <a:solidFill>
                  <a:schemeClr val="bg1"/>
                </a:solidFill>
              </a:defRPr>
            </a:lvl1pPr>
          </a:lstStyle>
          <a:p>
            <a:r>
              <a:rPr lang="fr-FR" dirty="0"/>
              <a:t>Modifiez le style du titre</a:t>
            </a:r>
            <a:endParaRPr lang="en-US" dirty="0"/>
          </a:p>
        </p:txBody>
      </p:sp>
      <p:sp>
        <p:nvSpPr>
          <p:cNvPr id="4" name="Text Placeholder 3"/>
          <p:cNvSpPr>
            <a:spLocks noGrp="1"/>
          </p:cNvSpPr>
          <p:nvPr>
            <p:ph type="body" sz="half" idx="2" hasCustomPrompt="1"/>
          </p:nvPr>
        </p:nvSpPr>
        <p:spPr>
          <a:xfrm>
            <a:off x="4615846" y="1689302"/>
            <a:ext cx="7063783" cy="3479401"/>
          </a:xfrm>
        </p:spPr>
        <p:txBody>
          <a:bodyPr vert="horz" anchor="ctr" anchorCtr="0">
            <a:normAutofit/>
          </a:bodyPr>
          <a:lstStyle>
            <a:lvl1pPr marL="228605" indent="-228605">
              <a:spcBef>
                <a:spcPts val="1500"/>
              </a:spcBef>
              <a:buFont typeface="Wingdings" pitchFamily="2" charset="2"/>
              <a:buChar char="§"/>
              <a:defRPr sz="2000" baseline="0">
                <a:solidFill>
                  <a:schemeClr val="tx1"/>
                </a:solidFill>
                <a:latin typeface="Arial" panose="020B0604020202020204" pitchFamily="34" charset="0"/>
              </a:defRPr>
            </a:lvl1pPr>
            <a:lvl2pPr marL="685794" indent="-228605">
              <a:buFont typeface="Wingdings" pitchFamily="2" charset="2"/>
              <a:buChar char="§"/>
              <a:defRPr sz="1600"/>
            </a:lvl2pPr>
            <a:lvl3pPr marL="1085832" indent="-171455">
              <a:buFont typeface="Wingdings" pitchFamily="2" charset="2"/>
              <a:buChar char="§"/>
              <a:defRPr sz="1500"/>
            </a:lvl3pPr>
            <a:lvl4pPr marL="1543020" indent="-171455">
              <a:buFont typeface="Wingdings" pitchFamily="2" charset="2"/>
              <a:buChar char="§"/>
              <a:defRPr sz="1200"/>
            </a:lvl4pPr>
            <a:lvl5pPr marL="1828753" indent="0">
              <a:buNone/>
              <a:defRPr sz="1000"/>
            </a:lvl5pPr>
            <a:lvl6pPr marL="2285942" indent="0">
              <a:buNone/>
              <a:defRPr sz="1000"/>
            </a:lvl6pPr>
            <a:lvl7pPr marL="2743131" indent="0">
              <a:buNone/>
              <a:defRPr sz="1000"/>
            </a:lvl7pPr>
            <a:lvl8pPr marL="3200320" indent="0">
              <a:buNone/>
              <a:defRPr sz="1000"/>
            </a:lvl8pPr>
            <a:lvl9pPr marL="3657509" indent="0">
              <a:buNone/>
              <a:defRPr sz="1000"/>
            </a:lvl9pPr>
          </a:lstStyle>
          <a:p>
            <a:pPr lvl="0"/>
            <a:r>
              <a:rPr lang="fr-FR" dirty="0"/>
              <a:t>Premier Niveau</a:t>
            </a:r>
          </a:p>
          <a:p>
            <a:pPr lvl="1"/>
            <a:r>
              <a:rPr lang="fr-FR" dirty="0"/>
              <a:t>Deuxième niveau</a:t>
            </a:r>
          </a:p>
          <a:p>
            <a:pPr lvl="2"/>
            <a:r>
              <a:rPr lang="fr-FR" dirty="0"/>
              <a:t>Troisième niveau</a:t>
            </a:r>
          </a:p>
          <a:p>
            <a:pPr lvl="3"/>
            <a:r>
              <a:rPr lang="fr-FR" dirty="0"/>
              <a:t>Quatrième niveau</a:t>
            </a:r>
          </a:p>
        </p:txBody>
      </p:sp>
      <p:pic>
        <p:nvPicPr>
          <p:cNvPr id="11" name="Image 10">
            <a:extLst>
              <a:ext uri="{FF2B5EF4-FFF2-40B4-BE49-F238E27FC236}">
                <a16:creationId xmlns:a16="http://schemas.microsoft.com/office/drawing/2014/main" id="{68B7E832-829B-034F-AC91-6B328802B219}"/>
              </a:ext>
            </a:extLst>
          </p:cNvPr>
          <p:cNvPicPr>
            <a:picLocks noChangeAspect="1"/>
          </p:cNvPicPr>
          <p:nvPr userDrawn="1"/>
        </p:nvPicPr>
        <p:blipFill>
          <a:blip r:embed="rId2"/>
          <a:stretch>
            <a:fillRect/>
          </a:stretch>
        </p:blipFill>
        <p:spPr>
          <a:xfrm>
            <a:off x="10487740" y="205158"/>
            <a:ext cx="1473296" cy="222251"/>
          </a:xfrm>
          <a:prstGeom prst="rect">
            <a:avLst/>
          </a:prstGeom>
        </p:spPr>
      </p:pic>
      <p:sp>
        <p:nvSpPr>
          <p:cNvPr id="15" name="Text Placeholder 3">
            <a:extLst>
              <a:ext uri="{FF2B5EF4-FFF2-40B4-BE49-F238E27FC236}">
                <a16:creationId xmlns:a16="http://schemas.microsoft.com/office/drawing/2014/main" id="{5ABD3777-0CB4-B24D-B570-D474F3E280B3}"/>
              </a:ext>
            </a:extLst>
          </p:cNvPr>
          <p:cNvSpPr>
            <a:spLocks noGrp="1"/>
          </p:cNvSpPr>
          <p:nvPr>
            <p:ph type="body" sz="half" idx="18"/>
          </p:nvPr>
        </p:nvSpPr>
        <p:spPr>
          <a:xfrm>
            <a:off x="507913" y="1689299"/>
            <a:ext cx="2670924" cy="895052"/>
          </a:xfrm>
        </p:spPr>
        <p:txBody>
          <a:bodyPr vert="horz" anchor="b" anchorCtr="0">
            <a:normAutofit/>
          </a:bodyPr>
          <a:lstStyle>
            <a:lvl1pPr marL="0" indent="0">
              <a:buNone/>
              <a:defRPr sz="1751" b="1" i="0" cap="all" baseline="0">
                <a:solidFill>
                  <a:schemeClr val="bg1"/>
                </a:solidFill>
                <a:latin typeface="Arial" panose="020B0604020202020204" pitchFamily="34" charset="0"/>
              </a:defRPr>
            </a:lvl1pPr>
            <a:lvl2pPr marL="457189" indent="0">
              <a:buNone/>
              <a:defRPr sz="1400"/>
            </a:lvl2pPr>
            <a:lvl3pPr marL="914378" indent="0">
              <a:buNone/>
              <a:defRPr sz="1200"/>
            </a:lvl3pPr>
            <a:lvl4pPr marL="1371567" indent="0">
              <a:buNone/>
              <a:defRPr sz="1000"/>
            </a:lvl4pPr>
            <a:lvl5pPr marL="1828753" indent="0">
              <a:buNone/>
              <a:defRPr sz="1000"/>
            </a:lvl5pPr>
            <a:lvl6pPr marL="2285942" indent="0">
              <a:buNone/>
              <a:defRPr sz="1000"/>
            </a:lvl6pPr>
            <a:lvl7pPr marL="2743131" indent="0">
              <a:buNone/>
              <a:defRPr sz="1000"/>
            </a:lvl7pPr>
            <a:lvl8pPr marL="3200320" indent="0">
              <a:buNone/>
              <a:defRPr sz="1000"/>
            </a:lvl8pPr>
            <a:lvl9pPr marL="3657509" indent="0">
              <a:buNone/>
              <a:defRPr sz="1000"/>
            </a:lvl9pPr>
          </a:lstStyle>
          <a:p>
            <a:pPr lvl="0"/>
            <a:r>
              <a:rPr lang="fr-FR" dirty="0"/>
              <a:t>Cliquez pour modifier les styles du texte du masque</a:t>
            </a:r>
          </a:p>
        </p:txBody>
      </p:sp>
      <p:sp>
        <p:nvSpPr>
          <p:cNvPr id="12" name="Slide Number Placeholder 5">
            <a:extLst>
              <a:ext uri="{FF2B5EF4-FFF2-40B4-BE49-F238E27FC236}">
                <a16:creationId xmlns:a16="http://schemas.microsoft.com/office/drawing/2014/main" id="{0A4D8595-3729-6E42-BF16-370243D95006}"/>
              </a:ext>
            </a:extLst>
          </p:cNvPr>
          <p:cNvSpPr txBox="1">
            <a:spLocks/>
          </p:cNvSpPr>
          <p:nvPr userDrawn="1"/>
        </p:nvSpPr>
        <p:spPr>
          <a:xfrm>
            <a:off x="9296445" y="6386332"/>
            <a:ext cx="2743200" cy="365125"/>
          </a:xfrm>
          <a:prstGeom prst="rect">
            <a:avLst/>
          </a:prstGeom>
        </p:spPr>
        <p:txBody>
          <a:bodyPr vert="horz" lIns="45720" tIns="22860" rIns="45720" bIns="22860" rtlCol="0" anchor="ctr"/>
          <a:lstStyle>
            <a:defPPr>
              <a:defRPr lang="en-US"/>
            </a:defPPr>
            <a:lvl1pPr marL="0" algn="r" defTabSz="457200" rtl="0" eaLnBrk="1" latinLnBrk="0" hangingPunct="1">
              <a:defRPr sz="2000" kern="1200" baseline="0">
                <a:solidFill>
                  <a:srgbClr val="D51317"/>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A10213A-5901-8E46-A3F8-A62CED80647C}" type="slidenum">
              <a:rPr lang="fr-FR" sz="1000" baseline="0" smtClean="0">
                <a:solidFill>
                  <a:schemeClr val="tx1"/>
                </a:solidFill>
              </a:rPr>
              <a:pPr/>
              <a:t>‹N°›</a:t>
            </a:fld>
            <a:endParaRPr lang="fr-FR" sz="1000" baseline="0" dirty="0">
              <a:solidFill>
                <a:schemeClr val="tx1"/>
              </a:solidFill>
            </a:endParaRPr>
          </a:p>
        </p:txBody>
      </p:sp>
      <p:pic>
        <p:nvPicPr>
          <p:cNvPr id="10" name="Image 9">
            <a:extLst>
              <a:ext uri="{FF2B5EF4-FFF2-40B4-BE49-F238E27FC236}">
                <a16:creationId xmlns:a16="http://schemas.microsoft.com/office/drawing/2014/main" id="{27ECF4AA-5AA3-4E4D-99AA-02AB988C6E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34582" y="277284"/>
            <a:ext cx="1014580" cy="486287"/>
          </a:xfrm>
          <a:prstGeom prst="rect">
            <a:avLst/>
          </a:prstGeom>
        </p:spPr>
      </p:pic>
    </p:spTree>
    <p:extLst>
      <p:ext uri="{BB962C8B-B14F-4D97-AF65-F5344CB8AC3E}">
        <p14:creationId xmlns:p14="http://schemas.microsoft.com/office/powerpoint/2010/main" val="12795963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Dernière couverture">
    <p:bg>
      <p:bgPr>
        <a:solidFill>
          <a:srgbClr val="D11D3B"/>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74156" y="2707988"/>
            <a:ext cx="7243689" cy="1018137"/>
          </a:xfrm>
        </p:spPr>
        <p:txBody>
          <a:bodyPr anchor="b">
            <a:normAutofit/>
          </a:bodyPr>
          <a:lstStyle>
            <a:lvl1pPr algn="ctr">
              <a:defRPr sz="7500" baseline="0">
                <a:solidFill>
                  <a:schemeClr val="tx1"/>
                </a:solidFill>
              </a:defRPr>
            </a:lvl1pPr>
          </a:lstStyle>
          <a:p>
            <a:r>
              <a:rPr lang="fr-FR" b="1" dirty="0">
                <a:effectLst/>
                <a:latin typeface="Arial" panose="020B0604020202020204" pitchFamily="34" charset="0"/>
              </a:rPr>
              <a:t>MERCI !</a:t>
            </a:r>
            <a:endParaRPr lang="fr-FR" dirty="0">
              <a:effectLst/>
              <a:latin typeface="Arial" panose="020B0604020202020204" pitchFamily="34" charset="0"/>
            </a:endParaRPr>
          </a:p>
        </p:txBody>
      </p:sp>
      <p:sp>
        <p:nvSpPr>
          <p:cNvPr id="4" name="Date Placeholder 3"/>
          <p:cNvSpPr>
            <a:spLocks noGrp="1"/>
          </p:cNvSpPr>
          <p:nvPr>
            <p:ph type="dt" sz="half" idx="10"/>
          </p:nvPr>
        </p:nvSpPr>
        <p:spPr>
          <a:xfrm>
            <a:off x="4724400" y="5548746"/>
            <a:ext cx="2743200" cy="884631"/>
          </a:xfrm>
        </p:spPr>
        <p:txBody>
          <a:bodyPr/>
          <a:lstStyle>
            <a:lvl1pPr algn="ctr">
              <a:defRPr cap="none" baseline="0">
                <a:solidFill>
                  <a:schemeClr val="tx1"/>
                </a:solidFill>
              </a:defRPr>
            </a:lvl1pPr>
          </a:lstStyle>
          <a:p>
            <a:r>
              <a:rPr lang="fr-FR" b="1" dirty="0"/>
              <a:t>SERVICE COMMUNICATION</a:t>
            </a:r>
            <a:endParaRPr lang="fr-FR" dirty="0"/>
          </a:p>
          <a:p>
            <a:r>
              <a:rPr lang="fr-FR" dirty="0"/>
              <a:t>21 rue Charles-de-Gaulles</a:t>
            </a:r>
          </a:p>
          <a:p>
            <a:r>
              <a:rPr lang="fr-FR" dirty="0"/>
              <a:t>69000 Lyon</a:t>
            </a:r>
          </a:p>
          <a:p>
            <a:r>
              <a:rPr lang="fr-FR" dirty="0"/>
              <a:t>Tél. 02 65 84 56 74</a:t>
            </a:r>
          </a:p>
          <a:p>
            <a:r>
              <a:rPr lang="fr-FR" dirty="0" err="1"/>
              <a:t>contact@grand-lyon.com</a:t>
            </a:r>
            <a:endParaRPr lang="fr-FR" dirty="0"/>
          </a:p>
        </p:txBody>
      </p:sp>
      <p:sp>
        <p:nvSpPr>
          <p:cNvPr id="9" name="Rectangle 8">
            <a:extLst>
              <a:ext uri="{FF2B5EF4-FFF2-40B4-BE49-F238E27FC236}">
                <a16:creationId xmlns:a16="http://schemas.microsoft.com/office/drawing/2014/main" id="{C4C70E28-08CC-6E45-89DB-F1A41864F653}"/>
              </a:ext>
            </a:extLst>
          </p:cNvPr>
          <p:cNvSpPr/>
          <p:nvPr userDrawn="1"/>
        </p:nvSpPr>
        <p:spPr>
          <a:xfrm>
            <a:off x="4355987" y="6699250"/>
            <a:ext cx="3479627"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3" name="ZoneTexte 2">
            <a:extLst>
              <a:ext uri="{FF2B5EF4-FFF2-40B4-BE49-F238E27FC236}">
                <a16:creationId xmlns:a16="http://schemas.microsoft.com/office/drawing/2014/main" id="{1F4B8D9C-8D6B-2F43-8B1D-60A82922D8DE}"/>
              </a:ext>
            </a:extLst>
          </p:cNvPr>
          <p:cNvSpPr txBox="1"/>
          <p:nvPr userDrawn="1"/>
        </p:nvSpPr>
        <p:spPr>
          <a:xfrm>
            <a:off x="11776755" y="6592329"/>
            <a:ext cx="0" cy="0"/>
          </a:xfrm>
          <a:prstGeom prst="rect">
            <a:avLst/>
          </a:prstGeom>
        </p:spPr>
        <p:txBody>
          <a:bodyPr vert="horz" wrap="none" lIns="45720" tIns="22860" rIns="45720" bIns="22860" rtlCol="0" anchor="t" anchorCtr="0">
            <a:normAutofit fontScale="25000" lnSpcReduction="20000"/>
          </a:bodyPr>
          <a:lstStyle/>
          <a:p>
            <a:pPr algn="l"/>
            <a:endParaRPr lang="fr-FR" sz="900" dirty="0"/>
          </a:p>
        </p:txBody>
      </p:sp>
    </p:spTree>
    <p:extLst>
      <p:ext uri="{BB962C8B-B14F-4D97-AF65-F5344CB8AC3E}">
        <p14:creationId xmlns:p14="http://schemas.microsoft.com/office/powerpoint/2010/main" val="1394270165"/>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Visuel + Texte 0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86097F-F9CB-9E47-A1DE-DCF3A5EA9A66}"/>
              </a:ext>
            </a:extLst>
          </p:cNvPr>
          <p:cNvSpPr/>
          <p:nvPr userDrawn="1"/>
        </p:nvSpPr>
        <p:spPr>
          <a:xfrm>
            <a:off x="6095004" y="0"/>
            <a:ext cx="6096997" cy="6858000"/>
          </a:xfrm>
          <a:prstGeom prst="rect">
            <a:avLst/>
          </a:prstGeom>
          <a:solidFill>
            <a:srgbClr val="FBD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13" name="Espace réservé pour une image  2">
            <a:extLst>
              <a:ext uri="{FF2B5EF4-FFF2-40B4-BE49-F238E27FC236}">
                <a16:creationId xmlns:a16="http://schemas.microsoft.com/office/drawing/2014/main" id="{A25BA3E0-1D60-B049-AD83-39E3830C0831}"/>
              </a:ext>
            </a:extLst>
          </p:cNvPr>
          <p:cNvSpPr>
            <a:spLocks noGrp="1"/>
          </p:cNvSpPr>
          <p:nvPr>
            <p:ph type="pic" sz="quarter" idx="17"/>
          </p:nvPr>
        </p:nvSpPr>
        <p:spPr>
          <a:xfrm>
            <a:off x="-1" y="1"/>
            <a:ext cx="6095004" cy="6857999"/>
          </a:xfrm>
          <a:prstGeom prst="rect">
            <a:avLst/>
          </a:prstGeom>
        </p:spPr>
        <p:txBody>
          <a:bodyPr lIns="0" tIns="0" rIns="0" bIns="0"/>
          <a:lstStyle/>
          <a:p>
            <a:endParaRPr lang="fr-FR" dirty="0"/>
          </a:p>
        </p:txBody>
      </p:sp>
      <p:sp>
        <p:nvSpPr>
          <p:cNvPr id="2" name="Title 1"/>
          <p:cNvSpPr>
            <a:spLocks noGrp="1"/>
          </p:cNvSpPr>
          <p:nvPr>
            <p:ph type="title"/>
          </p:nvPr>
        </p:nvSpPr>
        <p:spPr>
          <a:xfrm>
            <a:off x="6663203" y="2088293"/>
            <a:ext cx="4687215" cy="1538415"/>
          </a:xfrm>
        </p:spPr>
        <p:txBody>
          <a:bodyPr anchor="b">
            <a:normAutofit/>
          </a:bodyPr>
          <a:lstStyle>
            <a:lvl1pPr>
              <a:defRPr sz="3650" baseline="0"/>
            </a:lvl1pPr>
          </a:lstStyle>
          <a:p>
            <a:r>
              <a:rPr lang="fr-FR" dirty="0"/>
              <a:t>Modifiez le style du titre</a:t>
            </a:r>
            <a:endParaRPr lang="en-US" dirty="0"/>
          </a:p>
        </p:txBody>
      </p:sp>
      <p:sp>
        <p:nvSpPr>
          <p:cNvPr id="4" name="Text Placeholder 3"/>
          <p:cNvSpPr>
            <a:spLocks noGrp="1"/>
          </p:cNvSpPr>
          <p:nvPr>
            <p:ph type="body" sz="half" idx="2"/>
          </p:nvPr>
        </p:nvSpPr>
        <p:spPr>
          <a:xfrm>
            <a:off x="6666379" y="3713206"/>
            <a:ext cx="4687215" cy="2465173"/>
          </a:xfrm>
        </p:spPr>
        <p:txBody>
          <a:bodyPr>
            <a:normAutofit/>
          </a:bodyPr>
          <a:lstStyle>
            <a:lvl1pPr marL="0" indent="0">
              <a:buNone/>
              <a:defRPr sz="1500" baseline="0">
                <a:solidFill>
                  <a:schemeClr val="tx1"/>
                </a:solidFill>
                <a:latin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8" name="Rectangle 7">
            <a:extLst>
              <a:ext uri="{FF2B5EF4-FFF2-40B4-BE49-F238E27FC236}">
                <a16:creationId xmlns:a16="http://schemas.microsoft.com/office/drawing/2014/main" id="{6EFEC3DC-0EC6-7F4C-B842-195481255EC2}"/>
              </a:ext>
            </a:extLst>
          </p:cNvPr>
          <p:cNvSpPr/>
          <p:nvPr userDrawn="1"/>
        </p:nvSpPr>
        <p:spPr>
          <a:xfrm rot="16200000">
            <a:off x="-1660320" y="3349621"/>
            <a:ext cx="3479400" cy="15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5" name="ZoneTexte 4">
            <a:extLst>
              <a:ext uri="{FF2B5EF4-FFF2-40B4-BE49-F238E27FC236}">
                <a16:creationId xmlns:a16="http://schemas.microsoft.com/office/drawing/2014/main" id="{39B2C611-AC88-B942-8D0E-FA13C4C5AEEA}"/>
              </a:ext>
            </a:extLst>
          </p:cNvPr>
          <p:cNvSpPr txBox="1"/>
          <p:nvPr userDrawn="1"/>
        </p:nvSpPr>
        <p:spPr>
          <a:xfrm>
            <a:off x="6524793" y="531341"/>
            <a:ext cx="2551837" cy="747584"/>
          </a:xfrm>
          <a:prstGeom prst="rect">
            <a:avLst/>
          </a:prstGeom>
        </p:spPr>
        <p:txBody>
          <a:bodyPr vert="horz" wrap="square" lIns="45720" tIns="22860" rIns="45720" bIns="22860" rtlCol="0" anchor="t" anchorCtr="0">
            <a:normAutofit/>
          </a:bodyPr>
          <a:lstStyle/>
          <a:p>
            <a:pPr algn="l"/>
            <a:endParaRPr lang="fr-FR" sz="900" dirty="0"/>
          </a:p>
        </p:txBody>
      </p:sp>
      <p:sp>
        <p:nvSpPr>
          <p:cNvPr id="20" name="Espace réservé du texte 19">
            <a:extLst>
              <a:ext uri="{FF2B5EF4-FFF2-40B4-BE49-F238E27FC236}">
                <a16:creationId xmlns:a16="http://schemas.microsoft.com/office/drawing/2014/main" id="{DBD8B4D2-C69A-7349-B08A-3E22AF7DD028}"/>
              </a:ext>
            </a:extLst>
          </p:cNvPr>
          <p:cNvSpPr>
            <a:spLocks noGrp="1"/>
          </p:cNvSpPr>
          <p:nvPr>
            <p:ph type="body" sz="quarter" idx="18"/>
          </p:nvPr>
        </p:nvSpPr>
        <p:spPr>
          <a:xfrm>
            <a:off x="6657026" y="1039069"/>
            <a:ext cx="4687215" cy="999798"/>
          </a:xfrm>
        </p:spPr>
        <p:txBody>
          <a:bodyPr anchor="b" anchorCtr="0">
            <a:normAutofit/>
          </a:bodyPr>
          <a:lstStyle>
            <a:lvl1pPr marL="0" indent="0">
              <a:buFontTx/>
              <a:buNone/>
              <a:defRPr sz="1750" b="1" i="0" cap="all" baseline="0">
                <a:solidFill>
                  <a:schemeClr val="bg1"/>
                </a:solidFill>
                <a:latin typeface="Arial" panose="020B0604020202020204" pitchFamily="34" charset="0"/>
              </a:defRPr>
            </a:lvl1pPr>
          </a:lstStyle>
          <a:p>
            <a:pPr lvl="0"/>
            <a:r>
              <a:rPr lang="fr-FR" dirty="0"/>
              <a:t>Cliquez pour modifier les styles du texte du masque</a:t>
            </a:r>
          </a:p>
        </p:txBody>
      </p:sp>
      <p:sp>
        <p:nvSpPr>
          <p:cNvPr id="21" name="Slide Number Placeholder 5">
            <a:extLst>
              <a:ext uri="{FF2B5EF4-FFF2-40B4-BE49-F238E27FC236}">
                <a16:creationId xmlns:a16="http://schemas.microsoft.com/office/drawing/2014/main" id="{7018659D-D14B-1F44-86B1-17BAEE04DBB9}"/>
              </a:ext>
            </a:extLst>
          </p:cNvPr>
          <p:cNvSpPr txBox="1">
            <a:spLocks/>
          </p:cNvSpPr>
          <p:nvPr userDrawn="1"/>
        </p:nvSpPr>
        <p:spPr>
          <a:xfrm>
            <a:off x="9296445" y="6386331"/>
            <a:ext cx="2743200" cy="365125"/>
          </a:xfrm>
          <a:prstGeom prst="rect">
            <a:avLst/>
          </a:prstGeom>
        </p:spPr>
        <p:txBody>
          <a:bodyPr vert="horz" lIns="45720" tIns="22860" rIns="45720" bIns="22860" rtlCol="0" anchor="ctr"/>
          <a:lstStyle>
            <a:defPPr>
              <a:defRPr lang="en-US"/>
            </a:defPPr>
            <a:lvl1pPr marL="0" algn="r" defTabSz="457200" rtl="0" eaLnBrk="1" latinLnBrk="0" hangingPunct="1">
              <a:defRPr sz="2000" kern="1200" baseline="0">
                <a:solidFill>
                  <a:srgbClr val="D51317"/>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A10213A-5901-8E46-A3F8-A62CED80647C}" type="slidenum">
              <a:rPr lang="fr-FR" sz="1000" baseline="0" smtClean="0">
                <a:solidFill>
                  <a:schemeClr val="tx1"/>
                </a:solidFill>
              </a:rPr>
              <a:pPr/>
              <a:t>‹N°›</a:t>
            </a:fld>
            <a:endParaRPr lang="fr-FR" sz="1000" baseline="0" dirty="0">
              <a:solidFill>
                <a:schemeClr val="tx1"/>
              </a:solidFill>
            </a:endParaRPr>
          </a:p>
        </p:txBody>
      </p:sp>
      <p:pic>
        <p:nvPicPr>
          <p:cNvPr id="12" name="Image 11">
            <a:extLst>
              <a:ext uri="{FF2B5EF4-FFF2-40B4-BE49-F238E27FC236}">
                <a16:creationId xmlns:a16="http://schemas.microsoft.com/office/drawing/2014/main" id="{9F04D166-EF01-4AB0-A818-EE385C2003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9423" y="168494"/>
            <a:ext cx="1014580" cy="486287"/>
          </a:xfrm>
          <a:prstGeom prst="rect">
            <a:avLst/>
          </a:prstGeom>
        </p:spPr>
      </p:pic>
    </p:spTree>
    <p:extLst>
      <p:ext uri="{BB962C8B-B14F-4D97-AF65-F5344CB8AC3E}">
        <p14:creationId xmlns:p14="http://schemas.microsoft.com/office/powerpoint/2010/main" val="2081501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exte + Visuel RO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86097F-F9CB-9E47-A1DE-DCF3A5EA9A66}"/>
              </a:ext>
            </a:extLst>
          </p:cNvPr>
          <p:cNvSpPr/>
          <p:nvPr userDrawn="1"/>
        </p:nvSpPr>
        <p:spPr>
          <a:xfrm>
            <a:off x="0" y="0"/>
            <a:ext cx="4064665" cy="6858000"/>
          </a:xfrm>
          <a:prstGeom prst="rect">
            <a:avLst/>
          </a:prstGeom>
          <a:solidFill>
            <a:srgbClr val="F05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p>
        </p:txBody>
      </p:sp>
      <p:sp>
        <p:nvSpPr>
          <p:cNvPr id="13" name="Espace réservé pour une image  2">
            <a:extLst>
              <a:ext uri="{FF2B5EF4-FFF2-40B4-BE49-F238E27FC236}">
                <a16:creationId xmlns:a16="http://schemas.microsoft.com/office/drawing/2014/main" id="{A25BA3E0-1D60-B049-AD83-39E3830C0831}"/>
              </a:ext>
            </a:extLst>
          </p:cNvPr>
          <p:cNvSpPr>
            <a:spLocks noGrp="1"/>
          </p:cNvSpPr>
          <p:nvPr>
            <p:ph type="pic" sz="quarter" idx="17"/>
          </p:nvPr>
        </p:nvSpPr>
        <p:spPr>
          <a:xfrm>
            <a:off x="8127335" y="-1"/>
            <a:ext cx="4064665" cy="6858000"/>
          </a:xfrm>
          <a:prstGeom prst="rect">
            <a:avLst/>
          </a:prstGeom>
        </p:spPr>
        <p:txBody>
          <a:bodyPr lIns="0" tIns="0" rIns="0" bIns="0"/>
          <a:lstStyle/>
          <a:p>
            <a:endParaRPr lang="fr-FR" dirty="0"/>
          </a:p>
        </p:txBody>
      </p:sp>
      <p:sp>
        <p:nvSpPr>
          <p:cNvPr id="12" name="Title 1">
            <a:extLst>
              <a:ext uri="{FF2B5EF4-FFF2-40B4-BE49-F238E27FC236}">
                <a16:creationId xmlns:a16="http://schemas.microsoft.com/office/drawing/2014/main" id="{75F4D9C1-D3FB-BF44-8AC3-5DDDD097E1F2}"/>
              </a:ext>
            </a:extLst>
          </p:cNvPr>
          <p:cNvSpPr>
            <a:spLocks noGrp="1"/>
          </p:cNvSpPr>
          <p:nvPr>
            <p:ph type="title"/>
          </p:nvPr>
        </p:nvSpPr>
        <p:spPr>
          <a:xfrm>
            <a:off x="427034" y="827315"/>
            <a:ext cx="3233754" cy="2793215"/>
          </a:xfrm>
        </p:spPr>
        <p:txBody>
          <a:bodyPr anchor="b">
            <a:normAutofit/>
          </a:bodyPr>
          <a:lstStyle>
            <a:lvl1pPr algn="r">
              <a:lnSpc>
                <a:spcPct val="100000"/>
              </a:lnSpc>
              <a:spcBef>
                <a:spcPts val="300"/>
              </a:spcBef>
              <a:defRPr sz="3650" baseline="0">
                <a:solidFill>
                  <a:schemeClr val="bg1"/>
                </a:solidFill>
              </a:defRPr>
            </a:lvl1pPr>
          </a:lstStyle>
          <a:p>
            <a:r>
              <a:rPr lang="fr-FR" dirty="0"/>
              <a:t>Modifiez le style du titre</a:t>
            </a:r>
            <a:endParaRPr lang="en-US" dirty="0"/>
          </a:p>
        </p:txBody>
      </p:sp>
      <p:sp>
        <p:nvSpPr>
          <p:cNvPr id="14" name="Text Placeholder 3">
            <a:extLst>
              <a:ext uri="{FF2B5EF4-FFF2-40B4-BE49-F238E27FC236}">
                <a16:creationId xmlns:a16="http://schemas.microsoft.com/office/drawing/2014/main" id="{91CC04B1-801B-304A-90A3-7EDABB8E1A5A}"/>
              </a:ext>
            </a:extLst>
          </p:cNvPr>
          <p:cNvSpPr>
            <a:spLocks noGrp="1"/>
          </p:cNvSpPr>
          <p:nvPr>
            <p:ph type="body" sz="half" idx="2"/>
          </p:nvPr>
        </p:nvSpPr>
        <p:spPr>
          <a:xfrm>
            <a:off x="427033" y="3713206"/>
            <a:ext cx="3236931" cy="2317480"/>
          </a:xfrm>
        </p:spPr>
        <p:txBody>
          <a:bodyPr>
            <a:normAutofit/>
          </a:bodyPr>
          <a:lstStyle>
            <a:lvl1pPr marL="0" indent="0" algn="r">
              <a:lnSpc>
                <a:spcPct val="100000"/>
              </a:lnSpc>
              <a:buNone/>
              <a:defRPr sz="1850" baseline="0">
                <a:solidFill>
                  <a:schemeClr val="bg1"/>
                </a:solidFill>
                <a:latin typeface="Arial" panose="020B0604020202020204" pitchFamily="34" charset="0"/>
              </a:defRPr>
            </a:lvl1pPr>
            <a:lvl2pPr marL="457177"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7" indent="0">
              <a:buNone/>
              <a:defRPr sz="1000"/>
            </a:lvl9pPr>
          </a:lstStyle>
          <a:p>
            <a:pPr lvl="0"/>
            <a:r>
              <a:rPr lang="fr-FR" dirty="0"/>
              <a:t>Cliquez pour modifier les styles du texte du masque</a:t>
            </a:r>
          </a:p>
        </p:txBody>
      </p:sp>
      <p:sp>
        <p:nvSpPr>
          <p:cNvPr id="10" name="Text Placeholder 3">
            <a:extLst>
              <a:ext uri="{FF2B5EF4-FFF2-40B4-BE49-F238E27FC236}">
                <a16:creationId xmlns:a16="http://schemas.microsoft.com/office/drawing/2014/main" id="{797D8F80-0B66-F14C-A8B0-72144BAF8D3F}"/>
              </a:ext>
            </a:extLst>
          </p:cNvPr>
          <p:cNvSpPr>
            <a:spLocks noGrp="1"/>
          </p:cNvSpPr>
          <p:nvPr>
            <p:ph type="body" sz="half" idx="18"/>
          </p:nvPr>
        </p:nvSpPr>
        <p:spPr>
          <a:xfrm>
            <a:off x="4491697" y="1689299"/>
            <a:ext cx="3073002" cy="3479402"/>
          </a:xfrm>
        </p:spPr>
        <p:txBody>
          <a:bodyPr vert="horz" anchor="ctr" anchorCtr="0">
            <a:normAutofit/>
          </a:bodyPr>
          <a:lstStyle>
            <a:lvl1pPr marL="228600" indent="-228600">
              <a:buFont typeface="Arial" panose="020B0604020202020204" pitchFamily="34" charset="0"/>
              <a:buChar char="•"/>
              <a:defRPr sz="1500" baseline="0">
                <a:solidFill>
                  <a:schemeClr val="tx1"/>
                </a:solidFill>
                <a:latin typeface="Arial" panose="020B0604020202020204" pitchFamily="34" charset="0"/>
              </a:defRPr>
            </a:lvl1pPr>
            <a:lvl2pPr marL="457177"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7" indent="0">
              <a:buNone/>
              <a:defRPr sz="1000"/>
            </a:lvl9pPr>
          </a:lstStyle>
          <a:p>
            <a:pPr lvl="0"/>
            <a:r>
              <a:rPr lang="fr-FR" dirty="0"/>
              <a:t>Cliquez pour modifier les styles du texte du masque</a:t>
            </a:r>
          </a:p>
        </p:txBody>
      </p:sp>
      <p:sp>
        <p:nvSpPr>
          <p:cNvPr id="15" name="Slide Number Placeholder 5">
            <a:extLst>
              <a:ext uri="{FF2B5EF4-FFF2-40B4-BE49-F238E27FC236}">
                <a16:creationId xmlns:a16="http://schemas.microsoft.com/office/drawing/2014/main" id="{FCFFFAF1-66AF-2446-8B27-14A226FDA742}"/>
              </a:ext>
            </a:extLst>
          </p:cNvPr>
          <p:cNvSpPr txBox="1">
            <a:spLocks/>
          </p:cNvSpPr>
          <p:nvPr userDrawn="1"/>
        </p:nvSpPr>
        <p:spPr>
          <a:xfrm>
            <a:off x="9296445" y="6386331"/>
            <a:ext cx="2743200" cy="365125"/>
          </a:xfrm>
          <a:prstGeom prst="rect">
            <a:avLst/>
          </a:prstGeom>
        </p:spPr>
        <p:txBody>
          <a:bodyPr vert="horz" lIns="45720" tIns="22860" rIns="45720" bIns="22860" rtlCol="0" anchor="ctr"/>
          <a:lstStyle>
            <a:defPPr>
              <a:defRPr lang="en-US"/>
            </a:defPPr>
            <a:lvl1pPr marL="0" algn="r" defTabSz="457200" rtl="0" eaLnBrk="1" latinLnBrk="0" hangingPunct="1">
              <a:defRPr sz="2000" kern="1200" baseline="0">
                <a:solidFill>
                  <a:srgbClr val="D51317"/>
                </a:solidFill>
                <a:latin typeface="Arial" panose="020B0604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A10213A-5901-8E46-A3F8-A62CED80647C}" type="slidenum">
              <a:rPr lang="fr-FR" sz="1000" baseline="0" smtClean="0">
                <a:solidFill>
                  <a:schemeClr val="tx1"/>
                </a:solidFill>
              </a:rPr>
              <a:pPr/>
              <a:t>‹N°›</a:t>
            </a:fld>
            <a:endParaRPr lang="fr-FR" sz="1000" baseline="0" dirty="0">
              <a:solidFill>
                <a:schemeClr val="tx1"/>
              </a:solidFill>
            </a:endParaRPr>
          </a:p>
        </p:txBody>
      </p:sp>
      <p:pic>
        <p:nvPicPr>
          <p:cNvPr id="16" name="Image 15">
            <a:extLst>
              <a:ext uri="{FF2B5EF4-FFF2-40B4-BE49-F238E27FC236}">
                <a16:creationId xmlns:a16="http://schemas.microsoft.com/office/drawing/2014/main" id="{5FF63CEA-6EA8-4141-BB83-3CF59CC7C278}"/>
              </a:ext>
            </a:extLst>
          </p:cNvPr>
          <p:cNvPicPr>
            <a:picLocks noChangeAspect="1"/>
          </p:cNvPicPr>
          <p:nvPr userDrawn="1"/>
        </p:nvPicPr>
        <p:blipFill>
          <a:blip r:embed="rId2"/>
          <a:srcRect/>
          <a:stretch/>
        </p:blipFill>
        <p:spPr>
          <a:xfrm>
            <a:off x="427033" y="98152"/>
            <a:ext cx="1473296" cy="222250"/>
          </a:xfrm>
          <a:prstGeom prst="rect">
            <a:avLst/>
          </a:prstGeom>
          <a:noFill/>
        </p:spPr>
      </p:pic>
    </p:spTree>
    <p:extLst>
      <p:ext uri="{BB962C8B-B14F-4D97-AF65-F5344CB8AC3E}">
        <p14:creationId xmlns:p14="http://schemas.microsoft.com/office/powerpoint/2010/main" val="13487358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Ouver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351584" y="2614225"/>
            <a:ext cx="7488832" cy="1629549"/>
          </a:xfrm>
        </p:spPr>
        <p:txBody>
          <a:bodyPr anchor="ctr"/>
          <a:lstStyle>
            <a:lvl1pPr algn="ctr">
              <a:lnSpc>
                <a:spcPct val="80000"/>
              </a:lnSpc>
              <a:defRPr sz="6500">
                <a:solidFill>
                  <a:schemeClr val="bg1"/>
                </a:solidFill>
              </a:defRPr>
            </a:lvl1pPr>
          </a:lstStyle>
          <a:p>
            <a:r>
              <a:rPr lang="fr-FR" dirty="0"/>
              <a:t>Modifiez le style du titre</a:t>
            </a:r>
          </a:p>
        </p:txBody>
      </p:sp>
      <p:sp>
        <p:nvSpPr>
          <p:cNvPr id="4" name="Espace réservé de la date 3"/>
          <p:cNvSpPr>
            <a:spLocks noGrp="1"/>
          </p:cNvSpPr>
          <p:nvPr>
            <p:ph type="dt" sz="half" idx="10"/>
          </p:nvPr>
        </p:nvSpPr>
        <p:spPr>
          <a:xfrm>
            <a:off x="5565924" y="5804043"/>
            <a:ext cx="1060153" cy="276999"/>
          </a:xfrm>
          <a:prstGeom prst="rect">
            <a:avLst/>
          </a:prstGeom>
        </p:spPr>
        <p:txBody>
          <a:bodyPr/>
          <a:lstStyle>
            <a:lvl1pPr algn="ctr">
              <a:defRPr sz="1800" b="1">
                <a:solidFill>
                  <a:schemeClr val="bg1"/>
                </a:solidFill>
              </a:defRPr>
            </a:lvl1pPr>
          </a:lstStyle>
          <a:p>
            <a:r>
              <a:rPr lang="fr-FR"/>
              <a:t>jj.mm.aaaa</a:t>
            </a:r>
            <a:endParaRPr lang="fr-FR" dirty="0"/>
          </a:p>
        </p:txBody>
      </p:sp>
      <p:pic>
        <p:nvPicPr>
          <p:cNvPr id="9" name="Image 8">
            <a:extLst>
              <a:ext uri="{FF2B5EF4-FFF2-40B4-BE49-F238E27FC236}">
                <a16:creationId xmlns:a16="http://schemas.microsoft.com/office/drawing/2014/main" id="{9562C69A-A4E2-1C30-83CC-9C87CED4F0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2484" y="836712"/>
            <a:ext cx="1627032" cy="779834"/>
          </a:xfrm>
          <a:prstGeom prst="rect">
            <a:avLst/>
          </a:prstGeom>
        </p:spPr>
      </p:pic>
    </p:spTree>
    <p:extLst>
      <p:ext uri="{BB962C8B-B14F-4D97-AF65-F5344CB8AC3E}">
        <p14:creationId xmlns:p14="http://schemas.microsoft.com/office/powerpoint/2010/main" val="13439481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hapitre blanc">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tx2"/>
                </a:solidFill>
                <a:latin typeface="+mj-lt"/>
              </a:rPr>
              <a:t>_</a:t>
            </a:r>
            <a:fld id="{EFE80E8B-84F0-4595-A2F9-76A84680216E}" type="slidenum">
              <a:rPr lang="fr-FR" sz="1500" b="1" smtClean="0">
                <a:solidFill>
                  <a:schemeClr val="tx2"/>
                </a:solidFill>
                <a:latin typeface="+mj-lt"/>
              </a:rPr>
              <a:pPr algn="r"/>
              <a:t>‹N°›</a:t>
            </a:fld>
            <a:endParaRPr lang="fr-FR" sz="1500" b="1" dirty="0" err="1">
              <a:solidFill>
                <a:schemeClr val="tx2"/>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A6C25854-CB02-9853-FCC3-0F28B2ED1840}"/>
              </a:ext>
            </a:extLst>
          </p:cNvPr>
          <p:cNvSpPr>
            <a:spLocks noGrp="1"/>
          </p:cNvSpPr>
          <p:nvPr>
            <p:ph type="body" sz="quarter" idx="13" hasCustomPrompt="1"/>
          </p:nvPr>
        </p:nvSpPr>
        <p:spPr>
          <a:xfrm>
            <a:off x="3395950" y="3358577"/>
            <a:ext cx="7740364" cy="1253485"/>
          </a:xfrm>
        </p:spPr>
        <p:txBody>
          <a:bodyPr/>
          <a:lstStyle>
            <a:lvl1pPr>
              <a:lnSpc>
                <a:spcPct val="80000"/>
              </a:lnSpc>
              <a:buFontTx/>
              <a:buNone/>
              <a:defRPr sz="5000" b="0">
                <a:solidFill>
                  <a:schemeClr val="accent3"/>
                </a:solidFill>
                <a:latin typeface="Degular Display Semibold" panose="04040606060303040305" pitchFamily="82" charset="0"/>
              </a:defRPr>
            </a:lvl1pPr>
            <a:lvl2pPr>
              <a:lnSpc>
                <a:spcPct val="80000"/>
              </a:lnSpc>
              <a:buFontTx/>
              <a:buNone/>
              <a:defRPr sz="5000" b="0">
                <a:solidFill>
                  <a:schemeClr val="accent3"/>
                </a:solidFill>
                <a:latin typeface="+mj-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Premier niveau</a:t>
            </a:r>
          </a:p>
          <a:p>
            <a:pPr lvl="1"/>
            <a:r>
              <a:rPr lang="fr-FR" dirty="0"/>
              <a:t>Deuxième niveau</a:t>
            </a:r>
          </a:p>
        </p:txBody>
      </p:sp>
      <p:sp>
        <p:nvSpPr>
          <p:cNvPr id="10" name="Espace réservé du texte 11">
            <a:extLst>
              <a:ext uri="{FF2B5EF4-FFF2-40B4-BE49-F238E27FC236}">
                <a16:creationId xmlns:a16="http://schemas.microsoft.com/office/drawing/2014/main" id="{61BDACEE-307D-B391-F49F-D8D341BC2E2E}"/>
              </a:ext>
            </a:extLst>
          </p:cNvPr>
          <p:cNvSpPr>
            <a:spLocks noGrp="1"/>
          </p:cNvSpPr>
          <p:nvPr>
            <p:ph type="body" sz="quarter" idx="14" hasCustomPrompt="1"/>
          </p:nvPr>
        </p:nvSpPr>
        <p:spPr>
          <a:xfrm>
            <a:off x="1235460" y="526588"/>
            <a:ext cx="4752528" cy="2592289"/>
          </a:xfrm>
        </p:spPr>
        <p:txBody>
          <a:bodyPr wrap="none" lIns="0" rIns="0" anchor="ctr">
            <a:noAutofit/>
          </a:bodyPr>
          <a:lstStyle>
            <a:lvl1pPr algn="l">
              <a:lnSpc>
                <a:spcPct val="100000"/>
              </a:lnSpc>
              <a:buFontTx/>
              <a:buNone/>
              <a:defRPr sz="28000" b="1">
                <a:ln w="38100">
                  <a:gradFill flip="none" rotWithShape="1">
                    <a:gsLst>
                      <a:gs pos="0">
                        <a:schemeClr val="accent2"/>
                      </a:gs>
                      <a:gs pos="100000">
                        <a:srgbClr val="FFD728"/>
                      </a:gs>
                    </a:gsLst>
                    <a:lin ang="0" scaled="1"/>
                    <a:tileRect/>
                  </a:gradFill>
                </a:ln>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3" name="Espace réservé de la date 2">
            <a:extLst>
              <a:ext uri="{FF2B5EF4-FFF2-40B4-BE49-F238E27FC236}">
                <a16:creationId xmlns:a16="http://schemas.microsoft.com/office/drawing/2014/main" id="{21330FCD-9313-9701-4B8C-4E6CCAA9BD80}"/>
              </a:ext>
            </a:extLst>
          </p:cNvPr>
          <p:cNvSpPr>
            <a:spLocks noGrp="1"/>
          </p:cNvSpPr>
          <p:nvPr>
            <p:ph type="dt" sz="half" idx="15"/>
          </p:nvPr>
        </p:nvSpPr>
        <p:spPr/>
        <p:txBody>
          <a:bodyPr/>
          <a:lstStyle/>
          <a:p>
            <a:r>
              <a:rPr lang="fr-FR"/>
              <a:t>jj.mm.aaaa</a:t>
            </a:r>
            <a:endParaRPr lang="fr-FR" dirty="0"/>
          </a:p>
        </p:txBody>
      </p:sp>
      <p:pic>
        <p:nvPicPr>
          <p:cNvPr id="11" name="Image 10">
            <a:extLst>
              <a:ext uri="{FF2B5EF4-FFF2-40B4-BE49-F238E27FC236}">
                <a16:creationId xmlns:a16="http://schemas.microsoft.com/office/drawing/2014/main" id="{37D5540C-EA7D-4989-8C9D-B1C050C553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0863" y="6270064"/>
            <a:ext cx="757883" cy="363252"/>
          </a:xfrm>
          <a:prstGeom prst="rect">
            <a:avLst/>
          </a:prstGeom>
        </p:spPr>
      </p:pic>
    </p:spTree>
    <p:extLst>
      <p:ext uri="{BB962C8B-B14F-4D97-AF65-F5344CB8AC3E}">
        <p14:creationId xmlns:p14="http://schemas.microsoft.com/office/powerpoint/2010/main" val="17738428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itre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A6C25854-CB02-9853-FCC3-0F28B2ED1840}"/>
              </a:ext>
            </a:extLst>
          </p:cNvPr>
          <p:cNvSpPr>
            <a:spLocks noGrp="1"/>
          </p:cNvSpPr>
          <p:nvPr>
            <p:ph type="body" sz="quarter" idx="13" hasCustomPrompt="1"/>
          </p:nvPr>
        </p:nvSpPr>
        <p:spPr>
          <a:xfrm>
            <a:off x="3395950" y="3358577"/>
            <a:ext cx="7740364" cy="1253485"/>
          </a:xfrm>
        </p:spPr>
        <p:txBody>
          <a:bodyPr/>
          <a:lstStyle>
            <a:lvl1pPr>
              <a:lnSpc>
                <a:spcPct val="80000"/>
              </a:lnSpc>
              <a:buFontTx/>
              <a:buNone/>
              <a:defRPr sz="5000" b="0">
                <a:solidFill>
                  <a:schemeClr val="bg1"/>
                </a:solidFill>
                <a:latin typeface="Degular Display Semibold" panose="04040606060303040305" pitchFamily="82" charset="0"/>
              </a:defRPr>
            </a:lvl1pPr>
            <a:lvl2pPr>
              <a:lnSpc>
                <a:spcPct val="80000"/>
              </a:lnSpc>
              <a:buFontTx/>
              <a:buNone/>
              <a:defRPr sz="5000" b="0">
                <a:solidFill>
                  <a:schemeClr val="bg1"/>
                </a:solidFill>
                <a:latin typeface="+mj-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Premier niveau</a:t>
            </a:r>
          </a:p>
          <a:p>
            <a:pPr lvl="1"/>
            <a:r>
              <a:rPr lang="fr-FR" dirty="0"/>
              <a:t>Deuxième niveau</a:t>
            </a:r>
          </a:p>
        </p:txBody>
      </p:sp>
      <p:sp>
        <p:nvSpPr>
          <p:cNvPr id="10" name="Espace réservé du texte 11">
            <a:extLst>
              <a:ext uri="{FF2B5EF4-FFF2-40B4-BE49-F238E27FC236}">
                <a16:creationId xmlns:a16="http://schemas.microsoft.com/office/drawing/2014/main" id="{61BDACEE-307D-B391-F49F-D8D341BC2E2E}"/>
              </a:ext>
            </a:extLst>
          </p:cNvPr>
          <p:cNvSpPr>
            <a:spLocks noGrp="1"/>
          </p:cNvSpPr>
          <p:nvPr>
            <p:ph type="body" sz="quarter" idx="14" hasCustomPrompt="1"/>
          </p:nvPr>
        </p:nvSpPr>
        <p:spPr>
          <a:xfrm>
            <a:off x="1235460" y="526588"/>
            <a:ext cx="4752528" cy="2592289"/>
          </a:xfrm>
        </p:spPr>
        <p:txBody>
          <a:bodyPr wrap="none" lIns="0" rIns="0" anchor="ctr">
            <a:noAutofit/>
          </a:bodyPr>
          <a:lstStyle>
            <a:lvl1pPr algn="l">
              <a:lnSpc>
                <a:spcPct val="100000"/>
              </a:lnSpc>
              <a:buFontTx/>
              <a:buNone/>
              <a:defRPr sz="28000" b="1">
                <a:ln w="38100">
                  <a:solidFill>
                    <a:schemeClr val="bg1"/>
                  </a:solidFill>
                </a:ln>
                <a:no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pic>
        <p:nvPicPr>
          <p:cNvPr id="11" name="Image 10">
            <a:extLst>
              <a:ext uri="{FF2B5EF4-FFF2-40B4-BE49-F238E27FC236}">
                <a16:creationId xmlns:a16="http://schemas.microsoft.com/office/drawing/2014/main" id="{92AFD0A4-81CF-48F3-9C55-97E5DF9712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34463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re + Texte Fond blanc">
    <p:spTree>
      <p:nvGrpSpPr>
        <p:cNvPr id="1" name=""/>
        <p:cNvGrpSpPr/>
        <p:nvPr/>
      </p:nvGrpSpPr>
      <p:grpSpPr>
        <a:xfrm>
          <a:off x="0" y="0"/>
          <a:ext cx="0" cy="0"/>
          <a:chOff x="0" y="0"/>
          <a:chExt cx="0" cy="0"/>
        </a:xfrm>
      </p:grpSpPr>
      <p:sp>
        <p:nvSpPr>
          <p:cNvPr id="2" name="Titre 1"/>
          <p:cNvSpPr>
            <a:spLocks noGrp="1"/>
          </p:cNvSpPr>
          <p:nvPr>
            <p:ph type="title"/>
          </p:nvPr>
        </p:nvSpPr>
        <p:spPr>
          <a:xfrm>
            <a:off x="1199456" y="2353292"/>
            <a:ext cx="3960000" cy="1169551"/>
          </a:xfrm>
        </p:spPr>
        <p:txBody>
          <a:bodyPr anchor="t"/>
          <a:lstStyle/>
          <a:p>
            <a:r>
              <a:rPr lang="fr-FR" dirty="0"/>
              <a:t>Modifiez le style du titre</a:t>
            </a:r>
          </a:p>
        </p:txBody>
      </p:sp>
      <p:sp>
        <p:nvSpPr>
          <p:cNvPr id="5" name="Espace réservé du pied de page 4"/>
          <p:cNvSpPr>
            <a:spLocks noGrp="1"/>
          </p:cNvSpPr>
          <p:nvPr>
            <p:ph type="ftr" sz="quarter" idx="11"/>
          </p:nvPr>
        </p:nvSpPr>
        <p:spPr/>
        <p:txBody>
          <a:bodyPr/>
          <a:lstStyle/>
          <a:p>
            <a:r>
              <a:rPr lang="fr-FR"/>
              <a:t>00_Titre du chapitre</a:t>
            </a:r>
          </a:p>
        </p:txBody>
      </p:sp>
      <p:sp>
        <p:nvSpPr>
          <p:cNvPr id="8" name="Espace réservé du texte 8">
            <a:extLst>
              <a:ext uri="{FF2B5EF4-FFF2-40B4-BE49-F238E27FC236}">
                <a16:creationId xmlns:a16="http://schemas.microsoft.com/office/drawing/2014/main" id="{46671C77-03C8-07DD-82A9-C00C7978A30C}"/>
              </a:ext>
            </a:extLst>
          </p:cNvPr>
          <p:cNvSpPr>
            <a:spLocks noGrp="1"/>
          </p:cNvSpPr>
          <p:nvPr>
            <p:ph type="body" sz="quarter" idx="13"/>
          </p:nvPr>
        </p:nvSpPr>
        <p:spPr>
          <a:xfrm>
            <a:off x="6096000" y="2353292"/>
            <a:ext cx="5040000" cy="3487976"/>
          </a:xfrm>
        </p:spPr>
        <p:txBody>
          <a:bodyPr>
            <a:noAutofit/>
          </a:bodyPr>
          <a:lstStyle>
            <a:lvl2pPr>
              <a:defRPr sz="17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2">
            <a:extLst>
              <a:ext uri="{FF2B5EF4-FFF2-40B4-BE49-F238E27FC236}">
                <a16:creationId xmlns:a16="http://schemas.microsoft.com/office/drawing/2014/main" id="{35E1F8FB-1EB7-E767-AEEC-3E72673946B9}"/>
              </a:ext>
            </a:extLst>
          </p:cNvPr>
          <p:cNvSpPr>
            <a:spLocks noGrp="1"/>
          </p:cNvSpPr>
          <p:nvPr>
            <p:ph type="dt" sz="half" idx="14"/>
          </p:nvPr>
        </p:nvSpPr>
        <p:spPr/>
        <p:txBody>
          <a:bodyPr/>
          <a:lstStyle/>
          <a:p>
            <a:r>
              <a:rPr lang="fr-FR"/>
              <a:t>jj.mm.aaaa</a:t>
            </a:r>
            <a:endParaRPr lang="fr-FR" dirty="0"/>
          </a:p>
        </p:txBody>
      </p:sp>
    </p:spTree>
    <p:extLst>
      <p:ext uri="{BB962C8B-B14F-4D97-AF65-F5344CB8AC3E}">
        <p14:creationId xmlns:p14="http://schemas.microsoft.com/office/powerpoint/2010/main" val="1071135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re + Texte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re 1">
            <a:extLst>
              <a:ext uri="{FF2B5EF4-FFF2-40B4-BE49-F238E27FC236}">
                <a16:creationId xmlns:a16="http://schemas.microsoft.com/office/drawing/2014/main" id="{D972202C-2346-BAB2-2982-1B03EC51D26B}"/>
              </a:ext>
            </a:extLst>
          </p:cNvPr>
          <p:cNvSpPr>
            <a:spLocks noGrp="1"/>
          </p:cNvSpPr>
          <p:nvPr>
            <p:ph type="title"/>
          </p:nvPr>
        </p:nvSpPr>
        <p:spPr>
          <a:xfrm>
            <a:off x="1199456" y="2353292"/>
            <a:ext cx="3960000" cy="1169551"/>
          </a:xfrm>
        </p:spPr>
        <p:txBody>
          <a:bodyPr anchor="t"/>
          <a:lstStyle>
            <a:lvl1pPr>
              <a:defRPr>
                <a:solidFill>
                  <a:schemeClr val="bg1"/>
                </a:solidFill>
              </a:defRPr>
            </a:lvl1pPr>
          </a:lstStyle>
          <a:p>
            <a:r>
              <a:rPr lang="fr-FR" dirty="0"/>
              <a:t>Modifiez le style du titre</a:t>
            </a:r>
          </a:p>
        </p:txBody>
      </p:sp>
      <p:sp>
        <p:nvSpPr>
          <p:cNvPr id="5" name="Espace réservé du texte 8">
            <a:extLst>
              <a:ext uri="{FF2B5EF4-FFF2-40B4-BE49-F238E27FC236}">
                <a16:creationId xmlns:a16="http://schemas.microsoft.com/office/drawing/2014/main" id="{C5348935-D5D5-3ED1-A563-787A933A02B6}"/>
              </a:ext>
            </a:extLst>
          </p:cNvPr>
          <p:cNvSpPr>
            <a:spLocks noGrp="1"/>
          </p:cNvSpPr>
          <p:nvPr>
            <p:ph type="body" sz="quarter" idx="13"/>
          </p:nvPr>
        </p:nvSpPr>
        <p:spPr>
          <a:xfrm>
            <a:off x="6096000" y="2353292"/>
            <a:ext cx="5040000" cy="3487976"/>
          </a:xfrm>
        </p:spPr>
        <p:txBody>
          <a:bodyPr>
            <a:noAutofit/>
          </a:bodyPr>
          <a:lstStyle>
            <a:lvl1pPr>
              <a:defRPr>
                <a:solidFill>
                  <a:schemeClr val="bg1"/>
                </a:solidFill>
              </a:defRPr>
            </a:lvl1pPr>
            <a:lvl2pPr>
              <a:defRPr sz="17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0CE1CB0C-553B-4498-A781-E14A15D8F6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407859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omm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87ABC-C084-E3C0-A8D0-D38A33E835B6}"/>
              </a:ext>
            </a:extLst>
          </p:cNvPr>
          <p:cNvSpPr>
            <a:spLocks noGrp="1"/>
          </p:cNvSpPr>
          <p:nvPr>
            <p:ph type="title" hasCustomPrompt="1"/>
          </p:nvPr>
        </p:nvSpPr>
        <p:spPr>
          <a:xfrm>
            <a:off x="839418" y="512676"/>
            <a:ext cx="5040000" cy="815608"/>
          </a:xfrm>
        </p:spPr>
        <p:txBody>
          <a:bodyPr/>
          <a:lstStyle>
            <a:lvl1pPr>
              <a:defRPr sz="5300">
                <a:solidFill>
                  <a:schemeClr val="bg1"/>
                </a:solidFill>
              </a:defRPr>
            </a:lvl1pPr>
          </a:lstStyle>
          <a:p>
            <a:r>
              <a:rPr lang="fr-FR" dirty="0"/>
              <a:t>Titre</a:t>
            </a:r>
          </a:p>
        </p:txBody>
      </p:sp>
      <p:sp>
        <p:nvSpPr>
          <p:cNvPr id="3" name="Espace réservé de la date 2">
            <a:extLst>
              <a:ext uri="{FF2B5EF4-FFF2-40B4-BE49-F238E27FC236}">
                <a16:creationId xmlns:a16="http://schemas.microsoft.com/office/drawing/2014/main" id="{05F239EB-CCAE-A083-0A55-5FD17F9781C3}"/>
              </a:ext>
            </a:extLst>
          </p:cNvPr>
          <p:cNvSpPr>
            <a:spLocks noGrp="1"/>
          </p:cNvSpPr>
          <p:nvPr>
            <p:ph type="dt" sz="half" idx="10"/>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pic>
        <p:nvPicPr>
          <p:cNvPr id="6" name="Image 5">
            <a:extLst>
              <a:ext uri="{FF2B5EF4-FFF2-40B4-BE49-F238E27FC236}">
                <a16:creationId xmlns:a16="http://schemas.microsoft.com/office/drawing/2014/main" id="{CAC0AAF9-D87A-2E52-5D39-2CF4CA398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cxnSp>
        <p:nvCxnSpPr>
          <p:cNvPr id="7" name="Connecteur droit 6">
            <a:extLst>
              <a:ext uri="{FF2B5EF4-FFF2-40B4-BE49-F238E27FC236}">
                <a16:creationId xmlns:a16="http://schemas.microsoft.com/office/drawing/2014/main" id="{D3522880-4F97-DB34-3E21-1BFFD34EE851}"/>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Espace réservé pour une image  7">
            <a:extLst>
              <a:ext uri="{FF2B5EF4-FFF2-40B4-BE49-F238E27FC236}">
                <a16:creationId xmlns:a16="http://schemas.microsoft.com/office/drawing/2014/main" id="{21DABCB9-15C1-DFAD-C7B4-2BF425580B50}"/>
              </a:ext>
            </a:extLst>
          </p:cNvPr>
          <p:cNvSpPr>
            <a:spLocks noGrp="1"/>
          </p:cNvSpPr>
          <p:nvPr>
            <p:ph type="pic" sz="quarter" idx="11" hasCustomPrompt="1"/>
          </p:nvPr>
        </p:nvSpPr>
        <p:spPr>
          <a:xfrm>
            <a:off x="6180000" y="837288"/>
            <a:ext cx="6012000" cy="5184000"/>
          </a:xfr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12" name="Espace réservé du texte 11">
            <a:extLst>
              <a:ext uri="{FF2B5EF4-FFF2-40B4-BE49-F238E27FC236}">
                <a16:creationId xmlns:a16="http://schemas.microsoft.com/office/drawing/2014/main" id="{DC35F39A-3340-7436-9B2C-5186CBE6CF4E}"/>
              </a:ext>
            </a:extLst>
          </p:cNvPr>
          <p:cNvSpPr>
            <a:spLocks noGrp="1"/>
          </p:cNvSpPr>
          <p:nvPr>
            <p:ph type="body" sz="quarter" idx="12"/>
          </p:nvPr>
        </p:nvSpPr>
        <p:spPr>
          <a:xfrm>
            <a:off x="1631950" y="1638670"/>
            <a:ext cx="3708400" cy="1754326"/>
          </a:xfrm>
        </p:spPr>
        <p:txBody>
          <a:bodyPr/>
          <a:lstStyle>
            <a:lvl1pPr>
              <a:lnSpc>
                <a:spcPct val="100000"/>
              </a:lnSpc>
              <a:spcBef>
                <a:spcPts val="1200"/>
              </a:spcBef>
              <a:buFontTx/>
              <a:buNone/>
              <a:tabLst>
                <a:tab pos="628650" algn="l"/>
                <a:tab pos="3586163" algn="r"/>
              </a:tabLst>
              <a:defRPr sz="1900" b="1" u="sng">
                <a:solidFill>
                  <a:schemeClr val="bg1"/>
                </a:solidFill>
                <a:latin typeface="+mj-lt"/>
              </a:defRPr>
            </a:lvl1pPr>
            <a:lvl2pPr marL="628650" indent="0">
              <a:lnSpc>
                <a:spcPct val="100000"/>
              </a:lnSpc>
              <a:buFontTx/>
              <a:buNone/>
              <a:defRPr sz="1900" b="0">
                <a:solidFill>
                  <a:schemeClr val="bg1"/>
                </a:solidFill>
                <a:latin typeface="+mn-lt"/>
              </a:defRPr>
            </a:lvl2pPr>
            <a:lvl3pPr marL="0" indent="0">
              <a:spcBef>
                <a:spcPts val="0"/>
              </a:spcBef>
              <a:buFontTx/>
              <a:buNone/>
              <a:defRPr sz="1900" b="0">
                <a:solidFill>
                  <a:schemeClr val="bg1"/>
                </a:solidFill>
                <a:latin typeface="+mn-lt"/>
              </a:defRPr>
            </a:lvl3pPr>
            <a:lvl4pPr marL="0" indent="0">
              <a:buFontTx/>
              <a:buNone/>
              <a:defRPr sz="1900" b="0">
                <a:solidFill>
                  <a:schemeClr val="bg1"/>
                </a:solidFill>
                <a:latin typeface="+mn-lt"/>
              </a:defRPr>
            </a:lvl4pPr>
            <a:lvl5pPr>
              <a:spcBef>
                <a:spcPts val="0"/>
              </a:spcBef>
              <a:buFontTx/>
              <a:buNone/>
              <a:defRPr sz="1900" b="0">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2085676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4" name="Espace réservé du pied de page 3"/>
          <p:cNvSpPr>
            <a:spLocks noGrp="1"/>
          </p:cNvSpPr>
          <p:nvPr>
            <p:ph type="ftr" sz="quarter" idx="11"/>
          </p:nvPr>
        </p:nvSpPr>
        <p:spPr/>
        <p:txBody>
          <a:bodyPr/>
          <a:lstStyle/>
          <a:p>
            <a:r>
              <a:rPr lang="fr-FR"/>
              <a:t>00_Titre du chapitre</a:t>
            </a:r>
          </a:p>
        </p:txBody>
      </p:sp>
      <p:sp>
        <p:nvSpPr>
          <p:cNvPr id="6" name="Espace réservé de la date 5">
            <a:extLst>
              <a:ext uri="{FF2B5EF4-FFF2-40B4-BE49-F238E27FC236}">
                <a16:creationId xmlns:a16="http://schemas.microsoft.com/office/drawing/2014/main" id="{376D0551-13D5-8F79-3CB6-7BB856B5DE9C}"/>
              </a:ext>
            </a:extLst>
          </p:cNvPr>
          <p:cNvSpPr>
            <a:spLocks noGrp="1"/>
          </p:cNvSpPr>
          <p:nvPr>
            <p:ph type="dt" sz="half" idx="14"/>
          </p:nvPr>
        </p:nvSpPr>
        <p:spPr/>
        <p:txBody>
          <a:bodyPr/>
          <a:lstStyle/>
          <a:p>
            <a:r>
              <a:rPr lang="fr-FR"/>
              <a:t>jj.mm.aaaa</a:t>
            </a:r>
            <a:endParaRPr lang="fr-FR" dirty="0"/>
          </a:p>
        </p:txBody>
      </p:sp>
    </p:spTree>
    <p:extLst>
      <p:ext uri="{BB962C8B-B14F-4D97-AF65-F5344CB8AC3E}">
        <p14:creationId xmlns:p14="http://schemas.microsoft.com/office/powerpoint/2010/main" val="38308849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Ouver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351584" y="2614225"/>
            <a:ext cx="7488832" cy="1629549"/>
          </a:xfrm>
        </p:spPr>
        <p:txBody>
          <a:bodyPr anchor="ctr"/>
          <a:lstStyle>
            <a:lvl1pPr algn="ctr">
              <a:lnSpc>
                <a:spcPct val="80000"/>
              </a:lnSpc>
              <a:defRPr sz="6500">
                <a:solidFill>
                  <a:schemeClr val="bg1"/>
                </a:solidFill>
              </a:defRPr>
            </a:lvl1pPr>
          </a:lstStyle>
          <a:p>
            <a:r>
              <a:rPr lang="fr-FR" dirty="0"/>
              <a:t>Modifiez le style du titre</a:t>
            </a:r>
          </a:p>
        </p:txBody>
      </p:sp>
      <p:sp>
        <p:nvSpPr>
          <p:cNvPr id="4" name="Espace réservé de la date 3"/>
          <p:cNvSpPr>
            <a:spLocks noGrp="1"/>
          </p:cNvSpPr>
          <p:nvPr>
            <p:ph type="dt" sz="half" idx="10"/>
          </p:nvPr>
        </p:nvSpPr>
        <p:spPr>
          <a:xfrm>
            <a:off x="5565924" y="5804043"/>
            <a:ext cx="1060153" cy="276999"/>
          </a:xfrm>
          <a:prstGeom prst="rect">
            <a:avLst/>
          </a:prstGeom>
        </p:spPr>
        <p:txBody>
          <a:bodyPr/>
          <a:lstStyle>
            <a:lvl1pPr algn="ctr">
              <a:defRPr sz="1800" b="1">
                <a:solidFill>
                  <a:schemeClr val="bg1"/>
                </a:solidFill>
              </a:defRPr>
            </a:lvl1pPr>
          </a:lstStyle>
          <a:p>
            <a:r>
              <a:rPr lang="fr-FR"/>
              <a:t>jj.mm.aaaa</a:t>
            </a:r>
            <a:endParaRPr lang="fr-FR" dirty="0"/>
          </a:p>
        </p:txBody>
      </p:sp>
      <p:pic>
        <p:nvPicPr>
          <p:cNvPr id="5" name="Image 4">
            <a:extLst>
              <a:ext uri="{FF2B5EF4-FFF2-40B4-BE49-F238E27FC236}">
                <a16:creationId xmlns:a16="http://schemas.microsoft.com/office/drawing/2014/main" id="{F5DF12EF-54B4-4A9C-899D-71B5531C43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2484" y="836712"/>
            <a:ext cx="1627032" cy="779834"/>
          </a:xfrm>
          <a:prstGeom prst="rect">
            <a:avLst/>
          </a:prstGeom>
        </p:spPr>
      </p:pic>
    </p:spTree>
    <p:extLst>
      <p:ext uri="{BB962C8B-B14F-4D97-AF65-F5344CB8AC3E}">
        <p14:creationId xmlns:p14="http://schemas.microsoft.com/office/powerpoint/2010/main" val="21634886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hapitre blanc">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tx2"/>
                </a:solidFill>
                <a:latin typeface="+mj-lt"/>
              </a:rPr>
              <a:t>_</a:t>
            </a:r>
            <a:fld id="{EFE80E8B-84F0-4595-A2F9-76A84680216E}" type="slidenum">
              <a:rPr lang="fr-FR" sz="1500" b="1" smtClean="0">
                <a:solidFill>
                  <a:schemeClr val="tx2"/>
                </a:solidFill>
                <a:latin typeface="+mj-lt"/>
              </a:rPr>
              <a:pPr algn="r"/>
              <a:t>‹N°›</a:t>
            </a:fld>
            <a:endParaRPr lang="fr-FR" sz="1500" b="1" dirty="0" err="1">
              <a:solidFill>
                <a:schemeClr val="tx2"/>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A6C25854-CB02-9853-FCC3-0F28B2ED1840}"/>
              </a:ext>
            </a:extLst>
          </p:cNvPr>
          <p:cNvSpPr>
            <a:spLocks noGrp="1"/>
          </p:cNvSpPr>
          <p:nvPr>
            <p:ph type="body" sz="quarter" idx="13" hasCustomPrompt="1"/>
          </p:nvPr>
        </p:nvSpPr>
        <p:spPr>
          <a:xfrm>
            <a:off x="3395950" y="3358577"/>
            <a:ext cx="7740364" cy="1253485"/>
          </a:xfrm>
        </p:spPr>
        <p:txBody>
          <a:bodyPr/>
          <a:lstStyle>
            <a:lvl1pPr>
              <a:lnSpc>
                <a:spcPct val="80000"/>
              </a:lnSpc>
              <a:buFontTx/>
              <a:buNone/>
              <a:defRPr sz="5000" b="0">
                <a:solidFill>
                  <a:schemeClr val="accent5"/>
                </a:solidFill>
                <a:latin typeface="Degular Display Semibold" panose="04040606060303040305" pitchFamily="82" charset="0"/>
              </a:defRPr>
            </a:lvl1pPr>
            <a:lvl2pPr>
              <a:lnSpc>
                <a:spcPct val="80000"/>
              </a:lnSpc>
              <a:buFontTx/>
              <a:buNone/>
              <a:defRPr sz="5000" b="0">
                <a:solidFill>
                  <a:schemeClr val="accent5"/>
                </a:solidFill>
                <a:latin typeface="+mj-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Premier niveau</a:t>
            </a:r>
          </a:p>
          <a:p>
            <a:pPr lvl="1"/>
            <a:r>
              <a:rPr lang="fr-FR" dirty="0"/>
              <a:t>Deuxième niveau</a:t>
            </a:r>
          </a:p>
        </p:txBody>
      </p:sp>
      <p:sp>
        <p:nvSpPr>
          <p:cNvPr id="10" name="Espace réservé du texte 11">
            <a:extLst>
              <a:ext uri="{FF2B5EF4-FFF2-40B4-BE49-F238E27FC236}">
                <a16:creationId xmlns:a16="http://schemas.microsoft.com/office/drawing/2014/main" id="{61BDACEE-307D-B391-F49F-D8D341BC2E2E}"/>
              </a:ext>
            </a:extLst>
          </p:cNvPr>
          <p:cNvSpPr>
            <a:spLocks noGrp="1"/>
          </p:cNvSpPr>
          <p:nvPr>
            <p:ph type="body" sz="quarter" idx="14" hasCustomPrompt="1"/>
          </p:nvPr>
        </p:nvSpPr>
        <p:spPr>
          <a:xfrm>
            <a:off x="1235460" y="526588"/>
            <a:ext cx="4752528" cy="2592289"/>
          </a:xfrm>
        </p:spPr>
        <p:txBody>
          <a:bodyPr wrap="none" lIns="0" rIns="0" anchor="ctr">
            <a:noAutofit/>
          </a:bodyPr>
          <a:lstStyle>
            <a:lvl1pPr algn="l">
              <a:lnSpc>
                <a:spcPct val="100000"/>
              </a:lnSpc>
              <a:buFontTx/>
              <a:buNone/>
              <a:defRPr sz="28000" b="1">
                <a:ln w="38100">
                  <a:gradFill flip="none" rotWithShape="1">
                    <a:gsLst>
                      <a:gs pos="0">
                        <a:srgbClr val="6300BD"/>
                      </a:gs>
                      <a:gs pos="100000">
                        <a:srgbClr val="E727FF"/>
                      </a:gs>
                    </a:gsLst>
                    <a:lin ang="0" scaled="1"/>
                    <a:tileRect/>
                  </a:gradFill>
                </a:ln>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3" name="Espace réservé de la date 2">
            <a:extLst>
              <a:ext uri="{FF2B5EF4-FFF2-40B4-BE49-F238E27FC236}">
                <a16:creationId xmlns:a16="http://schemas.microsoft.com/office/drawing/2014/main" id="{21330FCD-9313-9701-4B8C-4E6CCAA9BD80}"/>
              </a:ext>
            </a:extLst>
          </p:cNvPr>
          <p:cNvSpPr>
            <a:spLocks noGrp="1"/>
          </p:cNvSpPr>
          <p:nvPr>
            <p:ph type="dt" sz="half" idx="15"/>
          </p:nvPr>
        </p:nvSpPr>
        <p:spPr/>
        <p:txBody>
          <a:bodyPr/>
          <a:lstStyle/>
          <a:p>
            <a:r>
              <a:rPr lang="fr-FR"/>
              <a:t>jj.mm.aaaa</a:t>
            </a:r>
            <a:endParaRPr lang="fr-FR" dirty="0"/>
          </a:p>
        </p:txBody>
      </p:sp>
      <p:pic>
        <p:nvPicPr>
          <p:cNvPr id="11" name="Image 10">
            <a:extLst>
              <a:ext uri="{FF2B5EF4-FFF2-40B4-BE49-F238E27FC236}">
                <a16:creationId xmlns:a16="http://schemas.microsoft.com/office/drawing/2014/main" id="{BACC250A-A7B1-4A55-9CB1-3E764B9624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0863" y="6270064"/>
            <a:ext cx="757883" cy="363252"/>
          </a:xfrm>
          <a:prstGeom prst="rect">
            <a:avLst/>
          </a:prstGeom>
        </p:spPr>
      </p:pic>
    </p:spTree>
    <p:extLst>
      <p:ext uri="{BB962C8B-B14F-4D97-AF65-F5344CB8AC3E}">
        <p14:creationId xmlns:p14="http://schemas.microsoft.com/office/powerpoint/2010/main" val="14360292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hapitre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A6C25854-CB02-9853-FCC3-0F28B2ED1840}"/>
              </a:ext>
            </a:extLst>
          </p:cNvPr>
          <p:cNvSpPr>
            <a:spLocks noGrp="1"/>
          </p:cNvSpPr>
          <p:nvPr>
            <p:ph type="body" sz="quarter" idx="13" hasCustomPrompt="1"/>
          </p:nvPr>
        </p:nvSpPr>
        <p:spPr>
          <a:xfrm>
            <a:off x="3395950" y="3358577"/>
            <a:ext cx="7740364" cy="1253485"/>
          </a:xfrm>
        </p:spPr>
        <p:txBody>
          <a:bodyPr/>
          <a:lstStyle>
            <a:lvl1pPr>
              <a:lnSpc>
                <a:spcPct val="80000"/>
              </a:lnSpc>
              <a:buFontTx/>
              <a:buNone/>
              <a:defRPr sz="5000" b="0">
                <a:solidFill>
                  <a:schemeClr val="bg1"/>
                </a:solidFill>
                <a:latin typeface="Degular Display Semibold" panose="04040606060303040305" pitchFamily="82" charset="0"/>
              </a:defRPr>
            </a:lvl1pPr>
            <a:lvl2pPr>
              <a:lnSpc>
                <a:spcPct val="80000"/>
              </a:lnSpc>
              <a:buFontTx/>
              <a:buNone/>
              <a:defRPr sz="5000" b="0">
                <a:solidFill>
                  <a:schemeClr val="bg1"/>
                </a:solidFill>
                <a:latin typeface="+mj-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Premier niveau</a:t>
            </a:r>
          </a:p>
          <a:p>
            <a:pPr lvl="1"/>
            <a:r>
              <a:rPr lang="fr-FR" dirty="0"/>
              <a:t>Deuxième niveau</a:t>
            </a:r>
          </a:p>
        </p:txBody>
      </p:sp>
      <p:sp>
        <p:nvSpPr>
          <p:cNvPr id="10" name="Espace réservé du texte 11">
            <a:extLst>
              <a:ext uri="{FF2B5EF4-FFF2-40B4-BE49-F238E27FC236}">
                <a16:creationId xmlns:a16="http://schemas.microsoft.com/office/drawing/2014/main" id="{61BDACEE-307D-B391-F49F-D8D341BC2E2E}"/>
              </a:ext>
            </a:extLst>
          </p:cNvPr>
          <p:cNvSpPr>
            <a:spLocks noGrp="1"/>
          </p:cNvSpPr>
          <p:nvPr>
            <p:ph type="body" sz="quarter" idx="14" hasCustomPrompt="1"/>
          </p:nvPr>
        </p:nvSpPr>
        <p:spPr>
          <a:xfrm>
            <a:off x="1235460" y="526588"/>
            <a:ext cx="4752528" cy="2592289"/>
          </a:xfrm>
        </p:spPr>
        <p:txBody>
          <a:bodyPr wrap="none" lIns="0" rIns="0" anchor="ctr">
            <a:noAutofit/>
          </a:bodyPr>
          <a:lstStyle>
            <a:lvl1pPr algn="l">
              <a:lnSpc>
                <a:spcPct val="100000"/>
              </a:lnSpc>
              <a:buFontTx/>
              <a:buNone/>
              <a:defRPr sz="28000" b="1">
                <a:ln w="38100">
                  <a:solidFill>
                    <a:schemeClr val="bg1"/>
                  </a:solidFill>
                </a:ln>
                <a:no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pic>
        <p:nvPicPr>
          <p:cNvPr id="11" name="Image 10">
            <a:extLst>
              <a:ext uri="{FF2B5EF4-FFF2-40B4-BE49-F238E27FC236}">
                <a16:creationId xmlns:a16="http://schemas.microsoft.com/office/drawing/2014/main" id="{568D837C-1DAD-41C1-85F2-6209081556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996694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 Texte Fond blanc">
    <p:spTree>
      <p:nvGrpSpPr>
        <p:cNvPr id="1" name=""/>
        <p:cNvGrpSpPr/>
        <p:nvPr/>
      </p:nvGrpSpPr>
      <p:grpSpPr>
        <a:xfrm>
          <a:off x="0" y="0"/>
          <a:ext cx="0" cy="0"/>
          <a:chOff x="0" y="0"/>
          <a:chExt cx="0" cy="0"/>
        </a:xfrm>
      </p:grpSpPr>
      <p:sp>
        <p:nvSpPr>
          <p:cNvPr id="2" name="Titre 1"/>
          <p:cNvSpPr>
            <a:spLocks noGrp="1"/>
          </p:cNvSpPr>
          <p:nvPr>
            <p:ph type="title"/>
          </p:nvPr>
        </p:nvSpPr>
        <p:spPr>
          <a:xfrm>
            <a:off x="1199456" y="2353292"/>
            <a:ext cx="3960000" cy="1169551"/>
          </a:xfrm>
        </p:spPr>
        <p:txBody>
          <a:bodyPr anchor="t"/>
          <a:lstStyle/>
          <a:p>
            <a:r>
              <a:rPr lang="fr-FR" dirty="0"/>
              <a:t>Modifiez le style du titre</a:t>
            </a:r>
          </a:p>
        </p:txBody>
      </p:sp>
      <p:sp>
        <p:nvSpPr>
          <p:cNvPr id="5" name="Espace réservé du pied de page 4"/>
          <p:cNvSpPr>
            <a:spLocks noGrp="1"/>
          </p:cNvSpPr>
          <p:nvPr>
            <p:ph type="ftr" sz="quarter" idx="11"/>
          </p:nvPr>
        </p:nvSpPr>
        <p:spPr/>
        <p:txBody>
          <a:bodyPr/>
          <a:lstStyle/>
          <a:p>
            <a:r>
              <a:rPr lang="fr-FR"/>
              <a:t>00_Titre du chapitre</a:t>
            </a:r>
          </a:p>
        </p:txBody>
      </p:sp>
      <p:sp>
        <p:nvSpPr>
          <p:cNvPr id="8" name="Espace réservé du texte 8">
            <a:extLst>
              <a:ext uri="{FF2B5EF4-FFF2-40B4-BE49-F238E27FC236}">
                <a16:creationId xmlns:a16="http://schemas.microsoft.com/office/drawing/2014/main" id="{46671C77-03C8-07DD-82A9-C00C7978A30C}"/>
              </a:ext>
            </a:extLst>
          </p:cNvPr>
          <p:cNvSpPr>
            <a:spLocks noGrp="1"/>
          </p:cNvSpPr>
          <p:nvPr>
            <p:ph type="body" sz="quarter" idx="13"/>
          </p:nvPr>
        </p:nvSpPr>
        <p:spPr>
          <a:xfrm>
            <a:off x="6096000" y="2353292"/>
            <a:ext cx="5040000" cy="3487976"/>
          </a:xfrm>
        </p:spPr>
        <p:txBody>
          <a:bodyPr>
            <a:noAutofit/>
          </a:bodyPr>
          <a:lstStyle>
            <a:lvl2pPr>
              <a:defRPr sz="17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2">
            <a:extLst>
              <a:ext uri="{FF2B5EF4-FFF2-40B4-BE49-F238E27FC236}">
                <a16:creationId xmlns:a16="http://schemas.microsoft.com/office/drawing/2014/main" id="{35E1F8FB-1EB7-E767-AEEC-3E72673946B9}"/>
              </a:ext>
            </a:extLst>
          </p:cNvPr>
          <p:cNvSpPr>
            <a:spLocks noGrp="1"/>
          </p:cNvSpPr>
          <p:nvPr>
            <p:ph type="dt" sz="half" idx="14"/>
          </p:nvPr>
        </p:nvSpPr>
        <p:spPr/>
        <p:txBody>
          <a:bodyPr/>
          <a:lstStyle/>
          <a:p>
            <a:r>
              <a:rPr lang="fr-FR"/>
              <a:t>jj.mm.aaaa</a:t>
            </a:r>
            <a:endParaRPr lang="fr-FR" dirty="0"/>
          </a:p>
        </p:txBody>
      </p:sp>
    </p:spTree>
    <p:extLst>
      <p:ext uri="{BB962C8B-B14F-4D97-AF65-F5344CB8AC3E}">
        <p14:creationId xmlns:p14="http://schemas.microsoft.com/office/powerpoint/2010/main" val="36105408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re + Texte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re 1">
            <a:extLst>
              <a:ext uri="{FF2B5EF4-FFF2-40B4-BE49-F238E27FC236}">
                <a16:creationId xmlns:a16="http://schemas.microsoft.com/office/drawing/2014/main" id="{D972202C-2346-BAB2-2982-1B03EC51D26B}"/>
              </a:ext>
            </a:extLst>
          </p:cNvPr>
          <p:cNvSpPr>
            <a:spLocks noGrp="1"/>
          </p:cNvSpPr>
          <p:nvPr>
            <p:ph type="title"/>
          </p:nvPr>
        </p:nvSpPr>
        <p:spPr>
          <a:xfrm>
            <a:off x="1199456" y="2353292"/>
            <a:ext cx="3960000" cy="1169551"/>
          </a:xfrm>
        </p:spPr>
        <p:txBody>
          <a:bodyPr anchor="t"/>
          <a:lstStyle>
            <a:lvl1pPr>
              <a:defRPr>
                <a:solidFill>
                  <a:schemeClr val="bg1"/>
                </a:solidFill>
              </a:defRPr>
            </a:lvl1pPr>
          </a:lstStyle>
          <a:p>
            <a:r>
              <a:rPr lang="fr-FR" dirty="0"/>
              <a:t>Modifiez le style du titre</a:t>
            </a:r>
          </a:p>
        </p:txBody>
      </p:sp>
      <p:sp>
        <p:nvSpPr>
          <p:cNvPr id="5" name="Espace réservé du texte 8">
            <a:extLst>
              <a:ext uri="{FF2B5EF4-FFF2-40B4-BE49-F238E27FC236}">
                <a16:creationId xmlns:a16="http://schemas.microsoft.com/office/drawing/2014/main" id="{C5348935-D5D5-3ED1-A563-787A933A02B6}"/>
              </a:ext>
            </a:extLst>
          </p:cNvPr>
          <p:cNvSpPr>
            <a:spLocks noGrp="1"/>
          </p:cNvSpPr>
          <p:nvPr>
            <p:ph type="body" sz="quarter" idx="13"/>
          </p:nvPr>
        </p:nvSpPr>
        <p:spPr>
          <a:xfrm>
            <a:off x="6096000" y="2353292"/>
            <a:ext cx="5040000" cy="3487976"/>
          </a:xfrm>
        </p:spPr>
        <p:txBody>
          <a:bodyPr>
            <a:noAutofit/>
          </a:bodyPr>
          <a:lstStyle>
            <a:lvl1pPr>
              <a:defRPr>
                <a:solidFill>
                  <a:schemeClr val="bg1"/>
                </a:solidFill>
              </a:defRPr>
            </a:lvl1pPr>
            <a:lvl2pPr>
              <a:defRPr sz="17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AF789E38-4E02-4344-99AF-416603842E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691946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4" name="Espace réservé du pied de page 3"/>
          <p:cNvSpPr>
            <a:spLocks noGrp="1"/>
          </p:cNvSpPr>
          <p:nvPr>
            <p:ph type="ftr" sz="quarter" idx="11"/>
          </p:nvPr>
        </p:nvSpPr>
        <p:spPr/>
        <p:txBody>
          <a:bodyPr/>
          <a:lstStyle/>
          <a:p>
            <a:r>
              <a:rPr lang="fr-FR"/>
              <a:t>00_Titre du chapitre</a:t>
            </a:r>
          </a:p>
        </p:txBody>
      </p:sp>
      <p:sp>
        <p:nvSpPr>
          <p:cNvPr id="6" name="Espace réservé de la date 5">
            <a:extLst>
              <a:ext uri="{FF2B5EF4-FFF2-40B4-BE49-F238E27FC236}">
                <a16:creationId xmlns:a16="http://schemas.microsoft.com/office/drawing/2014/main" id="{376D0551-13D5-8F79-3CB6-7BB856B5DE9C}"/>
              </a:ext>
            </a:extLst>
          </p:cNvPr>
          <p:cNvSpPr>
            <a:spLocks noGrp="1"/>
          </p:cNvSpPr>
          <p:nvPr>
            <p:ph type="dt" sz="half" idx="14"/>
          </p:nvPr>
        </p:nvSpPr>
        <p:spPr/>
        <p:txBody>
          <a:bodyPr/>
          <a:lstStyle/>
          <a:p>
            <a:r>
              <a:rPr lang="fr-FR"/>
              <a:t>jj.mm.aaaa</a:t>
            </a:r>
            <a:endParaRPr lang="fr-FR" dirty="0"/>
          </a:p>
        </p:txBody>
      </p:sp>
    </p:spTree>
    <p:extLst>
      <p:ext uri="{BB962C8B-B14F-4D97-AF65-F5344CB8AC3E}">
        <p14:creationId xmlns:p14="http://schemas.microsoft.com/office/powerpoint/2010/main" val="3354198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uver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351584" y="2614225"/>
            <a:ext cx="7488832" cy="1629549"/>
          </a:xfrm>
        </p:spPr>
        <p:txBody>
          <a:bodyPr anchor="ctr"/>
          <a:lstStyle>
            <a:lvl1pPr algn="ctr">
              <a:lnSpc>
                <a:spcPct val="80000"/>
              </a:lnSpc>
              <a:defRPr sz="6500">
                <a:solidFill>
                  <a:schemeClr val="bg1"/>
                </a:solidFill>
              </a:defRPr>
            </a:lvl1pPr>
          </a:lstStyle>
          <a:p>
            <a:r>
              <a:rPr lang="fr-FR" dirty="0"/>
              <a:t>Modifiez le style du titre</a:t>
            </a:r>
          </a:p>
        </p:txBody>
      </p:sp>
      <p:sp>
        <p:nvSpPr>
          <p:cNvPr id="4" name="Espace réservé de la date 3"/>
          <p:cNvSpPr>
            <a:spLocks noGrp="1"/>
          </p:cNvSpPr>
          <p:nvPr>
            <p:ph type="dt" sz="half" idx="10"/>
          </p:nvPr>
        </p:nvSpPr>
        <p:spPr>
          <a:xfrm>
            <a:off x="5565924" y="5804043"/>
            <a:ext cx="1060153" cy="276999"/>
          </a:xfrm>
          <a:prstGeom prst="rect">
            <a:avLst/>
          </a:prstGeom>
        </p:spPr>
        <p:txBody>
          <a:bodyPr/>
          <a:lstStyle>
            <a:lvl1pPr algn="ctr">
              <a:defRPr sz="1800" b="1">
                <a:solidFill>
                  <a:schemeClr val="bg1"/>
                </a:solidFill>
              </a:defRPr>
            </a:lvl1pPr>
          </a:lstStyle>
          <a:p>
            <a:r>
              <a:rPr lang="fr-FR"/>
              <a:t>jj.mm.aaaa</a:t>
            </a:r>
            <a:endParaRPr lang="fr-FR" dirty="0"/>
          </a:p>
        </p:txBody>
      </p:sp>
      <p:pic>
        <p:nvPicPr>
          <p:cNvPr id="5" name="Image 4">
            <a:extLst>
              <a:ext uri="{FF2B5EF4-FFF2-40B4-BE49-F238E27FC236}">
                <a16:creationId xmlns:a16="http://schemas.microsoft.com/office/drawing/2014/main" id="{FB2F8609-D006-447C-88E4-3963FE03AC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2484" y="836712"/>
            <a:ext cx="1627032" cy="779834"/>
          </a:xfrm>
          <a:prstGeom prst="rect">
            <a:avLst/>
          </a:prstGeom>
        </p:spPr>
      </p:pic>
    </p:spTree>
    <p:extLst>
      <p:ext uri="{BB962C8B-B14F-4D97-AF65-F5344CB8AC3E}">
        <p14:creationId xmlns:p14="http://schemas.microsoft.com/office/powerpoint/2010/main" val="4962573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itre blanc">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tx2"/>
                </a:solidFill>
                <a:latin typeface="+mj-lt"/>
              </a:rPr>
              <a:t>_</a:t>
            </a:r>
            <a:fld id="{EFE80E8B-84F0-4595-A2F9-76A84680216E}" type="slidenum">
              <a:rPr lang="fr-FR" sz="1500" b="1" smtClean="0">
                <a:solidFill>
                  <a:schemeClr val="tx2"/>
                </a:solidFill>
                <a:latin typeface="+mj-lt"/>
              </a:rPr>
              <a:pPr algn="r"/>
              <a:t>‹N°›</a:t>
            </a:fld>
            <a:endParaRPr lang="fr-FR" sz="1500" b="1" dirty="0" err="1">
              <a:solidFill>
                <a:schemeClr val="tx2"/>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A6C25854-CB02-9853-FCC3-0F28B2ED1840}"/>
              </a:ext>
            </a:extLst>
          </p:cNvPr>
          <p:cNvSpPr>
            <a:spLocks noGrp="1"/>
          </p:cNvSpPr>
          <p:nvPr>
            <p:ph type="body" sz="quarter" idx="13" hasCustomPrompt="1"/>
          </p:nvPr>
        </p:nvSpPr>
        <p:spPr>
          <a:xfrm>
            <a:off x="3395950" y="3358577"/>
            <a:ext cx="7740364" cy="1253485"/>
          </a:xfrm>
        </p:spPr>
        <p:txBody>
          <a:bodyPr/>
          <a:lstStyle>
            <a:lvl1pPr>
              <a:lnSpc>
                <a:spcPct val="80000"/>
              </a:lnSpc>
              <a:buFontTx/>
              <a:buNone/>
              <a:defRPr sz="5000" b="0">
                <a:solidFill>
                  <a:schemeClr val="accent4"/>
                </a:solidFill>
                <a:latin typeface="Degular Display Semibold" panose="04040606060303040305" pitchFamily="82" charset="0"/>
              </a:defRPr>
            </a:lvl1pPr>
            <a:lvl2pPr>
              <a:lnSpc>
                <a:spcPct val="80000"/>
              </a:lnSpc>
              <a:buFontTx/>
              <a:buNone/>
              <a:defRPr sz="5000" b="0">
                <a:solidFill>
                  <a:schemeClr val="accent4"/>
                </a:solidFill>
                <a:latin typeface="+mj-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Premier niveau</a:t>
            </a:r>
          </a:p>
          <a:p>
            <a:pPr lvl="1"/>
            <a:r>
              <a:rPr lang="fr-FR" dirty="0"/>
              <a:t>Deuxième niveau</a:t>
            </a:r>
          </a:p>
        </p:txBody>
      </p:sp>
      <p:sp>
        <p:nvSpPr>
          <p:cNvPr id="10" name="Espace réservé du texte 11">
            <a:extLst>
              <a:ext uri="{FF2B5EF4-FFF2-40B4-BE49-F238E27FC236}">
                <a16:creationId xmlns:a16="http://schemas.microsoft.com/office/drawing/2014/main" id="{61BDACEE-307D-B391-F49F-D8D341BC2E2E}"/>
              </a:ext>
            </a:extLst>
          </p:cNvPr>
          <p:cNvSpPr>
            <a:spLocks noGrp="1"/>
          </p:cNvSpPr>
          <p:nvPr>
            <p:ph type="body" sz="quarter" idx="14" hasCustomPrompt="1"/>
          </p:nvPr>
        </p:nvSpPr>
        <p:spPr>
          <a:xfrm>
            <a:off x="1235460" y="526588"/>
            <a:ext cx="4752528" cy="2592289"/>
          </a:xfrm>
        </p:spPr>
        <p:txBody>
          <a:bodyPr wrap="none" lIns="0" rIns="0" anchor="ctr">
            <a:noAutofit/>
          </a:bodyPr>
          <a:lstStyle>
            <a:lvl1pPr algn="l">
              <a:lnSpc>
                <a:spcPct val="100000"/>
              </a:lnSpc>
              <a:buFontTx/>
              <a:buNone/>
              <a:defRPr sz="28000" b="1">
                <a:ln w="38100">
                  <a:gradFill flip="none" rotWithShape="1">
                    <a:gsLst>
                      <a:gs pos="0">
                        <a:srgbClr val="00614C"/>
                      </a:gs>
                      <a:gs pos="100000">
                        <a:srgbClr val="6CEB5E"/>
                      </a:gs>
                    </a:gsLst>
                    <a:lin ang="0" scaled="1"/>
                    <a:tileRect/>
                  </a:gradFill>
                </a:ln>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3" name="Espace réservé de la date 2">
            <a:extLst>
              <a:ext uri="{FF2B5EF4-FFF2-40B4-BE49-F238E27FC236}">
                <a16:creationId xmlns:a16="http://schemas.microsoft.com/office/drawing/2014/main" id="{21330FCD-9313-9701-4B8C-4E6CCAA9BD80}"/>
              </a:ext>
            </a:extLst>
          </p:cNvPr>
          <p:cNvSpPr>
            <a:spLocks noGrp="1"/>
          </p:cNvSpPr>
          <p:nvPr>
            <p:ph type="dt" sz="half" idx="15"/>
          </p:nvPr>
        </p:nvSpPr>
        <p:spPr/>
        <p:txBody>
          <a:bodyPr/>
          <a:lstStyle/>
          <a:p>
            <a:r>
              <a:rPr lang="fr-FR"/>
              <a:t>jj.mm.aaaa</a:t>
            </a:r>
            <a:endParaRPr lang="fr-FR" dirty="0"/>
          </a:p>
        </p:txBody>
      </p:sp>
      <p:pic>
        <p:nvPicPr>
          <p:cNvPr id="11" name="Image 10">
            <a:extLst>
              <a:ext uri="{FF2B5EF4-FFF2-40B4-BE49-F238E27FC236}">
                <a16:creationId xmlns:a16="http://schemas.microsoft.com/office/drawing/2014/main" id="{EF356BD3-34F7-4780-AF9E-99029C8175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0863" y="6270064"/>
            <a:ext cx="757883" cy="363252"/>
          </a:xfrm>
          <a:prstGeom prst="rect">
            <a:avLst/>
          </a:prstGeom>
        </p:spPr>
      </p:pic>
    </p:spTree>
    <p:extLst>
      <p:ext uri="{BB962C8B-B14F-4D97-AF65-F5344CB8AC3E}">
        <p14:creationId xmlns:p14="http://schemas.microsoft.com/office/powerpoint/2010/main" val="5278102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hapitre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A6C25854-CB02-9853-FCC3-0F28B2ED1840}"/>
              </a:ext>
            </a:extLst>
          </p:cNvPr>
          <p:cNvSpPr>
            <a:spLocks noGrp="1"/>
          </p:cNvSpPr>
          <p:nvPr>
            <p:ph type="body" sz="quarter" idx="13" hasCustomPrompt="1"/>
          </p:nvPr>
        </p:nvSpPr>
        <p:spPr>
          <a:xfrm>
            <a:off x="3395950" y="3358577"/>
            <a:ext cx="7740364" cy="1253485"/>
          </a:xfrm>
        </p:spPr>
        <p:txBody>
          <a:bodyPr/>
          <a:lstStyle>
            <a:lvl1pPr>
              <a:lnSpc>
                <a:spcPct val="80000"/>
              </a:lnSpc>
              <a:buFontTx/>
              <a:buNone/>
              <a:defRPr sz="5000" b="0">
                <a:solidFill>
                  <a:schemeClr val="bg1"/>
                </a:solidFill>
                <a:latin typeface="Degular Display Semibold" panose="04040606060303040305" pitchFamily="82" charset="0"/>
              </a:defRPr>
            </a:lvl1pPr>
            <a:lvl2pPr>
              <a:lnSpc>
                <a:spcPct val="80000"/>
              </a:lnSpc>
              <a:buFontTx/>
              <a:buNone/>
              <a:defRPr sz="5000" b="0">
                <a:solidFill>
                  <a:schemeClr val="bg1"/>
                </a:solidFill>
                <a:latin typeface="+mj-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Premier niveau</a:t>
            </a:r>
          </a:p>
          <a:p>
            <a:pPr lvl="1"/>
            <a:r>
              <a:rPr lang="fr-FR" dirty="0"/>
              <a:t>Deuxième niveau</a:t>
            </a:r>
          </a:p>
        </p:txBody>
      </p:sp>
      <p:sp>
        <p:nvSpPr>
          <p:cNvPr id="10" name="Espace réservé du texte 11">
            <a:extLst>
              <a:ext uri="{FF2B5EF4-FFF2-40B4-BE49-F238E27FC236}">
                <a16:creationId xmlns:a16="http://schemas.microsoft.com/office/drawing/2014/main" id="{61BDACEE-307D-B391-F49F-D8D341BC2E2E}"/>
              </a:ext>
            </a:extLst>
          </p:cNvPr>
          <p:cNvSpPr>
            <a:spLocks noGrp="1"/>
          </p:cNvSpPr>
          <p:nvPr>
            <p:ph type="body" sz="quarter" idx="14" hasCustomPrompt="1"/>
          </p:nvPr>
        </p:nvSpPr>
        <p:spPr>
          <a:xfrm>
            <a:off x="1235460" y="526588"/>
            <a:ext cx="4752528" cy="2592289"/>
          </a:xfrm>
        </p:spPr>
        <p:txBody>
          <a:bodyPr wrap="none" lIns="0" rIns="0" anchor="ctr">
            <a:noAutofit/>
          </a:bodyPr>
          <a:lstStyle>
            <a:lvl1pPr algn="l">
              <a:lnSpc>
                <a:spcPct val="100000"/>
              </a:lnSpc>
              <a:buFontTx/>
              <a:buNone/>
              <a:defRPr sz="28000" b="1">
                <a:ln w="38100">
                  <a:solidFill>
                    <a:schemeClr val="bg1"/>
                  </a:solidFill>
                </a:ln>
                <a:no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pic>
        <p:nvPicPr>
          <p:cNvPr id="11" name="Image 10">
            <a:extLst>
              <a:ext uri="{FF2B5EF4-FFF2-40B4-BE49-F238E27FC236}">
                <a16:creationId xmlns:a16="http://schemas.microsoft.com/office/drawing/2014/main" id="{C26E76CE-9FBF-4912-ADA5-FEF8BB2917C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161612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itre blanc">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tx2"/>
                </a:solidFill>
                <a:latin typeface="+mj-lt"/>
              </a:rPr>
              <a:t>_</a:t>
            </a:r>
            <a:fld id="{EFE80E8B-84F0-4595-A2F9-76A84680216E}" type="slidenum">
              <a:rPr lang="fr-FR" sz="1500" b="1" smtClean="0">
                <a:solidFill>
                  <a:schemeClr val="tx2"/>
                </a:solidFill>
                <a:latin typeface="+mj-lt"/>
              </a:rPr>
              <a:pPr algn="r"/>
              <a:t>‹N°›</a:t>
            </a:fld>
            <a:endParaRPr lang="fr-FR" sz="1500" b="1" dirty="0" err="1">
              <a:solidFill>
                <a:schemeClr val="tx2"/>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A6C25854-CB02-9853-FCC3-0F28B2ED1840}"/>
              </a:ext>
            </a:extLst>
          </p:cNvPr>
          <p:cNvSpPr>
            <a:spLocks noGrp="1"/>
          </p:cNvSpPr>
          <p:nvPr>
            <p:ph type="body" sz="quarter" idx="13" hasCustomPrompt="1"/>
          </p:nvPr>
        </p:nvSpPr>
        <p:spPr>
          <a:xfrm>
            <a:off x="3395950" y="3358577"/>
            <a:ext cx="7740364" cy="1253485"/>
          </a:xfrm>
        </p:spPr>
        <p:txBody>
          <a:bodyPr/>
          <a:lstStyle>
            <a:lvl1pPr>
              <a:lnSpc>
                <a:spcPct val="80000"/>
              </a:lnSpc>
              <a:buFontTx/>
              <a:buNone/>
              <a:defRPr sz="5000" b="0">
                <a:solidFill>
                  <a:schemeClr val="tx2"/>
                </a:solidFill>
                <a:latin typeface="Degular Display Semibold" panose="04040606060303040305" pitchFamily="82" charset="0"/>
              </a:defRPr>
            </a:lvl1pPr>
            <a:lvl2pPr>
              <a:lnSpc>
                <a:spcPct val="80000"/>
              </a:lnSpc>
              <a:buFontTx/>
              <a:buNone/>
              <a:defRPr sz="5000" b="0">
                <a:solidFill>
                  <a:schemeClr val="tx2"/>
                </a:solidFill>
                <a:latin typeface="+mj-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Premier niveau</a:t>
            </a:r>
          </a:p>
          <a:p>
            <a:pPr lvl="1"/>
            <a:r>
              <a:rPr lang="fr-FR" dirty="0"/>
              <a:t>Deuxième niveau</a:t>
            </a:r>
          </a:p>
        </p:txBody>
      </p:sp>
      <p:sp>
        <p:nvSpPr>
          <p:cNvPr id="10" name="Espace réservé du texte 11">
            <a:extLst>
              <a:ext uri="{FF2B5EF4-FFF2-40B4-BE49-F238E27FC236}">
                <a16:creationId xmlns:a16="http://schemas.microsoft.com/office/drawing/2014/main" id="{61BDACEE-307D-B391-F49F-D8D341BC2E2E}"/>
              </a:ext>
            </a:extLst>
          </p:cNvPr>
          <p:cNvSpPr>
            <a:spLocks noGrp="1"/>
          </p:cNvSpPr>
          <p:nvPr>
            <p:ph type="body" sz="quarter" idx="14" hasCustomPrompt="1"/>
          </p:nvPr>
        </p:nvSpPr>
        <p:spPr>
          <a:xfrm>
            <a:off x="1235460" y="526588"/>
            <a:ext cx="4752528" cy="2592289"/>
          </a:xfrm>
        </p:spPr>
        <p:txBody>
          <a:bodyPr wrap="none" lIns="0" rIns="0" anchor="ctr">
            <a:noAutofit/>
          </a:bodyPr>
          <a:lstStyle>
            <a:lvl1pPr algn="l">
              <a:lnSpc>
                <a:spcPct val="100000"/>
              </a:lnSpc>
              <a:buFontTx/>
              <a:buNone/>
              <a:defRPr sz="28000" b="1">
                <a:ln w="38100">
                  <a:gradFill flip="none" rotWithShape="1">
                    <a:gsLst>
                      <a:gs pos="0">
                        <a:schemeClr val="accent1"/>
                      </a:gs>
                      <a:gs pos="100000">
                        <a:schemeClr val="accent2"/>
                      </a:gs>
                    </a:gsLst>
                    <a:lin ang="0" scaled="1"/>
                    <a:tileRect/>
                  </a:gradFill>
                </a:ln>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3" name="Espace réservé de la date 2">
            <a:extLst>
              <a:ext uri="{FF2B5EF4-FFF2-40B4-BE49-F238E27FC236}">
                <a16:creationId xmlns:a16="http://schemas.microsoft.com/office/drawing/2014/main" id="{21330FCD-9313-9701-4B8C-4E6CCAA9BD80}"/>
              </a:ext>
            </a:extLst>
          </p:cNvPr>
          <p:cNvSpPr>
            <a:spLocks noGrp="1"/>
          </p:cNvSpPr>
          <p:nvPr>
            <p:ph type="dt" sz="half" idx="15"/>
          </p:nvPr>
        </p:nvSpPr>
        <p:spPr/>
        <p:txBody>
          <a:bodyPr/>
          <a:lstStyle/>
          <a:p>
            <a:r>
              <a:rPr lang="fr-FR"/>
              <a:t>jj.mm.aaaa</a:t>
            </a:r>
            <a:endParaRPr lang="fr-FR" dirty="0"/>
          </a:p>
        </p:txBody>
      </p:sp>
    </p:spTree>
    <p:extLst>
      <p:ext uri="{BB962C8B-B14F-4D97-AF65-F5344CB8AC3E}">
        <p14:creationId xmlns:p14="http://schemas.microsoft.com/office/powerpoint/2010/main" val="13976111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re + Texte Fond blanc">
    <p:spTree>
      <p:nvGrpSpPr>
        <p:cNvPr id="1" name=""/>
        <p:cNvGrpSpPr/>
        <p:nvPr/>
      </p:nvGrpSpPr>
      <p:grpSpPr>
        <a:xfrm>
          <a:off x="0" y="0"/>
          <a:ext cx="0" cy="0"/>
          <a:chOff x="0" y="0"/>
          <a:chExt cx="0" cy="0"/>
        </a:xfrm>
      </p:grpSpPr>
      <p:sp>
        <p:nvSpPr>
          <p:cNvPr id="2" name="Titre 1"/>
          <p:cNvSpPr>
            <a:spLocks noGrp="1"/>
          </p:cNvSpPr>
          <p:nvPr>
            <p:ph type="title"/>
          </p:nvPr>
        </p:nvSpPr>
        <p:spPr>
          <a:xfrm>
            <a:off x="1199456" y="2353292"/>
            <a:ext cx="3960000" cy="1169551"/>
          </a:xfrm>
        </p:spPr>
        <p:txBody>
          <a:bodyPr anchor="t"/>
          <a:lstStyle/>
          <a:p>
            <a:r>
              <a:rPr lang="fr-FR" dirty="0"/>
              <a:t>Modifiez le style du titre</a:t>
            </a:r>
          </a:p>
        </p:txBody>
      </p:sp>
      <p:sp>
        <p:nvSpPr>
          <p:cNvPr id="5" name="Espace réservé du pied de page 4"/>
          <p:cNvSpPr>
            <a:spLocks noGrp="1"/>
          </p:cNvSpPr>
          <p:nvPr>
            <p:ph type="ftr" sz="quarter" idx="11"/>
          </p:nvPr>
        </p:nvSpPr>
        <p:spPr/>
        <p:txBody>
          <a:bodyPr/>
          <a:lstStyle/>
          <a:p>
            <a:r>
              <a:rPr lang="fr-FR"/>
              <a:t>00_Titre du chapitre</a:t>
            </a:r>
          </a:p>
        </p:txBody>
      </p:sp>
      <p:sp>
        <p:nvSpPr>
          <p:cNvPr id="8" name="Espace réservé du texte 8">
            <a:extLst>
              <a:ext uri="{FF2B5EF4-FFF2-40B4-BE49-F238E27FC236}">
                <a16:creationId xmlns:a16="http://schemas.microsoft.com/office/drawing/2014/main" id="{46671C77-03C8-07DD-82A9-C00C7978A30C}"/>
              </a:ext>
            </a:extLst>
          </p:cNvPr>
          <p:cNvSpPr>
            <a:spLocks noGrp="1"/>
          </p:cNvSpPr>
          <p:nvPr>
            <p:ph type="body" sz="quarter" idx="13"/>
          </p:nvPr>
        </p:nvSpPr>
        <p:spPr>
          <a:xfrm>
            <a:off x="6096000" y="2353292"/>
            <a:ext cx="5040000" cy="3487976"/>
          </a:xfrm>
        </p:spPr>
        <p:txBody>
          <a:bodyPr>
            <a:noAutofit/>
          </a:bodyPr>
          <a:lstStyle>
            <a:lvl2pPr>
              <a:defRPr sz="17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2">
            <a:extLst>
              <a:ext uri="{FF2B5EF4-FFF2-40B4-BE49-F238E27FC236}">
                <a16:creationId xmlns:a16="http://schemas.microsoft.com/office/drawing/2014/main" id="{35E1F8FB-1EB7-E767-AEEC-3E72673946B9}"/>
              </a:ext>
            </a:extLst>
          </p:cNvPr>
          <p:cNvSpPr>
            <a:spLocks noGrp="1"/>
          </p:cNvSpPr>
          <p:nvPr>
            <p:ph type="dt" sz="half" idx="14"/>
          </p:nvPr>
        </p:nvSpPr>
        <p:spPr/>
        <p:txBody>
          <a:bodyPr/>
          <a:lstStyle/>
          <a:p>
            <a:r>
              <a:rPr lang="fr-FR"/>
              <a:t>jj.mm.aaaa</a:t>
            </a:r>
            <a:endParaRPr lang="fr-FR" dirty="0"/>
          </a:p>
        </p:txBody>
      </p:sp>
    </p:spTree>
    <p:extLst>
      <p:ext uri="{BB962C8B-B14F-4D97-AF65-F5344CB8AC3E}">
        <p14:creationId xmlns:p14="http://schemas.microsoft.com/office/powerpoint/2010/main" val="19414125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re + Texte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re 1">
            <a:extLst>
              <a:ext uri="{FF2B5EF4-FFF2-40B4-BE49-F238E27FC236}">
                <a16:creationId xmlns:a16="http://schemas.microsoft.com/office/drawing/2014/main" id="{D972202C-2346-BAB2-2982-1B03EC51D26B}"/>
              </a:ext>
            </a:extLst>
          </p:cNvPr>
          <p:cNvSpPr>
            <a:spLocks noGrp="1"/>
          </p:cNvSpPr>
          <p:nvPr>
            <p:ph type="title"/>
          </p:nvPr>
        </p:nvSpPr>
        <p:spPr>
          <a:xfrm>
            <a:off x="1199456" y="2353292"/>
            <a:ext cx="3960000" cy="1169551"/>
          </a:xfrm>
        </p:spPr>
        <p:txBody>
          <a:bodyPr anchor="t"/>
          <a:lstStyle>
            <a:lvl1pPr>
              <a:defRPr>
                <a:solidFill>
                  <a:schemeClr val="bg1"/>
                </a:solidFill>
              </a:defRPr>
            </a:lvl1pPr>
          </a:lstStyle>
          <a:p>
            <a:r>
              <a:rPr lang="fr-FR" dirty="0"/>
              <a:t>Modifiez le style du titre</a:t>
            </a:r>
          </a:p>
        </p:txBody>
      </p:sp>
      <p:sp>
        <p:nvSpPr>
          <p:cNvPr id="5" name="Espace réservé du texte 8">
            <a:extLst>
              <a:ext uri="{FF2B5EF4-FFF2-40B4-BE49-F238E27FC236}">
                <a16:creationId xmlns:a16="http://schemas.microsoft.com/office/drawing/2014/main" id="{C5348935-D5D5-3ED1-A563-787A933A02B6}"/>
              </a:ext>
            </a:extLst>
          </p:cNvPr>
          <p:cNvSpPr>
            <a:spLocks noGrp="1"/>
          </p:cNvSpPr>
          <p:nvPr>
            <p:ph type="body" sz="quarter" idx="13"/>
          </p:nvPr>
        </p:nvSpPr>
        <p:spPr>
          <a:xfrm>
            <a:off x="6096000" y="2353292"/>
            <a:ext cx="5040000" cy="3487976"/>
          </a:xfrm>
        </p:spPr>
        <p:txBody>
          <a:bodyPr>
            <a:noAutofit/>
          </a:bodyPr>
          <a:lstStyle>
            <a:lvl1pPr>
              <a:defRPr>
                <a:solidFill>
                  <a:schemeClr val="bg1"/>
                </a:solidFill>
              </a:defRPr>
            </a:lvl1pPr>
            <a:lvl2pPr>
              <a:defRPr sz="17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6D4F102D-6BBC-4FBC-8B34-D1180DAF71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4071324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4" name="Espace réservé du pied de page 3"/>
          <p:cNvSpPr>
            <a:spLocks noGrp="1"/>
          </p:cNvSpPr>
          <p:nvPr>
            <p:ph type="ftr" sz="quarter" idx="11"/>
          </p:nvPr>
        </p:nvSpPr>
        <p:spPr/>
        <p:txBody>
          <a:bodyPr/>
          <a:lstStyle/>
          <a:p>
            <a:r>
              <a:rPr lang="fr-FR"/>
              <a:t>00_Titre du chapitre</a:t>
            </a:r>
          </a:p>
        </p:txBody>
      </p:sp>
      <p:sp>
        <p:nvSpPr>
          <p:cNvPr id="6" name="Espace réservé de la date 5">
            <a:extLst>
              <a:ext uri="{FF2B5EF4-FFF2-40B4-BE49-F238E27FC236}">
                <a16:creationId xmlns:a16="http://schemas.microsoft.com/office/drawing/2014/main" id="{376D0551-13D5-8F79-3CB6-7BB856B5DE9C}"/>
              </a:ext>
            </a:extLst>
          </p:cNvPr>
          <p:cNvSpPr>
            <a:spLocks noGrp="1"/>
          </p:cNvSpPr>
          <p:nvPr>
            <p:ph type="dt" sz="half" idx="14"/>
          </p:nvPr>
        </p:nvSpPr>
        <p:spPr/>
        <p:txBody>
          <a:bodyPr/>
          <a:lstStyle/>
          <a:p>
            <a:r>
              <a:rPr lang="fr-FR"/>
              <a:t>jj.mm.aaaa</a:t>
            </a:r>
            <a:endParaRPr lang="fr-FR" dirty="0"/>
          </a:p>
        </p:txBody>
      </p:sp>
    </p:spTree>
    <p:extLst>
      <p:ext uri="{BB962C8B-B14F-4D97-AF65-F5344CB8AC3E}">
        <p14:creationId xmlns:p14="http://schemas.microsoft.com/office/powerpoint/2010/main" val="18223946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Ouver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351584" y="2614225"/>
            <a:ext cx="7488832" cy="1629549"/>
          </a:xfrm>
        </p:spPr>
        <p:txBody>
          <a:bodyPr anchor="ctr"/>
          <a:lstStyle>
            <a:lvl1pPr algn="ctr">
              <a:lnSpc>
                <a:spcPct val="80000"/>
              </a:lnSpc>
              <a:defRPr sz="6500">
                <a:solidFill>
                  <a:schemeClr val="bg1"/>
                </a:solidFill>
              </a:defRPr>
            </a:lvl1pPr>
          </a:lstStyle>
          <a:p>
            <a:r>
              <a:rPr lang="fr-FR" dirty="0"/>
              <a:t>Modifiez le style du titre</a:t>
            </a:r>
          </a:p>
        </p:txBody>
      </p:sp>
      <p:sp>
        <p:nvSpPr>
          <p:cNvPr id="4" name="Espace réservé de la date 3"/>
          <p:cNvSpPr>
            <a:spLocks noGrp="1"/>
          </p:cNvSpPr>
          <p:nvPr>
            <p:ph type="dt" sz="half" idx="10"/>
          </p:nvPr>
        </p:nvSpPr>
        <p:spPr>
          <a:xfrm>
            <a:off x="5565924" y="5804043"/>
            <a:ext cx="1060153" cy="276999"/>
          </a:xfrm>
          <a:prstGeom prst="rect">
            <a:avLst/>
          </a:prstGeom>
        </p:spPr>
        <p:txBody>
          <a:bodyPr/>
          <a:lstStyle>
            <a:lvl1pPr algn="ctr">
              <a:defRPr sz="1800" b="1">
                <a:solidFill>
                  <a:schemeClr val="bg1"/>
                </a:solidFill>
              </a:defRPr>
            </a:lvl1pPr>
          </a:lstStyle>
          <a:p>
            <a:r>
              <a:rPr lang="fr-FR"/>
              <a:t>jj.mm.aaaa</a:t>
            </a:r>
            <a:endParaRPr lang="fr-FR" dirty="0"/>
          </a:p>
        </p:txBody>
      </p:sp>
      <p:pic>
        <p:nvPicPr>
          <p:cNvPr id="5" name="Image 4">
            <a:extLst>
              <a:ext uri="{FF2B5EF4-FFF2-40B4-BE49-F238E27FC236}">
                <a16:creationId xmlns:a16="http://schemas.microsoft.com/office/drawing/2014/main" id="{3CC2AE22-0451-42C2-982B-B7B1BE637D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2484" y="836712"/>
            <a:ext cx="1627032" cy="779834"/>
          </a:xfrm>
          <a:prstGeom prst="rect">
            <a:avLst/>
          </a:prstGeom>
        </p:spPr>
      </p:pic>
    </p:spTree>
    <p:extLst>
      <p:ext uri="{BB962C8B-B14F-4D97-AF65-F5344CB8AC3E}">
        <p14:creationId xmlns:p14="http://schemas.microsoft.com/office/powerpoint/2010/main" val="18545553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hapitre blanc">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tx2"/>
                </a:solidFill>
                <a:latin typeface="+mj-lt"/>
              </a:rPr>
              <a:t>_</a:t>
            </a:r>
            <a:fld id="{EFE80E8B-84F0-4595-A2F9-76A84680216E}" type="slidenum">
              <a:rPr lang="fr-FR" sz="1500" b="1" smtClean="0">
                <a:solidFill>
                  <a:schemeClr val="tx2"/>
                </a:solidFill>
                <a:latin typeface="+mj-lt"/>
              </a:rPr>
              <a:pPr algn="r"/>
              <a:t>‹N°›</a:t>
            </a:fld>
            <a:endParaRPr lang="fr-FR" sz="1500" b="1" dirty="0" err="1">
              <a:solidFill>
                <a:schemeClr val="tx2"/>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A6C25854-CB02-9853-FCC3-0F28B2ED1840}"/>
              </a:ext>
            </a:extLst>
          </p:cNvPr>
          <p:cNvSpPr>
            <a:spLocks noGrp="1"/>
          </p:cNvSpPr>
          <p:nvPr>
            <p:ph type="body" sz="quarter" idx="13" hasCustomPrompt="1"/>
          </p:nvPr>
        </p:nvSpPr>
        <p:spPr>
          <a:xfrm>
            <a:off x="3395950" y="3358577"/>
            <a:ext cx="7740364" cy="1253485"/>
          </a:xfrm>
        </p:spPr>
        <p:txBody>
          <a:bodyPr/>
          <a:lstStyle>
            <a:lvl1pPr>
              <a:lnSpc>
                <a:spcPct val="80000"/>
              </a:lnSpc>
              <a:buFontTx/>
              <a:buNone/>
              <a:defRPr sz="5000" b="0">
                <a:solidFill>
                  <a:schemeClr val="accent1"/>
                </a:solidFill>
                <a:latin typeface="Degular Display Semibold" panose="04040606060303040305" pitchFamily="82" charset="0"/>
              </a:defRPr>
            </a:lvl1pPr>
            <a:lvl2pPr>
              <a:lnSpc>
                <a:spcPct val="80000"/>
              </a:lnSpc>
              <a:buFontTx/>
              <a:buNone/>
              <a:defRPr sz="5000" b="0">
                <a:solidFill>
                  <a:schemeClr val="accent1"/>
                </a:solidFill>
                <a:latin typeface="+mj-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Premier niveau</a:t>
            </a:r>
          </a:p>
          <a:p>
            <a:pPr lvl="1"/>
            <a:r>
              <a:rPr lang="fr-FR" dirty="0"/>
              <a:t>Deuxième niveau</a:t>
            </a:r>
          </a:p>
        </p:txBody>
      </p:sp>
      <p:sp>
        <p:nvSpPr>
          <p:cNvPr id="10" name="Espace réservé du texte 11">
            <a:extLst>
              <a:ext uri="{FF2B5EF4-FFF2-40B4-BE49-F238E27FC236}">
                <a16:creationId xmlns:a16="http://schemas.microsoft.com/office/drawing/2014/main" id="{61BDACEE-307D-B391-F49F-D8D341BC2E2E}"/>
              </a:ext>
            </a:extLst>
          </p:cNvPr>
          <p:cNvSpPr>
            <a:spLocks noGrp="1"/>
          </p:cNvSpPr>
          <p:nvPr>
            <p:ph type="body" sz="quarter" idx="14" hasCustomPrompt="1"/>
          </p:nvPr>
        </p:nvSpPr>
        <p:spPr>
          <a:xfrm>
            <a:off x="1235460" y="526588"/>
            <a:ext cx="4752528" cy="2592289"/>
          </a:xfrm>
        </p:spPr>
        <p:txBody>
          <a:bodyPr wrap="none" lIns="0" rIns="0" anchor="ctr">
            <a:noAutofit/>
          </a:bodyPr>
          <a:lstStyle>
            <a:lvl1pPr algn="l">
              <a:lnSpc>
                <a:spcPct val="100000"/>
              </a:lnSpc>
              <a:buFontTx/>
              <a:buNone/>
              <a:defRPr sz="28000" b="1">
                <a:ln w="38100">
                  <a:gradFill flip="none" rotWithShape="1">
                    <a:gsLst>
                      <a:gs pos="0">
                        <a:schemeClr val="tx1"/>
                      </a:gs>
                      <a:gs pos="100000">
                        <a:srgbClr val="8CD2FA"/>
                      </a:gs>
                    </a:gsLst>
                    <a:lin ang="0" scaled="1"/>
                    <a:tileRect/>
                  </a:gradFill>
                </a:ln>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3" name="Espace réservé de la date 2">
            <a:extLst>
              <a:ext uri="{FF2B5EF4-FFF2-40B4-BE49-F238E27FC236}">
                <a16:creationId xmlns:a16="http://schemas.microsoft.com/office/drawing/2014/main" id="{21330FCD-9313-9701-4B8C-4E6CCAA9BD80}"/>
              </a:ext>
            </a:extLst>
          </p:cNvPr>
          <p:cNvSpPr>
            <a:spLocks noGrp="1"/>
          </p:cNvSpPr>
          <p:nvPr>
            <p:ph type="dt" sz="half" idx="15"/>
          </p:nvPr>
        </p:nvSpPr>
        <p:spPr/>
        <p:txBody>
          <a:bodyPr/>
          <a:lstStyle/>
          <a:p>
            <a:r>
              <a:rPr lang="fr-FR"/>
              <a:t>jj.mm.aaaa</a:t>
            </a:r>
            <a:endParaRPr lang="fr-FR" dirty="0"/>
          </a:p>
        </p:txBody>
      </p:sp>
      <p:pic>
        <p:nvPicPr>
          <p:cNvPr id="11" name="Image 10">
            <a:extLst>
              <a:ext uri="{FF2B5EF4-FFF2-40B4-BE49-F238E27FC236}">
                <a16:creationId xmlns:a16="http://schemas.microsoft.com/office/drawing/2014/main" id="{938BAA5E-A42B-4B75-AD7A-1A6931C1EB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0863" y="6270064"/>
            <a:ext cx="757883" cy="363252"/>
          </a:xfrm>
          <a:prstGeom prst="rect">
            <a:avLst/>
          </a:prstGeom>
        </p:spPr>
      </p:pic>
    </p:spTree>
    <p:extLst>
      <p:ext uri="{BB962C8B-B14F-4D97-AF65-F5344CB8AC3E}">
        <p14:creationId xmlns:p14="http://schemas.microsoft.com/office/powerpoint/2010/main" val="16726138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hapitre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A6C25854-CB02-9853-FCC3-0F28B2ED1840}"/>
              </a:ext>
            </a:extLst>
          </p:cNvPr>
          <p:cNvSpPr>
            <a:spLocks noGrp="1"/>
          </p:cNvSpPr>
          <p:nvPr>
            <p:ph type="body" sz="quarter" idx="13" hasCustomPrompt="1"/>
          </p:nvPr>
        </p:nvSpPr>
        <p:spPr>
          <a:xfrm>
            <a:off x="3395950" y="3358577"/>
            <a:ext cx="7740364" cy="1253485"/>
          </a:xfrm>
        </p:spPr>
        <p:txBody>
          <a:bodyPr/>
          <a:lstStyle>
            <a:lvl1pPr>
              <a:lnSpc>
                <a:spcPct val="80000"/>
              </a:lnSpc>
              <a:buFontTx/>
              <a:buNone/>
              <a:defRPr sz="5000" b="0">
                <a:solidFill>
                  <a:schemeClr val="bg1"/>
                </a:solidFill>
                <a:latin typeface="Degular Display Semibold" panose="04040606060303040305" pitchFamily="82" charset="0"/>
              </a:defRPr>
            </a:lvl1pPr>
            <a:lvl2pPr>
              <a:lnSpc>
                <a:spcPct val="80000"/>
              </a:lnSpc>
              <a:buFontTx/>
              <a:buNone/>
              <a:defRPr sz="5000" b="0">
                <a:solidFill>
                  <a:schemeClr val="bg1"/>
                </a:solidFill>
                <a:latin typeface="+mj-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Premier niveau</a:t>
            </a:r>
          </a:p>
          <a:p>
            <a:pPr lvl="1"/>
            <a:r>
              <a:rPr lang="fr-FR" dirty="0"/>
              <a:t>Deuxième niveau</a:t>
            </a:r>
          </a:p>
        </p:txBody>
      </p:sp>
      <p:sp>
        <p:nvSpPr>
          <p:cNvPr id="10" name="Espace réservé du texte 11">
            <a:extLst>
              <a:ext uri="{FF2B5EF4-FFF2-40B4-BE49-F238E27FC236}">
                <a16:creationId xmlns:a16="http://schemas.microsoft.com/office/drawing/2014/main" id="{61BDACEE-307D-B391-F49F-D8D341BC2E2E}"/>
              </a:ext>
            </a:extLst>
          </p:cNvPr>
          <p:cNvSpPr>
            <a:spLocks noGrp="1"/>
          </p:cNvSpPr>
          <p:nvPr>
            <p:ph type="body" sz="quarter" idx="14" hasCustomPrompt="1"/>
          </p:nvPr>
        </p:nvSpPr>
        <p:spPr>
          <a:xfrm>
            <a:off x="1235460" y="526588"/>
            <a:ext cx="4752528" cy="2592289"/>
          </a:xfrm>
        </p:spPr>
        <p:txBody>
          <a:bodyPr wrap="none" lIns="0" rIns="0" anchor="ctr">
            <a:noAutofit/>
          </a:bodyPr>
          <a:lstStyle>
            <a:lvl1pPr algn="l">
              <a:lnSpc>
                <a:spcPct val="100000"/>
              </a:lnSpc>
              <a:buFontTx/>
              <a:buNone/>
              <a:defRPr sz="28000" b="1">
                <a:ln w="38100">
                  <a:solidFill>
                    <a:schemeClr val="bg1"/>
                  </a:solidFill>
                </a:ln>
                <a:no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pic>
        <p:nvPicPr>
          <p:cNvPr id="11" name="Image 10">
            <a:extLst>
              <a:ext uri="{FF2B5EF4-FFF2-40B4-BE49-F238E27FC236}">
                <a16:creationId xmlns:a16="http://schemas.microsoft.com/office/drawing/2014/main" id="{11A6B50A-5564-4E94-BBA6-D5A33CB738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27362995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re + Texte Fond blanc">
    <p:spTree>
      <p:nvGrpSpPr>
        <p:cNvPr id="1" name=""/>
        <p:cNvGrpSpPr/>
        <p:nvPr/>
      </p:nvGrpSpPr>
      <p:grpSpPr>
        <a:xfrm>
          <a:off x="0" y="0"/>
          <a:ext cx="0" cy="0"/>
          <a:chOff x="0" y="0"/>
          <a:chExt cx="0" cy="0"/>
        </a:xfrm>
      </p:grpSpPr>
      <p:sp>
        <p:nvSpPr>
          <p:cNvPr id="2" name="Titre 1"/>
          <p:cNvSpPr>
            <a:spLocks noGrp="1"/>
          </p:cNvSpPr>
          <p:nvPr>
            <p:ph type="title"/>
          </p:nvPr>
        </p:nvSpPr>
        <p:spPr>
          <a:xfrm>
            <a:off x="1199456" y="2353292"/>
            <a:ext cx="3960000" cy="1169551"/>
          </a:xfrm>
        </p:spPr>
        <p:txBody>
          <a:bodyPr anchor="t"/>
          <a:lstStyle/>
          <a:p>
            <a:r>
              <a:rPr lang="fr-FR" dirty="0"/>
              <a:t>Modifiez le style du titre</a:t>
            </a:r>
          </a:p>
        </p:txBody>
      </p:sp>
      <p:sp>
        <p:nvSpPr>
          <p:cNvPr id="5" name="Espace réservé du pied de page 4"/>
          <p:cNvSpPr>
            <a:spLocks noGrp="1"/>
          </p:cNvSpPr>
          <p:nvPr>
            <p:ph type="ftr" sz="quarter" idx="11"/>
          </p:nvPr>
        </p:nvSpPr>
        <p:spPr/>
        <p:txBody>
          <a:bodyPr/>
          <a:lstStyle/>
          <a:p>
            <a:r>
              <a:rPr lang="fr-FR"/>
              <a:t>00_Titre du chapitre</a:t>
            </a:r>
          </a:p>
        </p:txBody>
      </p:sp>
      <p:sp>
        <p:nvSpPr>
          <p:cNvPr id="8" name="Espace réservé du texte 8">
            <a:extLst>
              <a:ext uri="{FF2B5EF4-FFF2-40B4-BE49-F238E27FC236}">
                <a16:creationId xmlns:a16="http://schemas.microsoft.com/office/drawing/2014/main" id="{46671C77-03C8-07DD-82A9-C00C7978A30C}"/>
              </a:ext>
            </a:extLst>
          </p:cNvPr>
          <p:cNvSpPr>
            <a:spLocks noGrp="1"/>
          </p:cNvSpPr>
          <p:nvPr>
            <p:ph type="body" sz="quarter" idx="13"/>
          </p:nvPr>
        </p:nvSpPr>
        <p:spPr>
          <a:xfrm>
            <a:off x="6096000" y="2353292"/>
            <a:ext cx="5040000" cy="3487976"/>
          </a:xfrm>
        </p:spPr>
        <p:txBody>
          <a:bodyPr>
            <a:noAutofit/>
          </a:bodyPr>
          <a:lstStyle>
            <a:lvl2pPr>
              <a:defRPr sz="17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2">
            <a:extLst>
              <a:ext uri="{FF2B5EF4-FFF2-40B4-BE49-F238E27FC236}">
                <a16:creationId xmlns:a16="http://schemas.microsoft.com/office/drawing/2014/main" id="{35E1F8FB-1EB7-E767-AEEC-3E72673946B9}"/>
              </a:ext>
            </a:extLst>
          </p:cNvPr>
          <p:cNvSpPr>
            <a:spLocks noGrp="1"/>
          </p:cNvSpPr>
          <p:nvPr>
            <p:ph type="dt" sz="half" idx="14"/>
          </p:nvPr>
        </p:nvSpPr>
        <p:spPr/>
        <p:txBody>
          <a:bodyPr/>
          <a:lstStyle/>
          <a:p>
            <a:r>
              <a:rPr lang="fr-FR"/>
              <a:t>jj.mm.aaaa</a:t>
            </a:r>
            <a:endParaRPr lang="fr-FR" dirty="0"/>
          </a:p>
        </p:txBody>
      </p:sp>
    </p:spTree>
    <p:extLst>
      <p:ext uri="{BB962C8B-B14F-4D97-AF65-F5344CB8AC3E}">
        <p14:creationId xmlns:p14="http://schemas.microsoft.com/office/powerpoint/2010/main" val="8636275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re + Texte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re 1">
            <a:extLst>
              <a:ext uri="{FF2B5EF4-FFF2-40B4-BE49-F238E27FC236}">
                <a16:creationId xmlns:a16="http://schemas.microsoft.com/office/drawing/2014/main" id="{D972202C-2346-BAB2-2982-1B03EC51D26B}"/>
              </a:ext>
            </a:extLst>
          </p:cNvPr>
          <p:cNvSpPr>
            <a:spLocks noGrp="1"/>
          </p:cNvSpPr>
          <p:nvPr>
            <p:ph type="title"/>
          </p:nvPr>
        </p:nvSpPr>
        <p:spPr>
          <a:xfrm>
            <a:off x="1199456" y="2353292"/>
            <a:ext cx="3960000" cy="1169551"/>
          </a:xfrm>
        </p:spPr>
        <p:txBody>
          <a:bodyPr anchor="t"/>
          <a:lstStyle>
            <a:lvl1pPr>
              <a:defRPr>
                <a:solidFill>
                  <a:schemeClr val="bg1"/>
                </a:solidFill>
              </a:defRPr>
            </a:lvl1pPr>
          </a:lstStyle>
          <a:p>
            <a:r>
              <a:rPr lang="fr-FR" dirty="0"/>
              <a:t>Modifiez le style du titre</a:t>
            </a:r>
          </a:p>
        </p:txBody>
      </p:sp>
      <p:sp>
        <p:nvSpPr>
          <p:cNvPr id="5" name="Espace réservé du texte 8">
            <a:extLst>
              <a:ext uri="{FF2B5EF4-FFF2-40B4-BE49-F238E27FC236}">
                <a16:creationId xmlns:a16="http://schemas.microsoft.com/office/drawing/2014/main" id="{C5348935-D5D5-3ED1-A563-787A933A02B6}"/>
              </a:ext>
            </a:extLst>
          </p:cNvPr>
          <p:cNvSpPr>
            <a:spLocks noGrp="1"/>
          </p:cNvSpPr>
          <p:nvPr>
            <p:ph type="body" sz="quarter" idx="13"/>
          </p:nvPr>
        </p:nvSpPr>
        <p:spPr>
          <a:xfrm>
            <a:off x="6096000" y="2353292"/>
            <a:ext cx="5040000" cy="3487976"/>
          </a:xfrm>
        </p:spPr>
        <p:txBody>
          <a:bodyPr>
            <a:noAutofit/>
          </a:bodyPr>
          <a:lstStyle>
            <a:lvl1pPr>
              <a:defRPr>
                <a:solidFill>
                  <a:schemeClr val="bg1"/>
                </a:solidFill>
              </a:defRPr>
            </a:lvl1pPr>
            <a:lvl2pPr>
              <a:defRPr sz="17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3945A4DF-7729-4697-B2D4-1B16756A4A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23247760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4" name="Espace réservé du pied de page 3"/>
          <p:cNvSpPr>
            <a:spLocks noGrp="1"/>
          </p:cNvSpPr>
          <p:nvPr>
            <p:ph type="ftr" sz="quarter" idx="11"/>
          </p:nvPr>
        </p:nvSpPr>
        <p:spPr/>
        <p:txBody>
          <a:bodyPr/>
          <a:lstStyle/>
          <a:p>
            <a:r>
              <a:rPr lang="fr-FR"/>
              <a:t>00_Titre du chapitre</a:t>
            </a:r>
          </a:p>
        </p:txBody>
      </p:sp>
      <p:sp>
        <p:nvSpPr>
          <p:cNvPr id="6" name="Espace réservé de la date 5">
            <a:extLst>
              <a:ext uri="{FF2B5EF4-FFF2-40B4-BE49-F238E27FC236}">
                <a16:creationId xmlns:a16="http://schemas.microsoft.com/office/drawing/2014/main" id="{376D0551-13D5-8F79-3CB6-7BB856B5DE9C}"/>
              </a:ext>
            </a:extLst>
          </p:cNvPr>
          <p:cNvSpPr>
            <a:spLocks noGrp="1"/>
          </p:cNvSpPr>
          <p:nvPr>
            <p:ph type="dt" sz="half" idx="14"/>
          </p:nvPr>
        </p:nvSpPr>
        <p:spPr/>
        <p:txBody>
          <a:bodyPr/>
          <a:lstStyle/>
          <a:p>
            <a:r>
              <a:rPr lang="fr-FR"/>
              <a:t>jj.mm.aaaa</a:t>
            </a:r>
            <a:endParaRPr lang="fr-FR" dirty="0"/>
          </a:p>
        </p:txBody>
      </p:sp>
    </p:spTree>
    <p:extLst>
      <p:ext uri="{BB962C8B-B14F-4D97-AF65-F5344CB8AC3E}">
        <p14:creationId xmlns:p14="http://schemas.microsoft.com/office/powerpoint/2010/main" val="42560019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Ouver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351584" y="2614225"/>
            <a:ext cx="7488832" cy="1629549"/>
          </a:xfrm>
        </p:spPr>
        <p:txBody>
          <a:bodyPr anchor="ctr"/>
          <a:lstStyle>
            <a:lvl1pPr algn="ctr">
              <a:lnSpc>
                <a:spcPct val="80000"/>
              </a:lnSpc>
              <a:defRPr sz="6500">
                <a:solidFill>
                  <a:schemeClr val="bg1"/>
                </a:solidFill>
              </a:defRPr>
            </a:lvl1pPr>
          </a:lstStyle>
          <a:p>
            <a:r>
              <a:rPr lang="fr-FR" dirty="0"/>
              <a:t>Modifiez le style du titre</a:t>
            </a:r>
          </a:p>
        </p:txBody>
      </p:sp>
      <p:sp>
        <p:nvSpPr>
          <p:cNvPr id="4" name="Espace réservé de la date 3"/>
          <p:cNvSpPr>
            <a:spLocks noGrp="1"/>
          </p:cNvSpPr>
          <p:nvPr>
            <p:ph type="dt" sz="half" idx="10"/>
          </p:nvPr>
        </p:nvSpPr>
        <p:spPr>
          <a:xfrm>
            <a:off x="5565924" y="5804043"/>
            <a:ext cx="1060153" cy="276999"/>
          </a:xfrm>
          <a:prstGeom prst="rect">
            <a:avLst/>
          </a:prstGeom>
        </p:spPr>
        <p:txBody>
          <a:bodyPr/>
          <a:lstStyle>
            <a:lvl1pPr algn="ctr">
              <a:defRPr sz="1800" b="1">
                <a:solidFill>
                  <a:schemeClr val="bg1"/>
                </a:solidFill>
              </a:defRPr>
            </a:lvl1pPr>
          </a:lstStyle>
          <a:p>
            <a:r>
              <a:rPr lang="fr-FR"/>
              <a:t>jj.mm.aaaa</a:t>
            </a:r>
            <a:endParaRPr lang="fr-FR" dirty="0"/>
          </a:p>
        </p:txBody>
      </p:sp>
      <p:pic>
        <p:nvPicPr>
          <p:cNvPr id="5" name="Image 4">
            <a:extLst>
              <a:ext uri="{FF2B5EF4-FFF2-40B4-BE49-F238E27FC236}">
                <a16:creationId xmlns:a16="http://schemas.microsoft.com/office/drawing/2014/main" id="{E60A9919-FD78-4C42-9A26-94F2BF82464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82484" y="836712"/>
            <a:ext cx="1627032" cy="779834"/>
          </a:xfrm>
          <a:prstGeom prst="rect">
            <a:avLst/>
          </a:prstGeom>
        </p:spPr>
      </p:pic>
    </p:spTree>
    <p:extLst>
      <p:ext uri="{BB962C8B-B14F-4D97-AF65-F5344CB8AC3E}">
        <p14:creationId xmlns:p14="http://schemas.microsoft.com/office/powerpoint/2010/main" val="206722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itre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A6C25854-CB02-9853-FCC3-0F28B2ED1840}"/>
              </a:ext>
            </a:extLst>
          </p:cNvPr>
          <p:cNvSpPr>
            <a:spLocks noGrp="1"/>
          </p:cNvSpPr>
          <p:nvPr>
            <p:ph type="body" sz="quarter" idx="13" hasCustomPrompt="1"/>
          </p:nvPr>
        </p:nvSpPr>
        <p:spPr>
          <a:xfrm>
            <a:off x="3395950" y="3358577"/>
            <a:ext cx="7740364" cy="1253485"/>
          </a:xfrm>
        </p:spPr>
        <p:txBody>
          <a:bodyPr/>
          <a:lstStyle>
            <a:lvl1pPr>
              <a:lnSpc>
                <a:spcPct val="80000"/>
              </a:lnSpc>
              <a:buFontTx/>
              <a:buNone/>
              <a:defRPr sz="5000" b="0">
                <a:solidFill>
                  <a:schemeClr val="bg1"/>
                </a:solidFill>
                <a:latin typeface="Degular Display Semibold" panose="04040606060303040305" pitchFamily="82" charset="0"/>
              </a:defRPr>
            </a:lvl1pPr>
            <a:lvl2pPr>
              <a:lnSpc>
                <a:spcPct val="80000"/>
              </a:lnSpc>
              <a:buFontTx/>
              <a:buNone/>
              <a:defRPr sz="5000" b="0">
                <a:solidFill>
                  <a:schemeClr val="bg1"/>
                </a:solidFill>
                <a:latin typeface="+mj-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Premier niveau</a:t>
            </a:r>
          </a:p>
          <a:p>
            <a:pPr lvl="1"/>
            <a:r>
              <a:rPr lang="fr-FR" dirty="0"/>
              <a:t>Deuxième niveau</a:t>
            </a:r>
          </a:p>
        </p:txBody>
      </p:sp>
      <p:sp>
        <p:nvSpPr>
          <p:cNvPr id="10" name="Espace réservé du texte 11">
            <a:extLst>
              <a:ext uri="{FF2B5EF4-FFF2-40B4-BE49-F238E27FC236}">
                <a16:creationId xmlns:a16="http://schemas.microsoft.com/office/drawing/2014/main" id="{61BDACEE-307D-B391-F49F-D8D341BC2E2E}"/>
              </a:ext>
            </a:extLst>
          </p:cNvPr>
          <p:cNvSpPr>
            <a:spLocks noGrp="1"/>
          </p:cNvSpPr>
          <p:nvPr>
            <p:ph type="body" sz="quarter" idx="14" hasCustomPrompt="1"/>
          </p:nvPr>
        </p:nvSpPr>
        <p:spPr>
          <a:xfrm>
            <a:off x="1235460" y="526588"/>
            <a:ext cx="4752528" cy="2592289"/>
          </a:xfrm>
        </p:spPr>
        <p:txBody>
          <a:bodyPr wrap="none" lIns="0" rIns="0" anchor="ctr">
            <a:noAutofit/>
          </a:bodyPr>
          <a:lstStyle>
            <a:lvl1pPr algn="l">
              <a:lnSpc>
                <a:spcPct val="100000"/>
              </a:lnSpc>
              <a:buFontTx/>
              <a:buNone/>
              <a:defRPr sz="28000" b="1">
                <a:ln w="38100">
                  <a:solidFill>
                    <a:schemeClr val="bg1"/>
                  </a:solidFill>
                </a:ln>
                <a:no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pic>
        <p:nvPicPr>
          <p:cNvPr id="11" name="Image 10">
            <a:extLst>
              <a:ext uri="{FF2B5EF4-FFF2-40B4-BE49-F238E27FC236}">
                <a16:creationId xmlns:a16="http://schemas.microsoft.com/office/drawing/2014/main" id="{160E3952-4B54-4B87-B469-6CE0006453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4282171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hapitre blanc">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tx2"/>
                </a:solidFill>
                <a:latin typeface="+mj-lt"/>
              </a:rPr>
              <a:t>_</a:t>
            </a:r>
            <a:fld id="{EFE80E8B-84F0-4595-A2F9-76A84680216E}" type="slidenum">
              <a:rPr lang="fr-FR" sz="1500" b="1" smtClean="0">
                <a:solidFill>
                  <a:schemeClr val="tx2"/>
                </a:solidFill>
                <a:latin typeface="+mj-lt"/>
              </a:rPr>
              <a:pPr algn="r"/>
              <a:t>‹N°›</a:t>
            </a:fld>
            <a:endParaRPr lang="fr-FR" sz="1500" b="1" dirty="0" err="1">
              <a:solidFill>
                <a:schemeClr val="tx2"/>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A6C25854-CB02-9853-FCC3-0F28B2ED1840}"/>
              </a:ext>
            </a:extLst>
          </p:cNvPr>
          <p:cNvSpPr>
            <a:spLocks noGrp="1"/>
          </p:cNvSpPr>
          <p:nvPr>
            <p:ph type="body" sz="quarter" idx="13" hasCustomPrompt="1"/>
          </p:nvPr>
        </p:nvSpPr>
        <p:spPr>
          <a:xfrm>
            <a:off x="3395950" y="3358577"/>
            <a:ext cx="7740364" cy="1253485"/>
          </a:xfrm>
        </p:spPr>
        <p:txBody>
          <a:bodyPr/>
          <a:lstStyle>
            <a:lvl1pPr>
              <a:lnSpc>
                <a:spcPct val="80000"/>
              </a:lnSpc>
              <a:buFontTx/>
              <a:buNone/>
              <a:defRPr sz="5000" b="0">
                <a:solidFill>
                  <a:schemeClr val="tx2"/>
                </a:solidFill>
                <a:latin typeface="Degular Display Semibold" panose="04040606060303040305" pitchFamily="82" charset="0"/>
              </a:defRPr>
            </a:lvl1pPr>
            <a:lvl2pPr>
              <a:lnSpc>
                <a:spcPct val="80000"/>
              </a:lnSpc>
              <a:buFontTx/>
              <a:buNone/>
              <a:defRPr sz="5000" b="0">
                <a:solidFill>
                  <a:schemeClr val="tx2"/>
                </a:solidFill>
                <a:latin typeface="+mj-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Premier niveau</a:t>
            </a:r>
          </a:p>
          <a:p>
            <a:pPr lvl="1"/>
            <a:r>
              <a:rPr lang="fr-FR" dirty="0"/>
              <a:t>Deuxième niveau</a:t>
            </a:r>
          </a:p>
        </p:txBody>
      </p:sp>
      <p:sp>
        <p:nvSpPr>
          <p:cNvPr id="10" name="Espace réservé du texte 11">
            <a:extLst>
              <a:ext uri="{FF2B5EF4-FFF2-40B4-BE49-F238E27FC236}">
                <a16:creationId xmlns:a16="http://schemas.microsoft.com/office/drawing/2014/main" id="{61BDACEE-307D-B391-F49F-D8D341BC2E2E}"/>
              </a:ext>
            </a:extLst>
          </p:cNvPr>
          <p:cNvSpPr>
            <a:spLocks noGrp="1"/>
          </p:cNvSpPr>
          <p:nvPr>
            <p:ph type="body" sz="quarter" idx="14" hasCustomPrompt="1"/>
          </p:nvPr>
        </p:nvSpPr>
        <p:spPr>
          <a:xfrm>
            <a:off x="1235460" y="526588"/>
            <a:ext cx="4752528" cy="2592289"/>
          </a:xfrm>
        </p:spPr>
        <p:txBody>
          <a:bodyPr wrap="none" lIns="0" rIns="0" anchor="ctr">
            <a:noAutofit/>
          </a:bodyPr>
          <a:lstStyle>
            <a:lvl1pPr algn="l">
              <a:lnSpc>
                <a:spcPct val="100000"/>
              </a:lnSpc>
              <a:buFontTx/>
              <a:buNone/>
              <a:defRPr sz="28000" b="1">
                <a:ln w="38100">
                  <a:gradFill flip="none" rotWithShape="1">
                    <a:gsLst>
                      <a:gs pos="0">
                        <a:srgbClr val="74152B"/>
                      </a:gs>
                      <a:gs pos="100000">
                        <a:srgbClr val="FF7874"/>
                      </a:gs>
                    </a:gsLst>
                    <a:lin ang="0" scaled="1"/>
                    <a:tileRect/>
                  </a:gradFill>
                </a:ln>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3" name="Espace réservé de la date 2">
            <a:extLst>
              <a:ext uri="{FF2B5EF4-FFF2-40B4-BE49-F238E27FC236}">
                <a16:creationId xmlns:a16="http://schemas.microsoft.com/office/drawing/2014/main" id="{21330FCD-9313-9701-4B8C-4E6CCAA9BD80}"/>
              </a:ext>
            </a:extLst>
          </p:cNvPr>
          <p:cNvSpPr>
            <a:spLocks noGrp="1"/>
          </p:cNvSpPr>
          <p:nvPr>
            <p:ph type="dt" sz="half" idx="15"/>
          </p:nvPr>
        </p:nvSpPr>
        <p:spPr/>
        <p:txBody>
          <a:bodyPr/>
          <a:lstStyle/>
          <a:p>
            <a:r>
              <a:rPr lang="fr-FR"/>
              <a:t>jj.mm.aaaa</a:t>
            </a:r>
            <a:endParaRPr lang="fr-FR" dirty="0"/>
          </a:p>
        </p:txBody>
      </p:sp>
      <p:pic>
        <p:nvPicPr>
          <p:cNvPr id="11" name="Image 10">
            <a:extLst>
              <a:ext uri="{FF2B5EF4-FFF2-40B4-BE49-F238E27FC236}">
                <a16:creationId xmlns:a16="http://schemas.microsoft.com/office/drawing/2014/main" id="{4944C0AC-D70F-4448-851E-E7174906E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0863" y="6270064"/>
            <a:ext cx="757883" cy="363252"/>
          </a:xfrm>
          <a:prstGeom prst="rect">
            <a:avLst/>
          </a:prstGeom>
        </p:spPr>
      </p:pic>
    </p:spTree>
    <p:extLst>
      <p:ext uri="{BB962C8B-B14F-4D97-AF65-F5344CB8AC3E}">
        <p14:creationId xmlns:p14="http://schemas.microsoft.com/office/powerpoint/2010/main" val="19603341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hapitre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A6C25854-CB02-9853-FCC3-0F28B2ED1840}"/>
              </a:ext>
            </a:extLst>
          </p:cNvPr>
          <p:cNvSpPr>
            <a:spLocks noGrp="1"/>
          </p:cNvSpPr>
          <p:nvPr>
            <p:ph type="body" sz="quarter" idx="13" hasCustomPrompt="1"/>
          </p:nvPr>
        </p:nvSpPr>
        <p:spPr>
          <a:xfrm>
            <a:off x="3395950" y="3358577"/>
            <a:ext cx="7740364" cy="1253485"/>
          </a:xfrm>
        </p:spPr>
        <p:txBody>
          <a:bodyPr/>
          <a:lstStyle>
            <a:lvl1pPr>
              <a:lnSpc>
                <a:spcPct val="80000"/>
              </a:lnSpc>
              <a:buFontTx/>
              <a:buNone/>
              <a:defRPr sz="5000" b="0">
                <a:solidFill>
                  <a:schemeClr val="bg1"/>
                </a:solidFill>
                <a:latin typeface="Degular Display Semibold" panose="04040606060303040305" pitchFamily="82" charset="0"/>
              </a:defRPr>
            </a:lvl1pPr>
            <a:lvl2pPr>
              <a:lnSpc>
                <a:spcPct val="80000"/>
              </a:lnSpc>
              <a:buFontTx/>
              <a:buNone/>
              <a:defRPr sz="5000" b="0">
                <a:solidFill>
                  <a:schemeClr val="bg1"/>
                </a:solidFill>
                <a:latin typeface="+mj-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Premier niveau</a:t>
            </a:r>
          </a:p>
          <a:p>
            <a:pPr lvl="1"/>
            <a:r>
              <a:rPr lang="fr-FR" dirty="0"/>
              <a:t>Deuxième niveau</a:t>
            </a:r>
          </a:p>
        </p:txBody>
      </p:sp>
      <p:sp>
        <p:nvSpPr>
          <p:cNvPr id="10" name="Espace réservé du texte 11">
            <a:extLst>
              <a:ext uri="{FF2B5EF4-FFF2-40B4-BE49-F238E27FC236}">
                <a16:creationId xmlns:a16="http://schemas.microsoft.com/office/drawing/2014/main" id="{61BDACEE-307D-B391-F49F-D8D341BC2E2E}"/>
              </a:ext>
            </a:extLst>
          </p:cNvPr>
          <p:cNvSpPr>
            <a:spLocks noGrp="1"/>
          </p:cNvSpPr>
          <p:nvPr>
            <p:ph type="body" sz="quarter" idx="14" hasCustomPrompt="1"/>
          </p:nvPr>
        </p:nvSpPr>
        <p:spPr>
          <a:xfrm>
            <a:off x="1235460" y="526588"/>
            <a:ext cx="4752528" cy="2592289"/>
          </a:xfrm>
        </p:spPr>
        <p:txBody>
          <a:bodyPr wrap="none" lIns="0" rIns="0" anchor="ctr">
            <a:noAutofit/>
          </a:bodyPr>
          <a:lstStyle>
            <a:lvl1pPr algn="l">
              <a:lnSpc>
                <a:spcPct val="100000"/>
              </a:lnSpc>
              <a:buFontTx/>
              <a:buNone/>
              <a:defRPr sz="28000" b="1">
                <a:ln w="38100">
                  <a:solidFill>
                    <a:schemeClr val="bg1"/>
                  </a:solidFill>
                </a:ln>
                <a:no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pic>
        <p:nvPicPr>
          <p:cNvPr id="11" name="Image 10">
            <a:extLst>
              <a:ext uri="{FF2B5EF4-FFF2-40B4-BE49-F238E27FC236}">
                <a16:creationId xmlns:a16="http://schemas.microsoft.com/office/drawing/2014/main" id="{FBB92D94-EB69-4377-8E62-DB7EEEE494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40667676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re + Texte Fond blanc">
    <p:spTree>
      <p:nvGrpSpPr>
        <p:cNvPr id="1" name=""/>
        <p:cNvGrpSpPr/>
        <p:nvPr/>
      </p:nvGrpSpPr>
      <p:grpSpPr>
        <a:xfrm>
          <a:off x="0" y="0"/>
          <a:ext cx="0" cy="0"/>
          <a:chOff x="0" y="0"/>
          <a:chExt cx="0" cy="0"/>
        </a:xfrm>
      </p:grpSpPr>
      <p:sp>
        <p:nvSpPr>
          <p:cNvPr id="2" name="Titre 1"/>
          <p:cNvSpPr>
            <a:spLocks noGrp="1"/>
          </p:cNvSpPr>
          <p:nvPr>
            <p:ph type="title"/>
          </p:nvPr>
        </p:nvSpPr>
        <p:spPr>
          <a:xfrm>
            <a:off x="1199456" y="2353292"/>
            <a:ext cx="3960000" cy="1169551"/>
          </a:xfrm>
        </p:spPr>
        <p:txBody>
          <a:bodyPr anchor="t"/>
          <a:lstStyle/>
          <a:p>
            <a:r>
              <a:rPr lang="fr-FR" dirty="0"/>
              <a:t>Modifiez le style du titre</a:t>
            </a:r>
          </a:p>
        </p:txBody>
      </p:sp>
      <p:sp>
        <p:nvSpPr>
          <p:cNvPr id="5" name="Espace réservé du pied de page 4"/>
          <p:cNvSpPr>
            <a:spLocks noGrp="1"/>
          </p:cNvSpPr>
          <p:nvPr>
            <p:ph type="ftr" sz="quarter" idx="11"/>
          </p:nvPr>
        </p:nvSpPr>
        <p:spPr/>
        <p:txBody>
          <a:bodyPr/>
          <a:lstStyle/>
          <a:p>
            <a:r>
              <a:rPr lang="fr-FR"/>
              <a:t>00_Titre du chapitre</a:t>
            </a:r>
          </a:p>
        </p:txBody>
      </p:sp>
      <p:sp>
        <p:nvSpPr>
          <p:cNvPr id="8" name="Espace réservé du texte 8">
            <a:extLst>
              <a:ext uri="{FF2B5EF4-FFF2-40B4-BE49-F238E27FC236}">
                <a16:creationId xmlns:a16="http://schemas.microsoft.com/office/drawing/2014/main" id="{46671C77-03C8-07DD-82A9-C00C7978A30C}"/>
              </a:ext>
            </a:extLst>
          </p:cNvPr>
          <p:cNvSpPr>
            <a:spLocks noGrp="1"/>
          </p:cNvSpPr>
          <p:nvPr>
            <p:ph type="body" sz="quarter" idx="13"/>
          </p:nvPr>
        </p:nvSpPr>
        <p:spPr>
          <a:xfrm>
            <a:off x="6096000" y="2353292"/>
            <a:ext cx="5040000" cy="3487976"/>
          </a:xfrm>
        </p:spPr>
        <p:txBody>
          <a:bodyPr>
            <a:noAutofit/>
          </a:bodyPr>
          <a:lstStyle>
            <a:lvl2pPr>
              <a:defRPr sz="17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2">
            <a:extLst>
              <a:ext uri="{FF2B5EF4-FFF2-40B4-BE49-F238E27FC236}">
                <a16:creationId xmlns:a16="http://schemas.microsoft.com/office/drawing/2014/main" id="{35E1F8FB-1EB7-E767-AEEC-3E72673946B9}"/>
              </a:ext>
            </a:extLst>
          </p:cNvPr>
          <p:cNvSpPr>
            <a:spLocks noGrp="1"/>
          </p:cNvSpPr>
          <p:nvPr>
            <p:ph type="dt" sz="half" idx="14"/>
          </p:nvPr>
        </p:nvSpPr>
        <p:spPr/>
        <p:txBody>
          <a:bodyPr/>
          <a:lstStyle/>
          <a:p>
            <a:r>
              <a:rPr lang="fr-FR"/>
              <a:t>jj.mm.aaaa</a:t>
            </a:r>
            <a:endParaRPr lang="fr-FR" dirty="0"/>
          </a:p>
        </p:txBody>
      </p:sp>
    </p:spTree>
    <p:extLst>
      <p:ext uri="{BB962C8B-B14F-4D97-AF65-F5344CB8AC3E}">
        <p14:creationId xmlns:p14="http://schemas.microsoft.com/office/powerpoint/2010/main" val="41122940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re + Texte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re 1">
            <a:extLst>
              <a:ext uri="{FF2B5EF4-FFF2-40B4-BE49-F238E27FC236}">
                <a16:creationId xmlns:a16="http://schemas.microsoft.com/office/drawing/2014/main" id="{D972202C-2346-BAB2-2982-1B03EC51D26B}"/>
              </a:ext>
            </a:extLst>
          </p:cNvPr>
          <p:cNvSpPr>
            <a:spLocks noGrp="1"/>
          </p:cNvSpPr>
          <p:nvPr>
            <p:ph type="title"/>
          </p:nvPr>
        </p:nvSpPr>
        <p:spPr>
          <a:xfrm>
            <a:off x="1199456" y="2353292"/>
            <a:ext cx="3960000" cy="1169551"/>
          </a:xfrm>
        </p:spPr>
        <p:txBody>
          <a:bodyPr anchor="t"/>
          <a:lstStyle>
            <a:lvl1pPr>
              <a:defRPr>
                <a:solidFill>
                  <a:schemeClr val="bg1"/>
                </a:solidFill>
              </a:defRPr>
            </a:lvl1pPr>
          </a:lstStyle>
          <a:p>
            <a:r>
              <a:rPr lang="fr-FR" dirty="0"/>
              <a:t>Modifiez le style du titre</a:t>
            </a:r>
          </a:p>
        </p:txBody>
      </p:sp>
      <p:sp>
        <p:nvSpPr>
          <p:cNvPr id="5" name="Espace réservé du texte 8">
            <a:extLst>
              <a:ext uri="{FF2B5EF4-FFF2-40B4-BE49-F238E27FC236}">
                <a16:creationId xmlns:a16="http://schemas.microsoft.com/office/drawing/2014/main" id="{C5348935-D5D5-3ED1-A563-787A933A02B6}"/>
              </a:ext>
            </a:extLst>
          </p:cNvPr>
          <p:cNvSpPr>
            <a:spLocks noGrp="1"/>
          </p:cNvSpPr>
          <p:nvPr>
            <p:ph type="body" sz="quarter" idx="13"/>
          </p:nvPr>
        </p:nvSpPr>
        <p:spPr>
          <a:xfrm>
            <a:off x="6096000" y="2353292"/>
            <a:ext cx="5040000" cy="3487976"/>
          </a:xfrm>
        </p:spPr>
        <p:txBody>
          <a:bodyPr>
            <a:noAutofit/>
          </a:bodyPr>
          <a:lstStyle>
            <a:lvl1pPr>
              <a:defRPr>
                <a:solidFill>
                  <a:schemeClr val="bg1"/>
                </a:solidFill>
              </a:defRPr>
            </a:lvl1pPr>
            <a:lvl2pPr>
              <a:defRPr sz="17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622758B3-A81B-45F2-9A40-2A8A8F5CE3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606725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4" name="Espace réservé du pied de page 3"/>
          <p:cNvSpPr>
            <a:spLocks noGrp="1"/>
          </p:cNvSpPr>
          <p:nvPr>
            <p:ph type="ftr" sz="quarter" idx="11"/>
          </p:nvPr>
        </p:nvSpPr>
        <p:spPr/>
        <p:txBody>
          <a:bodyPr/>
          <a:lstStyle/>
          <a:p>
            <a:r>
              <a:rPr lang="fr-FR"/>
              <a:t>00_Titre du chapitre</a:t>
            </a:r>
          </a:p>
        </p:txBody>
      </p:sp>
      <p:sp>
        <p:nvSpPr>
          <p:cNvPr id="6" name="Espace réservé de la date 5">
            <a:extLst>
              <a:ext uri="{FF2B5EF4-FFF2-40B4-BE49-F238E27FC236}">
                <a16:creationId xmlns:a16="http://schemas.microsoft.com/office/drawing/2014/main" id="{376D0551-13D5-8F79-3CB6-7BB856B5DE9C}"/>
              </a:ext>
            </a:extLst>
          </p:cNvPr>
          <p:cNvSpPr>
            <a:spLocks noGrp="1"/>
          </p:cNvSpPr>
          <p:nvPr>
            <p:ph type="dt" sz="half" idx="14"/>
          </p:nvPr>
        </p:nvSpPr>
        <p:spPr/>
        <p:txBody>
          <a:bodyPr/>
          <a:lstStyle/>
          <a:p>
            <a:r>
              <a:rPr lang="fr-FR"/>
              <a:t>jj.mm.aaaa</a:t>
            </a:r>
            <a:endParaRPr lang="fr-FR" dirty="0"/>
          </a:p>
        </p:txBody>
      </p:sp>
    </p:spTree>
    <p:extLst>
      <p:ext uri="{BB962C8B-B14F-4D97-AF65-F5344CB8AC3E}">
        <p14:creationId xmlns:p14="http://schemas.microsoft.com/office/powerpoint/2010/main" val="24350243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Ouver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351584" y="2614225"/>
            <a:ext cx="7488832" cy="1629549"/>
          </a:xfrm>
        </p:spPr>
        <p:txBody>
          <a:bodyPr anchor="ctr"/>
          <a:lstStyle>
            <a:lvl1pPr algn="ctr">
              <a:lnSpc>
                <a:spcPct val="80000"/>
              </a:lnSpc>
              <a:defRPr sz="6500">
                <a:solidFill>
                  <a:schemeClr val="bg1"/>
                </a:solidFill>
              </a:defRPr>
            </a:lvl1pPr>
          </a:lstStyle>
          <a:p>
            <a:r>
              <a:rPr lang="fr-FR"/>
              <a:t>Modifiez le style du titre</a:t>
            </a:r>
            <a:endParaRPr lang="fr-FR" dirty="0"/>
          </a:p>
        </p:txBody>
      </p:sp>
      <p:sp>
        <p:nvSpPr>
          <p:cNvPr id="4" name="Espace réservé de la date 3"/>
          <p:cNvSpPr>
            <a:spLocks noGrp="1"/>
          </p:cNvSpPr>
          <p:nvPr>
            <p:ph type="dt" sz="half" idx="10"/>
          </p:nvPr>
        </p:nvSpPr>
        <p:spPr>
          <a:xfrm>
            <a:off x="5565924" y="5804043"/>
            <a:ext cx="1060153" cy="276999"/>
          </a:xfrm>
          <a:prstGeom prst="rect">
            <a:avLst/>
          </a:prstGeom>
        </p:spPr>
        <p:txBody>
          <a:bodyPr/>
          <a:lstStyle>
            <a:lvl1pPr algn="ctr">
              <a:defRPr sz="1800" b="1">
                <a:solidFill>
                  <a:schemeClr val="bg1"/>
                </a:solidFill>
              </a:defRPr>
            </a:lvl1pPr>
          </a:lstStyle>
          <a:p>
            <a:r>
              <a:rPr lang="fr-FR"/>
              <a:t>jj.mm.aaaa</a:t>
            </a:r>
            <a:endParaRPr lang="fr-FR" dirty="0"/>
          </a:p>
        </p:txBody>
      </p:sp>
      <p:pic>
        <p:nvPicPr>
          <p:cNvPr id="9" name="Image 8">
            <a:extLst>
              <a:ext uri="{FF2B5EF4-FFF2-40B4-BE49-F238E27FC236}">
                <a16:creationId xmlns:a16="http://schemas.microsoft.com/office/drawing/2014/main" id="{9562C69A-A4E2-1C30-83CC-9C87CED4F0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62000" y="553577"/>
            <a:ext cx="2268000" cy="1164747"/>
          </a:xfrm>
          <a:prstGeom prst="rect">
            <a:avLst/>
          </a:prstGeom>
        </p:spPr>
      </p:pic>
    </p:spTree>
    <p:extLst>
      <p:ext uri="{BB962C8B-B14F-4D97-AF65-F5344CB8AC3E}">
        <p14:creationId xmlns:p14="http://schemas.microsoft.com/office/powerpoint/2010/main" val="18439022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Ouverture + Visuel dro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59396" y="2634705"/>
            <a:ext cx="5040000" cy="1328697"/>
          </a:xfrm>
        </p:spPr>
        <p:txBody>
          <a:bodyPr anchor="ctr"/>
          <a:lstStyle>
            <a:lvl1pPr algn="l">
              <a:lnSpc>
                <a:spcPct val="80000"/>
              </a:lnSpc>
              <a:defRPr sz="5300">
                <a:solidFill>
                  <a:schemeClr val="bg1"/>
                </a:solidFill>
              </a:defRPr>
            </a:lvl1pPr>
          </a:lstStyle>
          <a:p>
            <a:r>
              <a:rPr lang="fr-FR"/>
              <a:t>Modifiez le style du titre</a:t>
            </a:r>
            <a:endParaRPr lang="fr-FR" dirty="0"/>
          </a:p>
        </p:txBody>
      </p:sp>
      <p:sp>
        <p:nvSpPr>
          <p:cNvPr id="4" name="Espace réservé de la date 3"/>
          <p:cNvSpPr>
            <a:spLocks noGrp="1"/>
          </p:cNvSpPr>
          <p:nvPr>
            <p:ph type="dt" sz="half" idx="10"/>
          </p:nvPr>
        </p:nvSpPr>
        <p:spPr>
          <a:xfrm>
            <a:off x="1039403" y="5834938"/>
            <a:ext cx="1060153" cy="276999"/>
          </a:xfrm>
          <a:prstGeom prst="rect">
            <a:avLst/>
          </a:prstGeom>
        </p:spPr>
        <p:txBody>
          <a:bodyPr/>
          <a:lstStyle>
            <a:lvl1pPr algn="l">
              <a:defRPr sz="1800" b="1">
                <a:solidFill>
                  <a:schemeClr val="bg1"/>
                </a:solidFill>
              </a:defRPr>
            </a:lvl1pPr>
          </a:lstStyle>
          <a:p>
            <a:r>
              <a:rPr lang="fr-FR"/>
              <a:t>jj.mm.aaaa</a:t>
            </a:r>
            <a:endParaRPr lang="fr-FR" dirty="0"/>
          </a:p>
        </p:txBody>
      </p:sp>
      <p:pic>
        <p:nvPicPr>
          <p:cNvPr id="9" name="Image 8">
            <a:extLst>
              <a:ext uri="{FF2B5EF4-FFF2-40B4-BE49-F238E27FC236}">
                <a16:creationId xmlns:a16="http://schemas.microsoft.com/office/drawing/2014/main" id="{9562C69A-A4E2-1C30-83CC-9C87CED4F0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354" y="565452"/>
            <a:ext cx="2016000" cy="1035331"/>
          </a:xfrm>
          <a:prstGeom prst="rect">
            <a:avLst/>
          </a:prstGeom>
        </p:spPr>
      </p:pic>
      <p:cxnSp>
        <p:nvCxnSpPr>
          <p:cNvPr id="6" name="Connecteur droit 5">
            <a:extLst>
              <a:ext uri="{FF2B5EF4-FFF2-40B4-BE49-F238E27FC236}">
                <a16:creationId xmlns:a16="http://schemas.microsoft.com/office/drawing/2014/main" id="{738D8198-44BB-2DD3-3AE0-92FC5D6094BA}"/>
              </a:ext>
            </a:extLst>
          </p:cNvPr>
          <p:cNvCxnSpPr>
            <a:cxnSpLocks/>
          </p:cNvCxnSpPr>
          <p:nvPr userDrawn="1"/>
        </p:nvCxnSpPr>
        <p:spPr>
          <a:xfrm>
            <a:off x="731404" y="5721437"/>
            <a:ext cx="0" cy="50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Espace réservé pour une image  7">
            <a:extLst>
              <a:ext uri="{FF2B5EF4-FFF2-40B4-BE49-F238E27FC236}">
                <a16:creationId xmlns:a16="http://schemas.microsoft.com/office/drawing/2014/main" id="{EF82108F-77E4-2D75-1B54-5B1DAA1A70BF}"/>
              </a:ext>
            </a:extLst>
          </p:cNvPr>
          <p:cNvSpPr>
            <a:spLocks noGrp="1"/>
          </p:cNvSpPr>
          <p:nvPr>
            <p:ph type="pic" sz="quarter" idx="11" hasCustomPrompt="1"/>
          </p:nvPr>
        </p:nvSpPr>
        <p:spPr>
          <a:xfrm>
            <a:off x="6180000" y="837288"/>
            <a:ext cx="6012000" cy="5184000"/>
          </a:xfrm>
          <a:pattFill prst="openDmnd">
            <a:fgClr>
              <a:schemeClr val="bg1">
                <a:lumMod val="85000"/>
              </a:schemeClr>
            </a:fgClr>
            <a:bgClr>
              <a:schemeClr val="bg1"/>
            </a:bgClr>
          </a:pattFill>
        </p:spPr>
        <p:txBody>
          <a:bodyPr bIns="900000" anchor="ctr">
            <a:noAutofit/>
          </a:bodyPr>
          <a:lstStyle>
            <a:lvl1pPr algn="ctr">
              <a:lnSpc>
                <a:spcPct val="100000"/>
              </a:lnSpc>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Tree>
    <p:extLst>
      <p:ext uri="{BB962C8B-B14F-4D97-AF65-F5344CB8AC3E}">
        <p14:creationId xmlns:p14="http://schemas.microsoft.com/office/powerpoint/2010/main" val="27590457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Ouverture + Visuel b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7">
            <a:extLst>
              <a:ext uri="{FF2B5EF4-FFF2-40B4-BE49-F238E27FC236}">
                <a16:creationId xmlns:a16="http://schemas.microsoft.com/office/drawing/2014/main" id="{DF4CAE09-A7A8-17B1-1BE6-B9B66FC71098}"/>
              </a:ext>
            </a:extLst>
          </p:cNvPr>
          <p:cNvSpPr>
            <a:spLocks noGrp="1"/>
          </p:cNvSpPr>
          <p:nvPr>
            <p:ph type="pic" sz="quarter" idx="11" hasCustomPrompt="1"/>
          </p:nvPr>
        </p:nvSpPr>
        <p:spPr>
          <a:xfrm>
            <a:off x="1055688" y="3618000"/>
            <a:ext cx="10080625" cy="3240000"/>
          </a:xfrm>
          <a:pattFill prst="openDmnd">
            <a:fgClr>
              <a:schemeClr val="bg1">
                <a:lumMod val="85000"/>
              </a:schemeClr>
            </a:fgClr>
            <a:bgClr>
              <a:schemeClr val="bg1"/>
            </a:bgClr>
          </a:pattFill>
        </p:spPr>
        <p:txBody>
          <a:bodyPr bIns="900000" anchor="ctr">
            <a:noAutofit/>
          </a:bodyPr>
          <a:lstStyle>
            <a:lvl1pPr algn="ctr">
              <a:lnSpc>
                <a:spcPct val="100000"/>
              </a:lnSpc>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2" name="Titre 1"/>
          <p:cNvSpPr>
            <a:spLocks noGrp="1"/>
          </p:cNvSpPr>
          <p:nvPr>
            <p:ph type="ctrTitle"/>
          </p:nvPr>
        </p:nvSpPr>
        <p:spPr>
          <a:xfrm>
            <a:off x="2351584" y="1916832"/>
            <a:ext cx="7488832" cy="676211"/>
          </a:xfrm>
        </p:spPr>
        <p:txBody>
          <a:bodyPr anchor="t"/>
          <a:lstStyle>
            <a:lvl1pPr algn="ctr">
              <a:lnSpc>
                <a:spcPct val="80000"/>
              </a:lnSpc>
              <a:defRPr sz="5300">
                <a:solidFill>
                  <a:schemeClr val="bg1"/>
                </a:solidFill>
              </a:defRPr>
            </a:lvl1pPr>
          </a:lstStyle>
          <a:p>
            <a:r>
              <a:rPr lang="fr-FR"/>
              <a:t>Modifiez le style du titre</a:t>
            </a:r>
            <a:endParaRPr lang="fr-FR" dirty="0"/>
          </a:p>
        </p:txBody>
      </p:sp>
      <p:sp>
        <p:nvSpPr>
          <p:cNvPr id="4" name="Espace réservé de la date 3"/>
          <p:cNvSpPr>
            <a:spLocks noGrp="1"/>
          </p:cNvSpPr>
          <p:nvPr>
            <p:ph type="dt" sz="half" idx="10"/>
          </p:nvPr>
        </p:nvSpPr>
        <p:spPr>
          <a:xfrm>
            <a:off x="5565924" y="5804043"/>
            <a:ext cx="1060153" cy="276999"/>
          </a:xfrm>
          <a:prstGeom prst="rect">
            <a:avLst/>
          </a:prstGeom>
        </p:spPr>
        <p:txBody>
          <a:bodyPr/>
          <a:lstStyle>
            <a:lvl1pPr algn="ctr">
              <a:defRPr sz="1800" b="1">
                <a:solidFill>
                  <a:schemeClr val="bg1"/>
                </a:solidFill>
              </a:defRPr>
            </a:lvl1pPr>
          </a:lstStyle>
          <a:p>
            <a:r>
              <a:rPr lang="fr-FR"/>
              <a:t>jj.mm.aaaa</a:t>
            </a:r>
            <a:endParaRPr lang="fr-FR" dirty="0"/>
          </a:p>
        </p:txBody>
      </p:sp>
      <p:pic>
        <p:nvPicPr>
          <p:cNvPr id="9" name="Image 8">
            <a:extLst>
              <a:ext uri="{FF2B5EF4-FFF2-40B4-BE49-F238E27FC236}">
                <a16:creationId xmlns:a16="http://schemas.microsoft.com/office/drawing/2014/main" id="{9562C69A-A4E2-1C30-83CC-9C87CED4F0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62000" y="553577"/>
            <a:ext cx="2268000" cy="1164747"/>
          </a:xfrm>
          <a:prstGeom prst="rect">
            <a:avLst/>
          </a:prstGeom>
        </p:spPr>
      </p:pic>
    </p:spTree>
    <p:extLst>
      <p:ext uri="{BB962C8B-B14F-4D97-AF65-F5344CB8AC3E}">
        <p14:creationId xmlns:p14="http://schemas.microsoft.com/office/powerpoint/2010/main" val="35593024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Ouverture illustrée">
    <p:bg>
      <p:bgPr>
        <a:solidFill>
          <a:schemeClr val="bg1">
            <a:lumMod val="85000"/>
          </a:schemeClr>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59396" y="2634705"/>
            <a:ext cx="5040000" cy="1328697"/>
          </a:xfrm>
        </p:spPr>
        <p:txBody>
          <a:bodyPr anchor="ctr"/>
          <a:lstStyle>
            <a:lvl1pPr algn="l">
              <a:lnSpc>
                <a:spcPct val="80000"/>
              </a:lnSpc>
              <a:defRPr sz="5300">
                <a:solidFill>
                  <a:schemeClr val="bg1"/>
                </a:solidFill>
              </a:defRPr>
            </a:lvl1pPr>
          </a:lstStyle>
          <a:p>
            <a:r>
              <a:rPr lang="fr-FR"/>
              <a:t>Modifiez le style du titre</a:t>
            </a:r>
            <a:endParaRPr lang="fr-FR" dirty="0"/>
          </a:p>
        </p:txBody>
      </p:sp>
      <p:sp>
        <p:nvSpPr>
          <p:cNvPr id="4" name="Espace réservé de la date 3"/>
          <p:cNvSpPr>
            <a:spLocks noGrp="1"/>
          </p:cNvSpPr>
          <p:nvPr>
            <p:ph type="dt" sz="half" idx="10"/>
          </p:nvPr>
        </p:nvSpPr>
        <p:spPr>
          <a:xfrm>
            <a:off x="1039403" y="5834938"/>
            <a:ext cx="1060153" cy="276999"/>
          </a:xfrm>
          <a:prstGeom prst="rect">
            <a:avLst/>
          </a:prstGeom>
        </p:spPr>
        <p:txBody>
          <a:bodyPr/>
          <a:lstStyle>
            <a:lvl1pPr algn="l">
              <a:defRPr sz="1800" b="1">
                <a:solidFill>
                  <a:schemeClr val="bg1"/>
                </a:solidFill>
              </a:defRPr>
            </a:lvl1pPr>
          </a:lstStyle>
          <a:p>
            <a:r>
              <a:rPr lang="fr-FR"/>
              <a:t>jj.mm.aaaa</a:t>
            </a:r>
            <a:endParaRPr lang="fr-FR" dirty="0"/>
          </a:p>
        </p:txBody>
      </p:sp>
      <p:pic>
        <p:nvPicPr>
          <p:cNvPr id="9" name="Image 8">
            <a:extLst>
              <a:ext uri="{FF2B5EF4-FFF2-40B4-BE49-F238E27FC236}">
                <a16:creationId xmlns:a16="http://schemas.microsoft.com/office/drawing/2014/main" id="{9562C69A-A4E2-1C30-83CC-9C87CED4F0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354" y="565452"/>
            <a:ext cx="2016000" cy="1035331"/>
          </a:xfrm>
          <a:prstGeom prst="rect">
            <a:avLst/>
          </a:prstGeom>
        </p:spPr>
      </p:pic>
      <p:cxnSp>
        <p:nvCxnSpPr>
          <p:cNvPr id="6" name="Connecteur droit 5">
            <a:extLst>
              <a:ext uri="{FF2B5EF4-FFF2-40B4-BE49-F238E27FC236}">
                <a16:creationId xmlns:a16="http://schemas.microsoft.com/office/drawing/2014/main" id="{738D8198-44BB-2DD3-3AE0-92FC5D6094BA}"/>
              </a:ext>
            </a:extLst>
          </p:cNvPr>
          <p:cNvCxnSpPr>
            <a:cxnSpLocks/>
          </p:cNvCxnSpPr>
          <p:nvPr userDrawn="1"/>
        </p:nvCxnSpPr>
        <p:spPr>
          <a:xfrm>
            <a:off x="731404" y="5721437"/>
            <a:ext cx="0" cy="5040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4244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omm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87ABC-C084-E3C0-A8D0-D38A33E835B6}"/>
              </a:ext>
            </a:extLst>
          </p:cNvPr>
          <p:cNvSpPr>
            <a:spLocks noGrp="1"/>
          </p:cNvSpPr>
          <p:nvPr>
            <p:ph type="title" hasCustomPrompt="1"/>
          </p:nvPr>
        </p:nvSpPr>
        <p:spPr>
          <a:xfrm>
            <a:off x="839418" y="512676"/>
            <a:ext cx="5040000" cy="815608"/>
          </a:xfrm>
        </p:spPr>
        <p:txBody>
          <a:bodyPr/>
          <a:lstStyle>
            <a:lvl1pPr>
              <a:defRPr sz="5300">
                <a:solidFill>
                  <a:schemeClr val="bg1"/>
                </a:solidFill>
              </a:defRPr>
            </a:lvl1pPr>
          </a:lstStyle>
          <a:p>
            <a:r>
              <a:rPr lang="fr-FR" dirty="0"/>
              <a:t>Titre</a:t>
            </a:r>
          </a:p>
        </p:txBody>
      </p:sp>
      <p:sp>
        <p:nvSpPr>
          <p:cNvPr id="3" name="Espace réservé de la date 2">
            <a:extLst>
              <a:ext uri="{FF2B5EF4-FFF2-40B4-BE49-F238E27FC236}">
                <a16:creationId xmlns:a16="http://schemas.microsoft.com/office/drawing/2014/main" id="{05F239EB-CCAE-A083-0A55-5FD17F9781C3}"/>
              </a:ext>
            </a:extLst>
          </p:cNvPr>
          <p:cNvSpPr>
            <a:spLocks noGrp="1"/>
          </p:cNvSpPr>
          <p:nvPr>
            <p:ph type="dt" sz="half" idx="10"/>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pic>
        <p:nvPicPr>
          <p:cNvPr id="6" name="Image 5">
            <a:extLst>
              <a:ext uri="{FF2B5EF4-FFF2-40B4-BE49-F238E27FC236}">
                <a16:creationId xmlns:a16="http://schemas.microsoft.com/office/drawing/2014/main" id="{CAC0AAF9-D87A-2E52-5D39-2CF4CA398C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1227" y="6189656"/>
            <a:ext cx="1008000" cy="517665"/>
          </a:xfrm>
          <a:prstGeom prst="rect">
            <a:avLst/>
          </a:prstGeom>
        </p:spPr>
      </p:pic>
      <p:cxnSp>
        <p:nvCxnSpPr>
          <p:cNvPr id="7" name="Connecteur droit 6">
            <a:extLst>
              <a:ext uri="{FF2B5EF4-FFF2-40B4-BE49-F238E27FC236}">
                <a16:creationId xmlns:a16="http://schemas.microsoft.com/office/drawing/2014/main" id="{D3522880-4F97-DB34-3E21-1BFFD34EE851}"/>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Espace réservé pour une image  7">
            <a:extLst>
              <a:ext uri="{FF2B5EF4-FFF2-40B4-BE49-F238E27FC236}">
                <a16:creationId xmlns:a16="http://schemas.microsoft.com/office/drawing/2014/main" id="{21DABCB9-15C1-DFAD-C7B4-2BF425580B50}"/>
              </a:ext>
            </a:extLst>
          </p:cNvPr>
          <p:cNvSpPr>
            <a:spLocks noGrp="1"/>
          </p:cNvSpPr>
          <p:nvPr>
            <p:ph type="pic" sz="quarter" idx="11" hasCustomPrompt="1"/>
          </p:nvPr>
        </p:nvSpPr>
        <p:spPr>
          <a:xfrm>
            <a:off x="6180000" y="837288"/>
            <a:ext cx="6012000" cy="5184000"/>
          </a:xfr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12" name="Espace réservé du texte 11">
            <a:extLst>
              <a:ext uri="{FF2B5EF4-FFF2-40B4-BE49-F238E27FC236}">
                <a16:creationId xmlns:a16="http://schemas.microsoft.com/office/drawing/2014/main" id="{DC35F39A-3340-7436-9B2C-5186CBE6CF4E}"/>
              </a:ext>
            </a:extLst>
          </p:cNvPr>
          <p:cNvSpPr>
            <a:spLocks noGrp="1"/>
          </p:cNvSpPr>
          <p:nvPr>
            <p:ph type="body" sz="quarter" idx="12"/>
          </p:nvPr>
        </p:nvSpPr>
        <p:spPr>
          <a:xfrm>
            <a:off x="1631950" y="1638670"/>
            <a:ext cx="3708400" cy="1754326"/>
          </a:xfrm>
        </p:spPr>
        <p:txBody>
          <a:bodyPr/>
          <a:lstStyle>
            <a:lvl1pPr>
              <a:lnSpc>
                <a:spcPct val="100000"/>
              </a:lnSpc>
              <a:spcBef>
                <a:spcPts val="1200"/>
              </a:spcBef>
              <a:buFontTx/>
              <a:buNone/>
              <a:tabLst>
                <a:tab pos="628650" algn="l"/>
                <a:tab pos="3586163" algn="r"/>
              </a:tabLst>
              <a:defRPr sz="1900" b="1" u="sng">
                <a:solidFill>
                  <a:schemeClr val="bg1"/>
                </a:solidFill>
                <a:latin typeface="+mj-lt"/>
              </a:defRPr>
            </a:lvl1pPr>
            <a:lvl2pPr marL="628650" indent="0">
              <a:lnSpc>
                <a:spcPct val="100000"/>
              </a:lnSpc>
              <a:buFontTx/>
              <a:buNone/>
              <a:defRPr sz="1900" b="0">
                <a:solidFill>
                  <a:schemeClr val="bg1"/>
                </a:solidFill>
                <a:latin typeface="+mn-lt"/>
              </a:defRPr>
            </a:lvl2pPr>
            <a:lvl3pPr marL="0" indent="0">
              <a:spcBef>
                <a:spcPts val="0"/>
              </a:spcBef>
              <a:buFontTx/>
              <a:buNone/>
              <a:defRPr sz="1900" b="0">
                <a:solidFill>
                  <a:schemeClr val="bg1"/>
                </a:solidFill>
                <a:latin typeface="+mn-lt"/>
              </a:defRPr>
            </a:lvl3pPr>
            <a:lvl4pPr marL="0" indent="0">
              <a:buFontTx/>
              <a:buNone/>
              <a:defRPr sz="1900" b="0">
                <a:solidFill>
                  <a:schemeClr val="bg1"/>
                </a:solidFill>
                <a:latin typeface="+mn-lt"/>
              </a:defRPr>
            </a:lvl4pPr>
            <a:lvl5pPr>
              <a:spcBef>
                <a:spcPts val="0"/>
              </a:spcBef>
              <a:buFontTx/>
              <a:buNone/>
              <a:defRPr sz="1900" b="0">
                <a:solidFill>
                  <a:schemeClr val="bg1"/>
                </a:solidFill>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526980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itre blanc + Introduction">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tx2"/>
                </a:solidFill>
                <a:latin typeface="+mj-lt"/>
              </a:rPr>
              <a:t>_</a:t>
            </a:r>
            <a:fld id="{EFE80E8B-84F0-4595-A2F9-76A84680216E}" type="slidenum">
              <a:rPr lang="fr-FR" sz="1500" b="1" smtClean="0">
                <a:solidFill>
                  <a:schemeClr val="tx2"/>
                </a:solidFill>
                <a:latin typeface="+mj-lt"/>
              </a:rPr>
              <a:pPr algn="r"/>
              <a:t>‹N°›</a:t>
            </a:fld>
            <a:endParaRPr lang="fr-FR" sz="1500" b="1" dirty="0" err="1">
              <a:solidFill>
                <a:schemeClr val="tx2"/>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A6C25854-CB02-9853-FCC3-0F28B2ED1840}"/>
              </a:ext>
            </a:extLst>
          </p:cNvPr>
          <p:cNvSpPr>
            <a:spLocks noGrp="1"/>
          </p:cNvSpPr>
          <p:nvPr>
            <p:ph type="body" sz="quarter" idx="13" hasCustomPrompt="1"/>
          </p:nvPr>
        </p:nvSpPr>
        <p:spPr>
          <a:xfrm>
            <a:off x="5087887" y="735653"/>
            <a:ext cx="5580000" cy="1253485"/>
          </a:xfrm>
        </p:spPr>
        <p:txBody>
          <a:bodyPr/>
          <a:lstStyle>
            <a:lvl1pPr>
              <a:lnSpc>
                <a:spcPct val="80000"/>
              </a:lnSpc>
              <a:buFontTx/>
              <a:buNone/>
              <a:defRPr sz="5000" b="0">
                <a:solidFill>
                  <a:schemeClr val="tx2"/>
                </a:solidFill>
                <a:latin typeface="Degular Display Semibold" panose="04040606060303040305" pitchFamily="82" charset="0"/>
              </a:defRPr>
            </a:lvl1pPr>
            <a:lvl2pPr>
              <a:lnSpc>
                <a:spcPct val="80000"/>
              </a:lnSpc>
              <a:buFontTx/>
              <a:buNone/>
              <a:defRPr sz="5000" b="0">
                <a:solidFill>
                  <a:schemeClr val="tx2"/>
                </a:solidFill>
                <a:latin typeface="+mj-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Premier niveau</a:t>
            </a:r>
          </a:p>
          <a:p>
            <a:pPr lvl="1"/>
            <a:r>
              <a:rPr lang="fr-FR" dirty="0"/>
              <a:t>Deuxième niveau</a:t>
            </a:r>
          </a:p>
        </p:txBody>
      </p:sp>
      <p:sp>
        <p:nvSpPr>
          <p:cNvPr id="10" name="Espace réservé du texte 11">
            <a:extLst>
              <a:ext uri="{FF2B5EF4-FFF2-40B4-BE49-F238E27FC236}">
                <a16:creationId xmlns:a16="http://schemas.microsoft.com/office/drawing/2014/main" id="{61BDACEE-307D-B391-F49F-D8D341BC2E2E}"/>
              </a:ext>
            </a:extLst>
          </p:cNvPr>
          <p:cNvSpPr>
            <a:spLocks noGrp="1"/>
          </p:cNvSpPr>
          <p:nvPr>
            <p:ph type="body" sz="quarter" idx="14" hasCustomPrompt="1"/>
          </p:nvPr>
        </p:nvSpPr>
        <p:spPr>
          <a:xfrm>
            <a:off x="263352" y="526588"/>
            <a:ext cx="4500000" cy="2592289"/>
          </a:xfrm>
        </p:spPr>
        <p:txBody>
          <a:bodyPr wrap="none" lIns="0" rIns="0" anchor="ctr">
            <a:noAutofit/>
          </a:bodyPr>
          <a:lstStyle>
            <a:lvl1pPr algn="r">
              <a:lnSpc>
                <a:spcPct val="100000"/>
              </a:lnSpc>
              <a:buFontTx/>
              <a:buNone/>
              <a:defRPr sz="28000" b="1">
                <a:ln w="38100">
                  <a:gradFill flip="none" rotWithShape="1">
                    <a:gsLst>
                      <a:gs pos="0">
                        <a:schemeClr val="accent1"/>
                      </a:gs>
                      <a:gs pos="100000">
                        <a:schemeClr val="accent2"/>
                      </a:gs>
                    </a:gsLst>
                    <a:lin ang="0" scaled="1"/>
                    <a:tileRect/>
                  </a:gradFill>
                </a:ln>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12" name="Espace réservé du texte 11">
            <a:extLst>
              <a:ext uri="{FF2B5EF4-FFF2-40B4-BE49-F238E27FC236}">
                <a16:creationId xmlns:a16="http://schemas.microsoft.com/office/drawing/2014/main" id="{1AC54FC1-0624-AC4E-F906-82189BF8060B}"/>
              </a:ext>
            </a:extLst>
          </p:cNvPr>
          <p:cNvSpPr>
            <a:spLocks noGrp="1"/>
          </p:cNvSpPr>
          <p:nvPr>
            <p:ph type="body" sz="quarter" idx="15"/>
          </p:nvPr>
        </p:nvSpPr>
        <p:spPr>
          <a:xfrm>
            <a:off x="5087887" y="2359977"/>
            <a:ext cx="5579997" cy="261610"/>
          </a:xfrm>
        </p:spPr>
        <p:txBody>
          <a:bodyPr/>
          <a:lstStyle>
            <a:lvl1pPr>
              <a:lnSpc>
                <a:spcPct val="100000"/>
              </a:lnSpc>
              <a:buFontTx/>
              <a:buNone/>
              <a:defRPr sz="1700" b="0">
                <a:solidFill>
                  <a:schemeClr val="tx1"/>
                </a:solidFill>
                <a:latin typeface="+mn-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a:t>Modifier les styles du texte du masque</a:t>
            </a:r>
          </a:p>
        </p:txBody>
      </p:sp>
      <p:sp>
        <p:nvSpPr>
          <p:cNvPr id="2" name="Espace réservé de la date 1">
            <a:extLst>
              <a:ext uri="{FF2B5EF4-FFF2-40B4-BE49-F238E27FC236}">
                <a16:creationId xmlns:a16="http://schemas.microsoft.com/office/drawing/2014/main" id="{3821C616-7587-6EAD-21CA-FC14F9E12F0E}"/>
              </a:ext>
            </a:extLst>
          </p:cNvPr>
          <p:cNvSpPr>
            <a:spLocks noGrp="1"/>
          </p:cNvSpPr>
          <p:nvPr>
            <p:ph type="dt" sz="half" idx="16"/>
          </p:nvPr>
        </p:nvSpPr>
        <p:spPr/>
        <p:txBody>
          <a:bodyPr/>
          <a:lstStyle/>
          <a:p>
            <a:r>
              <a:rPr lang="fr-FR"/>
              <a:t>jj.mm.aaaa</a:t>
            </a:r>
            <a:endParaRPr lang="fr-FR" dirty="0"/>
          </a:p>
        </p:txBody>
      </p:sp>
      <p:pic>
        <p:nvPicPr>
          <p:cNvPr id="11" name="Image 10">
            <a:extLst>
              <a:ext uri="{FF2B5EF4-FFF2-40B4-BE49-F238E27FC236}">
                <a16:creationId xmlns:a16="http://schemas.microsoft.com/office/drawing/2014/main" id="{E293271B-656F-4299-84BD-521FE9A329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0863" y="6270064"/>
            <a:ext cx="757883" cy="363252"/>
          </a:xfrm>
          <a:prstGeom prst="rect">
            <a:avLst/>
          </a:prstGeom>
        </p:spPr>
      </p:pic>
    </p:spTree>
    <p:extLst>
      <p:ext uri="{BB962C8B-B14F-4D97-AF65-F5344CB8AC3E}">
        <p14:creationId xmlns:p14="http://schemas.microsoft.com/office/powerpoint/2010/main" val="25824733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hapitre blanc">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tx2"/>
                </a:solidFill>
                <a:latin typeface="+mj-lt"/>
              </a:rPr>
              <a:t>_</a:t>
            </a:r>
            <a:fld id="{EFE80E8B-84F0-4595-A2F9-76A84680216E}" type="slidenum">
              <a:rPr lang="fr-FR" sz="1500" b="1" smtClean="0">
                <a:solidFill>
                  <a:schemeClr val="tx2"/>
                </a:solidFill>
                <a:latin typeface="+mj-lt"/>
              </a:rPr>
              <a:pPr algn="r"/>
              <a:t>‹N°›</a:t>
            </a:fld>
            <a:endParaRPr lang="fr-FR" sz="1500" b="1" dirty="0" err="1">
              <a:solidFill>
                <a:schemeClr val="tx2"/>
              </a:solidFill>
              <a:latin typeface="+mj-lt"/>
            </a:endParaRPr>
          </a:p>
        </p:txBody>
      </p:sp>
      <p:pic>
        <p:nvPicPr>
          <p:cNvPr id="7" name="Image 6">
            <a:extLst>
              <a:ext uri="{FF2B5EF4-FFF2-40B4-BE49-F238E27FC236}">
                <a16:creationId xmlns:a16="http://schemas.microsoft.com/office/drawing/2014/main" id="{E0B180B3-ABC2-4C08-86F1-9C60E435D2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3594" y="6190204"/>
            <a:ext cx="1008000" cy="517665"/>
          </a:xfrm>
          <a:prstGeom prst="rect">
            <a:avLst/>
          </a:prstGeom>
        </p:spPr>
      </p:pic>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A6C25854-CB02-9853-FCC3-0F28B2ED1840}"/>
              </a:ext>
            </a:extLst>
          </p:cNvPr>
          <p:cNvSpPr>
            <a:spLocks noGrp="1"/>
          </p:cNvSpPr>
          <p:nvPr>
            <p:ph type="body" sz="quarter" idx="13" hasCustomPrompt="1"/>
          </p:nvPr>
        </p:nvSpPr>
        <p:spPr>
          <a:xfrm>
            <a:off x="3395950" y="3358577"/>
            <a:ext cx="7740364" cy="1253485"/>
          </a:xfrm>
        </p:spPr>
        <p:txBody>
          <a:bodyPr/>
          <a:lstStyle>
            <a:lvl1pPr>
              <a:lnSpc>
                <a:spcPct val="80000"/>
              </a:lnSpc>
              <a:buFontTx/>
              <a:buNone/>
              <a:defRPr sz="5000" b="0">
                <a:solidFill>
                  <a:schemeClr val="tx2"/>
                </a:solidFill>
                <a:latin typeface="Degular Display Semibold" panose="04040606060303040305" pitchFamily="82" charset="0"/>
              </a:defRPr>
            </a:lvl1pPr>
            <a:lvl2pPr>
              <a:lnSpc>
                <a:spcPct val="80000"/>
              </a:lnSpc>
              <a:buFontTx/>
              <a:buNone/>
              <a:defRPr sz="5000" b="0">
                <a:solidFill>
                  <a:schemeClr val="tx2"/>
                </a:solidFill>
                <a:latin typeface="+mj-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Premier niveau</a:t>
            </a:r>
          </a:p>
          <a:p>
            <a:pPr lvl="1"/>
            <a:r>
              <a:rPr lang="fr-FR" dirty="0"/>
              <a:t>Deuxième niveau</a:t>
            </a:r>
          </a:p>
        </p:txBody>
      </p:sp>
      <p:sp>
        <p:nvSpPr>
          <p:cNvPr id="10" name="Espace réservé du texte 11">
            <a:extLst>
              <a:ext uri="{FF2B5EF4-FFF2-40B4-BE49-F238E27FC236}">
                <a16:creationId xmlns:a16="http://schemas.microsoft.com/office/drawing/2014/main" id="{61BDACEE-307D-B391-F49F-D8D341BC2E2E}"/>
              </a:ext>
            </a:extLst>
          </p:cNvPr>
          <p:cNvSpPr>
            <a:spLocks noGrp="1"/>
          </p:cNvSpPr>
          <p:nvPr>
            <p:ph type="body" sz="quarter" idx="14" hasCustomPrompt="1"/>
          </p:nvPr>
        </p:nvSpPr>
        <p:spPr>
          <a:xfrm>
            <a:off x="1235460" y="526588"/>
            <a:ext cx="4752528" cy="2592289"/>
          </a:xfrm>
        </p:spPr>
        <p:txBody>
          <a:bodyPr wrap="none" lIns="0" rIns="0" anchor="ctr">
            <a:noAutofit/>
          </a:bodyPr>
          <a:lstStyle>
            <a:lvl1pPr algn="l">
              <a:lnSpc>
                <a:spcPct val="100000"/>
              </a:lnSpc>
              <a:buFontTx/>
              <a:buNone/>
              <a:defRPr sz="28000" b="1">
                <a:ln w="38100">
                  <a:gradFill flip="none" rotWithShape="1">
                    <a:gsLst>
                      <a:gs pos="0">
                        <a:schemeClr val="accent1"/>
                      </a:gs>
                      <a:gs pos="100000">
                        <a:schemeClr val="accent2"/>
                      </a:gs>
                    </a:gsLst>
                    <a:lin ang="0" scaled="1"/>
                    <a:tileRect/>
                  </a:gradFill>
                </a:ln>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3" name="Espace réservé de la date 2">
            <a:extLst>
              <a:ext uri="{FF2B5EF4-FFF2-40B4-BE49-F238E27FC236}">
                <a16:creationId xmlns:a16="http://schemas.microsoft.com/office/drawing/2014/main" id="{21330FCD-9313-9701-4B8C-4E6CCAA9BD80}"/>
              </a:ext>
            </a:extLst>
          </p:cNvPr>
          <p:cNvSpPr>
            <a:spLocks noGrp="1"/>
          </p:cNvSpPr>
          <p:nvPr>
            <p:ph type="dt" sz="half" idx="15"/>
          </p:nvPr>
        </p:nvSpPr>
        <p:spPr/>
        <p:txBody>
          <a:bodyPr/>
          <a:lstStyle/>
          <a:p>
            <a:r>
              <a:rPr lang="fr-FR"/>
              <a:t>jj.mm.aaaa</a:t>
            </a:r>
            <a:endParaRPr lang="fr-FR" dirty="0"/>
          </a:p>
        </p:txBody>
      </p:sp>
    </p:spTree>
    <p:extLst>
      <p:ext uri="{BB962C8B-B14F-4D97-AF65-F5344CB8AC3E}">
        <p14:creationId xmlns:p14="http://schemas.microsoft.com/office/powerpoint/2010/main" val="37131507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hapitre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A6C25854-CB02-9853-FCC3-0F28B2ED1840}"/>
              </a:ext>
            </a:extLst>
          </p:cNvPr>
          <p:cNvSpPr>
            <a:spLocks noGrp="1"/>
          </p:cNvSpPr>
          <p:nvPr>
            <p:ph type="body" sz="quarter" idx="13" hasCustomPrompt="1"/>
          </p:nvPr>
        </p:nvSpPr>
        <p:spPr>
          <a:xfrm>
            <a:off x="3395950" y="3358577"/>
            <a:ext cx="7740364" cy="1253485"/>
          </a:xfrm>
        </p:spPr>
        <p:txBody>
          <a:bodyPr/>
          <a:lstStyle>
            <a:lvl1pPr>
              <a:lnSpc>
                <a:spcPct val="80000"/>
              </a:lnSpc>
              <a:buFontTx/>
              <a:buNone/>
              <a:defRPr sz="5000" b="0">
                <a:solidFill>
                  <a:schemeClr val="bg1"/>
                </a:solidFill>
                <a:latin typeface="Degular Display Semibold" panose="04040606060303040305" pitchFamily="82" charset="0"/>
              </a:defRPr>
            </a:lvl1pPr>
            <a:lvl2pPr>
              <a:lnSpc>
                <a:spcPct val="80000"/>
              </a:lnSpc>
              <a:buFontTx/>
              <a:buNone/>
              <a:defRPr sz="5000" b="0">
                <a:solidFill>
                  <a:schemeClr val="bg1"/>
                </a:solidFill>
                <a:latin typeface="+mj-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Premier niveau</a:t>
            </a:r>
          </a:p>
          <a:p>
            <a:pPr lvl="1"/>
            <a:r>
              <a:rPr lang="fr-FR" dirty="0"/>
              <a:t>Deuxième niveau</a:t>
            </a:r>
          </a:p>
        </p:txBody>
      </p:sp>
      <p:sp>
        <p:nvSpPr>
          <p:cNvPr id="10" name="Espace réservé du texte 11">
            <a:extLst>
              <a:ext uri="{FF2B5EF4-FFF2-40B4-BE49-F238E27FC236}">
                <a16:creationId xmlns:a16="http://schemas.microsoft.com/office/drawing/2014/main" id="{61BDACEE-307D-B391-F49F-D8D341BC2E2E}"/>
              </a:ext>
            </a:extLst>
          </p:cNvPr>
          <p:cNvSpPr>
            <a:spLocks noGrp="1"/>
          </p:cNvSpPr>
          <p:nvPr>
            <p:ph type="body" sz="quarter" idx="14" hasCustomPrompt="1"/>
          </p:nvPr>
        </p:nvSpPr>
        <p:spPr>
          <a:xfrm>
            <a:off x="1235460" y="526588"/>
            <a:ext cx="4752528" cy="2592289"/>
          </a:xfrm>
        </p:spPr>
        <p:txBody>
          <a:bodyPr wrap="none" lIns="0" rIns="0" anchor="ctr">
            <a:noAutofit/>
          </a:bodyPr>
          <a:lstStyle>
            <a:lvl1pPr algn="l">
              <a:lnSpc>
                <a:spcPct val="100000"/>
              </a:lnSpc>
              <a:buFontTx/>
              <a:buNone/>
              <a:defRPr sz="28000" b="1">
                <a:ln w="38100">
                  <a:solidFill>
                    <a:schemeClr val="bg1"/>
                  </a:solidFill>
                </a:ln>
                <a:no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pic>
        <p:nvPicPr>
          <p:cNvPr id="2" name="Image 1">
            <a:extLst>
              <a:ext uri="{FF2B5EF4-FFF2-40B4-BE49-F238E27FC236}">
                <a16:creationId xmlns:a16="http://schemas.microsoft.com/office/drawing/2014/main" id="{4953E06B-652A-5C83-B728-EF81AC015E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1227" y="6189656"/>
            <a:ext cx="1008000" cy="517665"/>
          </a:xfrm>
          <a:prstGeom prst="rect">
            <a:avLst/>
          </a:prstGeom>
        </p:spPr>
      </p:pic>
    </p:spTree>
    <p:extLst>
      <p:ext uri="{BB962C8B-B14F-4D97-AF65-F5344CB8AC3E}">
        <p14:creationId xmlns:p14="http://schemas.microsoft.com/office/powerpoint/2010/main" val="40449707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hapitre blanc + Introduction">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tx2"/>
                </a:solidFill>
                <a:latin typeface="+mj-lt"/>
              </a:rPr>
              <a:t>_</a:t>
            </a:r>
            <a:fld id="{EFE80E8B-84F0-4595-A2F9-76A84680216E}" type="slidenum">
              <a:rPr lang="fr-FR" sz="1500" b="1" smtClean="0">
                <a:solidFill>
                  <a:schemeClr val="tx2"/>
                </a:solidFill>
                <a:latin typeface="+mj-lt"/>
              </a:rPr>
              <a:pPr algn="r"/>
              <a:t>‹N°›</a:t>
            </a:fld>
            <a:endParaRPr lang="fr-FR" sz="1500" b="1" dirty="0" err="1">
              <a:solidFill>
                <a:schemeClr val="tx2"/>
              </a:solidFill>
              <a:latin typeface="+mj-lt"/>
            </a:endParaRPr>
          </a:p>
        </p:txBody>
      </p:sp>
      <p:pic>
        <p:nvPicPr>
          <p:cNvPr id="7" name="Image 6">
            <a:extLst>
              <a:ext uri="{FF2B5EF4-FFF2-40B4-BE49-F238E27FC236}">
                <a16:creationId xmlns:a16="http://schemas.microsoft.com/office/drawing/2014/main" id="{E0B180B3-ABC2-4C08-86F1-9C60E435D2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3594" y="6190204"/>
            <a:ext cx="1008000" cy="517665"/>
          </a:xfrm>
          <a:prstGeom prst="rect">
            <a:avLst/>
          </a:prstGeom>
        </p:spPr>
      </p:pic>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A6C25854-CB02-9853-FCC3-0F28B2ED1840}"/>
              </a:ext>
            </a:extLst>
          </p:cNvPr>
          <p:cNvSpPr>
            <a:spLocks noGrp="1"/>
          </p:cNvSpPr>
          <p:nvPr>
            <p:ph type="body" sz="quarter" idx="13" hasCustomPrompt="1"/>
          </p:nvPr>
        </p:nvSpPr>
        <p:spPr>
          <a:xfrm>
            <a:off x="5087887" y="735653"/>
            <a:ext cx="5580000" cy="1253485"/>
          </a:xfrm>
        </p:spPr>
        <p:txBody>
          <a:bodyPr/>
          <a:lstStyle>
            <a:lvl1pPr>
              <a:lnSpc>
                <a:spcPct val="80000"/>
              </a:lnSpc>
              <a:buFontTx/>
              <a:buNone/>
              <a:defRPr sz="5000" b="0">
                <a:solidFill>
                  <a:schemeClr val="tx2"/>
                </a:solidFill>
                <a:latin typeface="Degular Display Semibold" panose="04040606060303040305" pitchFamily="82" charset="0"/>
              </a:defRPr>
            </a:lvl1pPr>
            <a:lvl2pPr>
              <a:lnSpc>
                <a:spcPct val="80000"/>
              </a:lnSpc>
              <a:buFontTx/>
              <a:buNone/>
              <a:defRPr sz="5000" b="0">
                <a:solidFill>
                  <a:schemeClr val="tx2"/>
                </a:solidFill>
                <a:latin typeface="+mj-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Premier niveau</a:t>
            </a:r>
          </a:p>
          <a:p>
            <a:pPr lvl="1"/>
            <a:r>
              <a:rPr lang="fr-FR" dirty="0"/>
              <a:t>Deuxième niveau</a:t>
            </a:r>
          </a:p>
        </p:txBody>
      </p:sp>
      <p:sp>
        <p:nvSpPr>
          <p:cNvPr id="10" name="Espace réservé du texte 11">
            <a:extLst>
              <a:ext uri="{FF2B5EF4-FFF2-40B4-BE49-F238E27FC236}">
                <a16:creationId xmlns:a16="http://schemas.microsoft.com/office/drawing/2014/main" id="{61BDACEE-307D-B391-F49F-D8D341BC2E2E}"/>
              </a:ext>
            </a:extLst>
          </p:cNvPr>
          <p:cNvSpPr>
            <a:spLocks noGrp="1"/>
          </p:cNvSpPr>
          <p:nvPr>
            <p:ph type="body" sz="quarter" idx="14" hasCustomPrompt="1"/>
          </p:nvPr>
        </p:nvSpPr>
        <p:spPr>
          <a:xfrm>
            <a:off x="263352" y="526588"/>
            <a:ext cx="4500000" cy="2592289"/>
          </a:xfrm>
        </p:spPr>
        <p:txBody>
          <a:bodyPr wrap="none" lIns="0" rIns="0" anchor="ctr">
            <a:noAutofit/>
          </a:bodyPr>
          <a:lstStyle>
            <a:lvl1pPr algn="r">
              <a:lnSpc>
                <a:spcPct val="100000"/>
              </a:lnSpc>
              <a:buFontTx/>
              <a:buNone/>
              <a:defRPr sz="28000" b="1">
                <a:ln w="38100">
                  <a:gradFill flip="none" rotWithShape="1">
                    <a:gsLst>
                      <a:gs pos="0">
                        <a:schemeClr val="accent1"/>
                      </a:gs>
                      <a:gs pos="100000">
                        <a:schemeClr val="accent2"/>
                      </a:gs>
                    </a:gsLst>
                    <a:lin ang="0" scaled="1"/>
                    <a:tileRect/>
                  </a:gradFill>
                </a:ln>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12" name="Espace réservé du texte 11">
            <a:extLst>
              <a:ext uri="{FF2B5EF4-FFF2-40B4-BE49-F238E27FC236}">
                <a16:creationId xmlns:a16="http://schemas.microsoft.com/office/drawing/2014/main" id="{1AC54FC1-0624-AC4E-F906-82189BF8060B}"/>
              </a:ext>
            </a:extLst>
          </p:cNvPr>
          <p:cNvSpPr>
            <a:spLocks noGrp="1"/>
          </p:cNvSpPr>
          <p:nvPr>
            <p:ph type="body" sz="quarter" idx="15"/>
          </p:nvPr>
        </p:nvSpPr>
        <p:spPr>
          <a:xfrm>
            <a:off x="5087887" y="2359977"/>
            <a:ext cx="5579997" cy="261610"/>
          </a:xfrm>
        </p:spPr>
        <p:txBody>
          <a:bodyPr/>
          <a:lstStyle>
            <a:lvl1pPr>
              <a:lnSpc>
                <a:spcPct val="100000"/>
              </a:lnSpc>
              <a:buFontTx/>
              <a:buNone/>
              <a:defRPr sz="1700" b="0">
                <a:solidFill>
                  <a:schemeClr val="tx1"/>
                </a:solidFill>
                <a:latin typeface="+mn-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a:t>Modifier les styles du texte du masque</a:t>
            </a:r>
          </a:p>
        </p:txBody>
      </p:sp>
      <p:sp>
        <p:nvSpPr>
          <p:cNvPr id="2" name="Espace réservé de la date 1">
            <a:extLst>
              <a:ext uri="{FF2B5EF4-FFF2-40B4-BE49-F238E27FC236}">
                <a16:creationId xmlns:a16="http://schemas.microsoft.com/office/drawing/2014/main" id="{3821C616-7587-6EAD-21CA-FC14F9E12F0E}"/>
              </a:ext>
            </a:extLst>
          </p:cNvPr>
          <p:cNvSpPr>
            <a:spLocks noGrp="1"/>
          </p:cNvSpPr>
          <p:nvPr>
            <p:ph type="dt" sz="half" idx="16"/>
          </p:nvPr>
        </p:nvSpPr>
        <p:spPr/>
        <p:txBody>
          <a:bodyPr/>
          <a:lstStyle/>
          <a:p>
            <a:r>
              <a:rPr lang="fr-FR"/>
              <a:t>jj.mm.aaaa</a:t>
            </a:r>
            <a:endParaRPr lang="fr-FR" dirty="0"/>
          </a:p>
        </p:txBody>
      </p:sp>
    </p:spTree>
    <p:extLst>
      <p:ext uri="{BB962C8B-B14F-4D97-AF65-F5344CB8AC3E}">
        <p14:creationId xmlns:p14="http://schemas.microsoft.com/office/powerpoint/2010/main" val="21348067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hapitre couleur + 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A6C25854-CB02-9853-FCC3-0F28B2ED1840}"/>
              </a:ext>
            </a:extLst>
          </p:cNvPr>
          <p:cNvSpPr>
            <a:spLocks noGrp="1"/>
          </p:cNvSpPr>
          <p:nvPr>
            <p:ph type="body" sz="quarter" idx="13" hasCustomPrompt="1"/>
          </p:nvPr>
        </p:nvSpPr>
        <p:spPr>
          <a:xfrm>
            <a:off x="5086800" y="734400"/>
            <a:ext cx="5580000" cy="1253485"/>
          </a:xfrm>
        </p:spPr>
        <p:txBody>
          <a:bodyPr/>
          <a:lstStyle>
            <a:lvl1pPr>
              <a:lnSpc>
                <a:spcPct val="80000"/>
              </a:lnSpc>
              <a:buFontTx/>
              <a:buNone/>
              <a:defRPr sz="5000" b="0">
                <a:solidFill>
                  <a:schemeClr val="bg1"/>
                </a:solidFill>
                <a:latin typeface="Degular Display Semibold" panose="04040606060303040305" pitchFamily="82" charset="0"/>
              </a:defRPr>
            </a:lvl1pPr>
            <a:lvl2pPr>
              <a:lnSpc>
                <a:spcPct val="80000"/>
              </a:lnSpc>
              <a:buFontTx/>
              <a:buNone/>
              <a:defRPr sz="5000" b="0">
                <a:solidFill>
                  <a:schemeClr val="bg1"/>
                </a:solidFill>
                <a:latin typeface="+mj-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Premier niveau</a:t>
            </a:r>
          </a:p>
          <a:p>
            <a:pPr lvl="1"/>
            <a:r>
              <a:rPr lang="fr-FR" dirty="0"/>
              <a:t>Deuxième niveau</a:t>
            </a:r>
          </a:p>
        </p:txBody>
      </p:sp>
      <p:sp>
        <p:nvSpPr>
          <p:cNvPr id="10" name="Espace réservé du texte 11">
            <a:extLst>
              <a:ext uri="{FF2B5EF4-FFF2-40B4-BE49-F238E27FC236}">
                <a16:creationId xmlns:a16="http://schemas.microsoft.com/office/drawing/2014/main" id="{61BDACEE-307D-B391-F49F-D8D341BC2E2E}"/>
              </a:ext>
            </a:extLst>
          </p:cNvPr>
          <p:cNvSpPr>
            <a:spLocks noGrp="1"/>
          </p:cNvSpPr>
          <p:nvPr>
            <p:ph type="body" sz="quarter" idx="14" hasCustomPrompt="1"/>
          </p:nvPr>
        </p:nvSpPr>
        <p:spPr>
          <a:xfrm>
            <a:off x="262800" y="526588"/>
            <a:ext cx="4499416" cy="2592289"/>
          </a:xfrm>
        </p:spPr>
        <p:txBody>
          <a:bodyPr wrap="none" lIns="0" rIns="0" anchor="ctr">
            <a:noAutofit/>
          </a:bodyPr>
          <a:lstStyle>
            <a:lvl1pPr algn="r">
              <a:lnSpc>
                <a:spcPct val="100000"/>
              </a:lnSpc>
              <a:buFontTx/>
              <a:buNone/>
              <a:defRPr sz="28000" b="1">
                <a:ln w="38100">
                  <a:solidFill>
                    <a:schemeClr val="bg1"/>
                  </a:solidFill>
                </a:ln>
                <a:no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pic>
        <p:nvPicPr>
          <p:cNvPr id="2" name="Image 1">
            <a:extLst>
              <a:ext uri="{FF2B5EF4-FFF2-40B4-BE49-F238E27FC236}">
                <a16:creationId xmlns:a16="http://schemas.microsoft.com/office/drawing/2014/main" id="{4953E06B-652A-5C83-B728-EF81AC015E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1227" y="6189656"/>
            <a:ext cx="1008000" cy="517665"/>
          </a:xfrm>
          <a:prstGeom prst="rect">
            <a:avLst/>
          </a:prstGeom>
        </p:spPr>
      </p:pic>
      <p:sp>
        <p:nvSpPr>
          <p:cNvPr id="7" name="Espace réservé du texte 11">
            <a:extLst>
              <a:ext uri="{FF2B5EF4-FFF2-40B4-BE49-F238E27FC236}">
                <a16:creationId xmlns:a16="http://schemas.microsoft.com/office/drawing/2014/main" id="{5C7AAD1F-F4D0-1109-DA25-9292778C7879}"/>
              </a:ext>
            </a:extLst>
          </p:cNvPr>
          <p:cNvSpPr>
            <a:spLocks noGrp="1"/>
          </p:cNvSpPr>
          <p:nvPr>
            <p:ph type="body" sz="quarter" idx="15"/>
          </p:nvPr>
        </p:nvSpPr>
        <p:spPr>
          <a:xfrm>
            <a:off x="5087887" y="2359977"/>
            <a:ext cx="5579997" cy="261610"/>
          </a:xfrm>
        </p:spPr>
        <p:txBody>
          <a:bodyPr/>
          <a:lstStyle>
            <a:lvl1pPr>
              <a:lnSpc>
                <a:spcPct val="100000"/>
              </a:lnSpc>
              <a:buFontTx/>
              <a:buNone/>
              <a:defRPr sz="1700" b="0">
                <a:solidFill>
                  <a:schemeClr val="bg1"/>
                </a:solidFill>
                <a:latin typeface="+mn-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a:t>Modifier les styles du texte du masque</a:t>
            </a:r>
          </a:p>
        </p:txBody>
      </p:sp>
    </p:spTree>
    <p:extLst>
      <p:ext uri="{BB962C8B-B14F-4D97-AF65-F5344CB8AC3E}">
        <p14:creationId xmlns:p14="http://schemas.microsoft.com/office/powerpoint/2010/main" val="26520438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e 2 bloc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pied de page 4"/>
          <p:cNvSpPr>
            <a:spLocks noGrp="1"/>
          </p:cNvSpPr>
          <p:nvPr>
            <p:ph type="ftr" sz="quarter" idx="11"/>
          </p:nvPr>
        </p:nvSpPr>
        <p:spPr/>
        <p:txBody>
          <a:bodyPr/>
          <a:lstStyle/>
          <a:p>
            <a:r>
              <a:rPr lang="fr-FR"/>
              <a:t>00_Titre du chapitre</a:t>
            </a:r>
          </a:p>
        </p:txBody>
      </p:sp>
      <p:sp>
        <p:nvSpPr>
          <p:cNvPr id="6" name="Espace réservé de la date 5">
            <a:extLst>
              <a:ext uri="{FF2B5EF4-FFF2-40B4-BE49-F238E27FC236}">
                <a16:creationId xmlns:a16="http://schemas.microsoft.com/office/drawing/2014/main" id="{129571FB-BE8D-41C5-83FF-F1AE5A7CAC29}"/>
              </a:ext>
            </a:extLst>
          </p:cNvPr>
          <p:cNvSpPr>
            <a:spLocks noGrp="1"/>
          </p:cNvSpPr>
          <p:nvPr>
            <p:ph type="dt" sz="half" idx="12"/>
          </p:nvPr>
        </p:nvSpPr>
        <p:spPr/>
        <p:txBody>
          <a:bodyPr/>
          <a:lstStyle/>
          <a:p>
            <a:r>
              <a:rPr lang="fr-FR"/>
              <a:t>jj.mm.aaaa</a:t>
            </a:r>
            <a:endParaRPr lang="fr-FR" dirty="0"/>
          </a:p>
        </p:txBody>
      </p:sp>
      <p:sp>
        <p:nvSpPr>
          <p:cNvPr id="8" name="Espace réservé du texte 7">
            <a:extLst>
              <a:ext uri="{FF2B5EF4-FFF2-40B4-BE49-F238E27FC236}">
                <a16:creationId xmlns:a16="http://schemas.microsoft.com/office/drawing/2014/main" id="{AD24AD2C-6BAC-B1D6-E802-F1D5F3905A9A}"/>
              </a:ext>
            </a:extLst>
          </p:cNvPr>
          <p:cNvSpPr>
            <a:spLocks noGrp="1"/>
          </p:cNvSpPr>
          <p:nvPr>
            <p:ph type="body" sz="quarter" idx="13"/>
          </p:nvPr>
        </p:nvSpPr>
        <p:spPr>
          <a:xfrm>
            <a:off x="1055688" y="1989138"/>
            <a:ext cx="4680000" cy="403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7">
            <a:extLst>
              <a:ext uri="{FF2B5EF4-FFF2-40B4-BE49-F238E27FC236}">
                <a16:creationId xmlns:a16="http://schemas.microsoft.com/office/drawing/2014/main" id="{F96CCD02-7D1A-BC73-AAB9-FD7A3E6C0625}"/>
              </a:ext>
            </a:extLst>
          </p:cNvPr>
          <p:cNvSpPr>
            <a:spLocks noGrp="1"/>
          </p:cNvSpPr>
          <p:nvPr>
            <p:ph type="body" sz="quarter" idx="14"/>
          </p:nvPr>
        </p:nvSpPr>
        <p:spPr>
          <a:xfrm>
            <a:off x="6452332" y="1989138"/>
            <a:ext cx="4680000" cy="403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315707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00_Titre du chapitre</a:t>
            </a:r>
          </a:p>
        </p:txBody>
      </p:sp>
      <p:sp>
        <p:nvSpPr>
          <p:cNvPr id="9" name="Espace réservé du texte 8">
            <a:extLst>
              <a:ext uri="{FF2B5EF4-FFF2-40B4-BE49-F238E27FC236}">
                <a16:creationId xmlns:a16="http://schemas.microsoft.com/office/drawing/2014/main" id="{7EE63F13-E1E1-1AC9-C54B-41560A4973F3}"/>
              </a:ext>
            </a:extLst>
          </p:cNvPr>
          <p:cNvSpPr>
            <a:spLocks noGrp="1"/>
          </p:cNvSpPr>
          <p:nvPr>
            <p:ph type="body" sz="quarter" idx="13"/>
          </p:nvPr>
        </p:nvSpPr>
        <p:spPr>
          <a:xfrm>
            <a:off x="1199282" y="1700212"/>
            <a:ext cx="3132000" cy="4140000"/>
          </a:xfrm>
        </p:spPr>
        <p:txBody>
          <a:bodyPr>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texte 8">
            <a:extLst>
              <a:ext uri="{FF2B5EF4-FFF2-40B4-BE49-F238E27FC236}">
                <a16:creationId xmlns:a16="http://schemas.microsoft.com/office/drawing/2014/main" id="{18A96559-F722-AAE1-583A-A9A10685E2B1}"/>
              </a:ext>
            </a:extLst>
          </p:cNvPr>
          <p:cNvSpPr>
            <a:spLocks noGrp="1"/>
          </p:cNvSpPr>
          <p:nvPr>
            <p:ph type="body" sz="quarter" idx="14"/>
          </p:nvPr>
        </p:nvSpPr>
        <p:spPr>
          <a:xfrm>
            <a:off x="4803108" y="1700212"/>
            <a:ext cx="3132000" cy="4140000"/>
          </a:xfrm>
        </p:spPr>
        <p:txBody>
          <a:bodyPr>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texte 8">
            <a:extLst>
              <a:ext uri="{FF2B5EF4-FFF2-40B4-BE49-F238E27FC236}">
                <a16:creationId xmlns:a16="http://schemas.microsoft.com/office/drawing/2014/main" id="{686F93E6-09C3-00EC-B62F-DA5CD24C0BF2}"/>
              </a:ext>
            </a:extLst>
          </p:cNvPr>
          <p:cNvSpPr>
            <a:spLocks noGrp="1"/>
          </p:cNvSpPr>
          <p:nvPr>
            <p:ph type="body" sz="quarter" idx="15"/>
          </p:nvPr>
        </p:nvSpPr>
        <p:spPr>
          <a:xfrm>
            <a:off x="8406934" y="1700212"/>
            <a:ext cx="3132000" cy="2916000"/>
          </a:xfrm>
        </p:spPr>
        <p:txBody>
          <a:bodyPr>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texte 11">
            <a:extLst>
              <a:ext uri="{FF2B5EF4-FFF2-40B4-BE49-F238E27FC236}">
                <a16:creationId xmlns:a16="http://schemas.microsoft.com/office/drawing/2014/main" id="{57EDB81A-C14B-2DC2-BEE3-B2A89EFBA09E}"/>
              </a:ext>
            </a:extLst>
          </p:cNvPr>
          <p:cNvSpPr>
            <a:spLocks noGrp="1"/>
          </p:cNvSpPr>
          <p:nvPr>
            <p:ph type="body" sz="quarter" idx="16" hasCustomPrompt="1"/>
          </p:nvPr>
        </p:nvSpPr>
        <p:spPr>
          <a:xfrm>
            <a:off x="8052738" y="4713269"/>
            <a:ext cx="912677" cy="923330"/>
          </a:xfrm>
        </p:spPr>
        <p:txBody>
          <a:bodyPr wrap="none" anchor="ctr"/>
          <a:lstStyle>
            <a:lvl1pPr>
              <a:buFontTx/>
              <a:buNone/>
              <a:defRPr sz="6000" b="1">
                <a:solidFill>
                  <a:schemeClr val="tx2"/>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69</a:t>
            </a:r>
          </a:p>
        </p:txBody>
      </p:sp>
      <p:sp>
        <p:nvSpPr>
          <p:cNvPr id="13" name="Espace réservé du texte 11">
            <a:extLst>
              <a:ext uri="{FF2B5EF4-FFF2-40B4-BE49-F238E27FC236}">
                <a16:creationId xmlns:a16="http://schemas.microsoft.com/office/drawing/2014/main" id="{9FDF7B81-856D-0614-24DD-E444E75D9A7F}"/>
              </a:ext>
            </a:extLst>
          </p:cNvPr>
          <p:cNvSpPr>
            <a:spLocks noGrp="1"/>
          </p:cNvSpPr>
          <p:nvPr>
            <p:ph type="body" sz="quarter" idx="17"/>
          </p:nvPr>
        </p:nvSpPr>
        <p:spPr>
          <a:xfrm>
            <a:off x="9084332" y="4952781"/>
            <a:ext cx="2448000" cy="492443"/>
          </a:xfrm>
        </p:spPr>
        <p:txBody>
          <a:bodyPr anchor="ctr"/>
          <a:lstStyle>
            <a:lvl1pPr>
              <a:buFontTx/>
              <a:buNone/>
              <a:defRPr sz="1600" b="1">
                <a:solidFill>
                  <a:schemeClr val="tx2"/>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a:t>Modifier les styles du texte du masque</a:t>
            </a:r>
          </a:p>
        </p:txBody>
      </p:sp>
      <p:sp>
        <p:nvSpPr>
          <p:cNvPr id="2" name="Espace réservé de la date 1">
            <a:extLst>
              <a:ext uri="{FF2B5EF4-FFF2-40B4-BE49-F238E27FC236}">
                <a16:creationId xmlns:a16="http://schemas.microsoft.com/office/drawing/2014/main" id="{0A75A7AF-B6A7-A21F-D846-B8A8EDA99D41}"/>
              </a:ext>
            </a:extLst>
          </p:cNvPr>
          <p:cNvSpPr>
            <a:spLocks noGrp="1"/>
          </p:cNvSpPr>
          <p:nvPr>
            <p:ph type="dt" sz="half" idx="18"/>
          </p:nvPr>
        </p:nvSpPr>
        <p:spPr/>
        <p:txBody>
          <a:bodyPr/>
          <a:lstStyle/>
          <a:p>
            <a:r>
              <a:rPr lang="fr-FR"/>
              <a:t>jj.mm.aaaa</a:t>
            </a:r>
            <a:endParaRPr lang="fr-FR" dirty="0"/>
          </a:p>
        </p:txBody>
      </p:sp>
    </p:spTree>
    <p:extLst>
      <p:ext uri="{BB962C8B-B14F-4D97-AF65-F5344CB8AC3E}">
        <p14:creationId xmlns:p14="http://schemas.microsoft.com/office/powerpoint/2010/main" val="2801228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isuel + Texte Fond blanc">
    <p:spTree>
      <p:nvGrpSpPr>
        <p:cNvPr id="1" name=""/>
        <p:cNvGrpSpPr/>
        <p:nvPr/>
      </p:nvGrpSpPr>
      <p:grpSpPr>
        <a:xfrm>
          <a:off x="0" y="0"/>
          <a:ext cx="0" cy="0"/>
          <a:chOff x="0" y="0"/>
          <a:chExt cx="0" cy="0"/>
        </a:xfrm>
      </p:grpSpPr>
      <p:sp>
        <p:nvSpPr>
          <p:cNvPr id="2" name="Titre 1"/>
          <p:cNvSpPr>
            <a:spLocks noGrp="1"/>
          </p:cNvSpPr>
          <p:nvPr>
            <p:ph type="title"/>
          </p:nvPr>
        </p:nvSpPr>
        <p:spPr>
          <a:xfrm>
            <a:off x="6095999" y="1640675"/>
            <a:ext cx="5040000" cy="584775"/>
          </a:xfrm>
        </p:spPr>
        <p:txBody>
          <a:bodyPr anchor="b"/>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00_Titre du chapitre</a:t>
            </a:r>
          </a:p>
        </p:txBody>
      </p:sp>
      <p:sp>
        <p:nvSpPr>
          <p:cNvPr id="8" name="Espace réservé du texte 8">
            <a:extLst>
              <a:ext uri="{FF2B5EF4-FFF2-40B4-BE49-F238E27FC236}">
                <a16:creationId xmlns:a16="http://schemas.microsoft.com/office/drawing/2014/main" id="{46671C77-03C8-07DD-82A9-C00C7978A30C}"/>
              </a:ext>
            </a:extLst>
          </p:cNvPr>
          <p:cNvSpPr>
            <a:spLocks noGrp="1"/>
          </p:cNvSpPr>
          <p:nvPr>
            <p:ph type="body" sz="quarter" idx="13"/>
          </p:nvPr>
        </p:nvSpPr>
        <p:spPr>
          <a:xfrm>
            <a:off x="6096000" y="2353292"/>
            <a:ext cx="5040000" cy="3487976"/>
          </a:xfrm>
        </p:spPr>
        <p:txBody>
          <a:bodyPr>
            <a:noAutofit/>
          </a:bodyPr>
          <a:lstStyle>
            <a:lvl2pPr>
              <a:defRPr sz="17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pour une image  7">
            <a:extLst>
              <a:ext uri="{FF2B5EF4-FFF2-40B4-BE49-F238E27FC236}">
                <a16:creationId xmlns:a16="http://schemas.microsoft.com/office/drawing/2014/main" id="{CDFB1F48-DC1D-A5D0-CEAC-498EECB29E77}"/>
              </a:ext>
            </a:extLst>
          </p:cNvPr>
          <p:cNvSpPr>
            <a:spLocks noGrp="1"/>
          </p:cNvSpPr>
          <p:nvPr>
            <p:ph type="pic" sz="quarter" idx="14" hasCustomPrompt="1"/>
          </p:nvPr>
        </p:nvSpPr>
        <p:spPr>
          <a:xfrm>
            <a:off x="0" y="1544917"/>
            <a:ext cx="5400000" cy="4320000"/>
          </a:xfr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3" name="Espace réservé de la date 2">
            <a:extLst>
              <a:ext uri="{FF2B5EF4-FFF2-40B4-BE49-F238E27FC236}">
                <a16:creationId xmlns:a16="http://schemas.microsoft.com/office/drawing/2014/main" id="{AD37F9D0-6BD4-F24D-E1F1-905ADD6DC1A3}"/>
              </a:ext>
            </a:extLst>
          </p:cNvPr>
          <p:cNvSpPr>
            <a:spLocks noGrp="1"/>
          </p:cNvSpPr>
          <p:nvPr>
            <p:ph type="dt" sz="half" idx="15"/>
          </p:nvPr>
        </p:nvSpPr>
        <p:spPr/>
        <p:txBody>
          <a:bodyPr/>
          <a:lstStyle/>
          <a:p>
            <a:r>
              <a:rPr lang="fr-FR"/>
              <a:t>jj.mm.aaaa</a:t>
            </a:r>
            <a:endParaRPr lang="fr-FR" dirty="0"/>
          </a:p>
        </p:txBody>
      </p:sp>
    </p:spTree>
    <p:extLst>
      <p:ext uri="{BB962C8B-B14F-4D97-AF65-F5344CB8AC3E}">
        <p14:creationId xmlns:p14="http://schemas.microsoft.com/office/powerpoint/2010/main" val="3301842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Visuel + Texte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dirty="0" err="1"/>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4953E06B-652A-5C83-B728-EF81AC015E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1227" y="6189656"/>
            <a:ext cx="1008000" cy="517665"/>
          </a:xfrm>
          <a:prstGeom prst="rect">
            <a:avLst/>
          </a:prstGeom>
        </p:spPr>
      </p:pic>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re 1">
            <a:extLst>
              <a:ext uri="{FF2B5EF4-FFF2-40B4-BE49-F238E27FC236}">
                <a16:creationId xmlns:a16="http://schemas.microsoft.com/office/drawing/2014/main" id="{0B2ED7AD-B2C6-5786-77D7-E8BAC1C5786E}"/>
              </a:ext>
            </a:extLst>
          </p:cNvPr>
          <p:cNvSpPr>
            <a:spLocks noGrp="1"/>
          </p:cNvSpPr>
          <p:nvPr>
            <p:ph type="title"/>
          </p:nvPr>
        </p:nvSpPr>
        <p:spPr>
          <a:xfrm>
            <a:off x="6095999" y="1640675"/>
            <a:ext cx="5040000" cy="584775"/>
          </a:xfrm>
        </p:spPr>
        <p:txBody>
          <a:bodyPr anchor="b"/>
          <a:lstStyle>
            <a:lvl1pPr>
              <a:defRPr>
                <a:solidFill>
                  <a:schemeClr val="bg1"/>
                </a:solidFill>
              </a:defRPr>
            </a:lvl1pPr>
          </a:lstStyle>
          <a:p>
            <a:r>
              <a:rPr lang="fr-FR"/>
              <a:t>Modifiez le style du titre</a:t>
            </a:r>
            <a:endParaRPr lang="fr-FR" dirty="0"/>
          </a:p>
        </p:txBody>
      </p:sp>
      <p:sp>
        <p:nvSpPr>
          <p:cNvPr id="5" name="Espace réservé du texte 8">
            <a:extLst>
              <a:ext uri="{FF2B5EF4-FFF2-40B4-BE49-F238E27FC236}">
                <a16:creationId xmlns:a16="http://schemas.microsoft.com/office/drawing/2014/main" id="{46046A86-50DE-4983-9D04-C7A0A2D328B3}"/>
              </a:ext>
            </a:extLst>
          </p:cNvPr>
          <p:cNvSpPr>
            <a:spLocks noGrp="1"/>
          </p:cNvSpPr>
          <p:nvPr>
            <p:ph type="body" sz="quarter" idx="13"/>
          </p:nvPr>
        </p:nvSpPr>
        <p:spPr>
          <a:xfrm>
            <a:off x="6096000" y="2353292"/>
            <a:ext cx="5040000" cy="3487976"/>
          </a:xfrm>
        </p:spPr>
        <p:txBody>
          <a:bodyPr>
            <a:noAutofit/>
          </a:bodyPr>
          <a:lstStyle>
            <a:lvl1pPr>
              <a:defRPr>
                <a:solidFill>
                  <a:schemeClr val="bg1"/>
                </a:solidFill>
              </a:defRPr>
            </a:lvl1pPr>
            <a:lvl2pPr>
              <a:defRPr sz="17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pour une image  7">
            <a:extLst>
              <a:ext uri="{FF2B5EF4-FFF2-40B4-BE49-F238E27FC236}">
                <a16:creationId xmlns:a16="http://schemas.microsoft.com/office/drawing/2014/main" id="{58FA8A82-8813-382C-A660-D4CF91167BBD}"/>
              </a:ext>
            </a:extLst>
          </p:cNvPr>
          <p:cNvSpPr>
            <a:spLocks noGrp="1"/>
          </p:cNvSpPr>
          <p:nvPr>
            <p:ph type="pic" sz="quarter" idx="15" hasCustomPrompt="1"/>
          </p:nvPr>
        </p:nvSpPr>
        <p:spPr>
          <a:xfrm>
            <a:off x="0" y="1544917"/>
            <a:ext cx="5400000" cy="4320000"/>
          </a:xfr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Tree>
    <p:extLst>
      <p:ext uri="{BB962C8B-B14F-4D97-AF65-F5344CB8AC3E}">
        <p14:creationId xmlns:p14="http://schemas.microsoft.com/office/powerpoint/2010/main" val="39532498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re + Texte Fond blanc">
    <p:spTree>
      <p:nvGrpSpPr>
        <p:cNvPr id="1" name=""/>
        <p:cNvGrpSpPr/>
        <p:nvPr/>
      </p:nvGrpSpPr>
      <p:grpSpPr>
        <a:xfrm>
          <a:off x="0" y="0"/>
          <a:ext cx="0" cy="0"/>
          <a:chOff x="0" y="0"/>
          <a:chExt cx="0" cy="0"/>
        </a:xfrm>
      </p:grpSpPr>
      <p:sp>
        <p:nvSpPr>
          <p:cNvPr id="2" name="Titre 1"/>
          <p:cNvSpPr>
            <a:spLocks noGrp="1"/>
          </p:cNvSpPr>
          <p:nvPr>
            <p:ph type="title"/>
          </p:nvPr>
        </p:nvSpPr>
        <p:spPr>
          <a:xfrm>
            <a:off x="1199456" y="2353292"/>
            <a:ext cx="3960000" cy="1169551"/>
          </a:xfrm>
        </p:spPr>
        <p:txBody>
          <a:bodyPr anchor="t"/>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00_Titre du chapitre</a:t>
            </a:r>
          </a:p>
        </p:txBody>
      </p:sp>
      <p:sp>
        <p:nvSpPr>
          <p:cNvPr id="8" name="Espace réservé du texte 8">
            <a:extLst>
              <a:ext uri="{FF2B5EF4-FFF2-40B4-BE49-F238E27FC236}">
                <a16:creationId xmlns:a16="http://schemas.microsoft.com/office/drawing/2014/main" id="{46671C77-03C8-07DD-82A9-C00C7978A30C}"/>
              </a:ext>
            </a:extLst>
          </p:cNvPr>
          <p:cNvSpPr>
            <a:spLocks noGrp="1"/>
          </p:cNvSpPr>
          <p:nvPr>
            <p:ph type="body" sz="quarter" idx="13"/>
          </p:nvPr>
        </p:nvSpPr>
        <p:spPr>
          <a:xfrm>
            <a:off x="6096000" y="2353292"/>
            <a:ext cx="5040000" cy="3487976"/>
          </a:xfrm>
        </p:spPr>
        <p:txBody>
          <a:bodyPr>
            <a:noAutofit/>
          </a:bodyPr>
          <a:lstStyle>
            <a:lvl2pPr>
              <a:defRPr sz="1700"/>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 name="Espace réservé de la date 2">
            <a:extLst>
              <a:ext uri="{FF2B5EF4-FFF2-40B4-BE49-F238E27FC236}">
                <a16:creationId xmlns:a16="http://schemas.microsoft.com/office/drawing/2014/main" id="{35E1F8FB-1EB7-E767-AEEC-3E72673946B9}"/>
              </a:ext>
            </a:extLst>
          </p:cNvPr>
          <p:cNvSpPr>
            <a:spLocks noGrp="1"/>
          </p:cNvSpPr>
          <p:nvPr>
            <p:ph type="dt" sz="half" idx="14"/>
          </p:nvPr>
        </p:nvSpPr>
        <p:spPr/>
        <p:txBody>
          <a:bodyPr/>
          <a:lstStyle/>
          <a:p>
            <a:r>
              <a:rPr lang="fr-FR"/>
              <a:t>jj.mm.aaaa</a:t>
            </a:r>
            <a:endParaRPr lang="fr-FR" dirty="0"/>
          </a:p>
        </p:txBody>
      </p:sp>
    </p:spTree>
    <p:extLst>
      <p:ext uri="{BB962C8B-B14F-4D97-AF65-F5344CB8AC3E}">
        <p14:creationId xmlns:p14="http://schemas.microsoft.com/office/powerpoint/2010/main" val="3697033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re + Texte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4953E06B-652A-5C83-B728-EF81AC015E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1227" y="6189656"/>
            <a:ext cx="1008000" cy="517665"/>
          </a:xfrm>
          <a:prstGeom prst="rect">
            <a:avLst/>
          </a:prstGeom>
        </p:spPr>
      </p:pic>
      <p:sp>
        <p:nvSpPr>
          <p:cNvPr id="3" name="Titre 1">
            <a:extLst>
              <a:ext uri="{FF2B5EF4-FFF2-40B4-BE49-F238E27FC236}">
                <a16:creationId xmlns:a16="http://schemas.microsoft.com/office/drawing/2014/main" id="{D972202C-2346-BAB2-2982-1B03EC51D26B}"/>
              </a:ext>
            </a:extLst>
          </p:cNvPr>
          <p:cNvSpPr>
            <a:spLocks noGrp="1"/>
          </p:cNvSpPr>
          <p:nvPr>
            <p:ph type="title"/>
          </p:nvPr>
        </p:nvSpPr>
        <p:spPr>
          <a:xfrm>
            <a:off x="1199456" y="2353292"/>
            <a:ext cx="3960000" cy="1169551"/>
          </a:xfrm>
        </p:spPr>
        <p:txBody>
          <a:bodyPr anchor="t"/>
          <a:lstStyle>
            <a:lvl1pPr>
              <a:defRPr>
                <a:solidFill>
                  <a:schemeClr val="bg1"/>
                </a:solidFill>
              </a:defRPr>
            </a:lvl1pPr>
          </a:lstStyle>
          <a:p>
            <a:r>
              <a:rPr lang="fr-FR"/>
              <a:t>Modifiez le style du titre</a:t>
            </a:r>
            <a:endParaRPr lang="fr-FR" dirty="0"/>
          </a:p>
        </p:txBody>
      </p:sp>
      <p:sp>
        <p:nvSpPr>
          <p:cNvPr id="5" name="Espace réservé du texte 8">
            <a:extLst>
              <a:ext uri="{FF2B5EF4-FFF2-40B4-BE49-F238E27FC236}">
                <a16:creationId xmlns:a16="http://schemas.microsoft.com/office/drawing/2014/main" id="{C5348935-D5D5-3ED1-A563-787A933A02B6}"/>
              </a:ext>
            </a:extLst>
          </p:cNvPr>
          <p:cNvSpPr>
            <a:spLocks noGrp="1"/>
          </p:cNvSpPr>
          <p:nvPr>
            <p:ph type="body" sz="quarter" idx="13"/>
          </p:nvPr>
        </p:nvSpPr>
        <p:spPr>
          <a:xfrm>
            <a:off x="6096000" y="2353292"/>
            <a:ext cx="5040000" cy="3487976"/>
          </a:xfrm>
        </p:spPr>
        <p:txBody>
          <a:bodyPr>
            <a:noAutofit/>
          </a:bodyPr>
          <a:lstStyle>
            <a:lvl1pPr>
              <a:defRPr>
                <a:solidFill>
                  <a:schemeClr val="bg1"/>
                </a:solidFill>
              </a:defRPr>
            </a:lvl1pPr>
            <a:lvl2pPr>
              <a:defRPr sz="1700">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11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itre couleur + 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texte 11">
            <a:extLst>
              <a:ext uri="{FF2B5EF4-FFF2-40B4-BE49-F238E27FC236}">
                <a16:creationId xmlns:a16="http://schemas.microsoft.com/office/drawing/2014/main" id="{A6C25854-CB02-9853-FCC3-0F28B2ED1840}"/>
              </a:ext>
            </a:extLst>
          </p:cNvPr>
          <p:cNvSpPr>
            <a:spLocks noGrp="1"/>
          </p:cNvSpPr>
          <p:nvPr>
            <p:ph type="body" sz="quarter" idx="13" hasCustomPrompt="1"/>
          </p:nvPr>
        </p:nvSpPr>
        <p:spPr>
          <a:xfrm>
            <a:off x="5086800" y="734400"/>
            <a:ext cx="5580000" cy="1253485"/>
          </a:xfrm>
        </p:spPr>
        <p:txBody>
          <a:bodyPr/>
          <a:lstStyle>
            <a:lvl1pPr>
              <a:lnSpc>
                <a:spcPct val="80000"/>
              </a:lnSpc>
              <a:buFontTx/>
              <a:buNone/>
              <a:defRPr sz="5000" b="0">
                <a:solidFill>
                  <a:schemeClr val="bg1"/>
                </a:solidFill>
                <a:latin typeface="Degular Display Semibold" panose="04040606060303040305" pitchFamily="82" charset="0"/>
              </a:defRPr>
            </a:lvl1pPr>
            <a:lvl2pPr>
              <a:lnSpc>
                <a:spcPct val="80000"/>
              </a:lnSpc>
              <a:buFontTx/>
              <a:buNone/>
              <a:defRPr sz="5000" b="0">
                <a:solidFill>
                  <a:schemeClr val="bg1"/>
                </a:solidFill>
                <a:latin typeface="+mj-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Premier niveau</a:t>
            </a:r>
          </a:p>
          <a:p>
            <a:pPr lvl="1"/>
            <a:r>
              <a:rPr lang="fr-FR" dirty="0"/>
              <a:t>Deuxième niveau</a:t>
            </a:r>
          </a:p>
        </p:txBody>
      </p:sp>
      <p:sp>
        <p:nvSpPr>
          <p:cNvPr id="10" name="Espace réservé du texte 11">
            <a:extLst>
              <a:ext uri="{FF2B5EF4-FFF2-40B4-BE49-F238E27FC236}">
                <a16:creationId xmlns:a16="http://schemas.microsoft.com/office/drawing/2014/main" id="{61BDACEE-307D-B391-F49F-D8D341BC2E2E}"/>
              </a:ext>
            </a:extLst>
          </p:cNvPr>
          <p:cNvSpPr>
            <a:spLocks noGrp="1"/>
          </p:cNvSpPr>
          <p:nvPr>
            <p:ph type="body" sz="quarter" idx="14" hasCustomPrompt="1"/>
          </p:nvPr>
        </p:nvSpPr>
        <p:spPr>
          <a:xfrm>
            <a:off x="262800" y="526588"/>
            <a:ext cx="4499416" cy="2592289"/>
          </a:xfrm>
        </p:spPr>
        <p:txBody>
          <a:bodyPr wrap="none" lIns="0" rIns="0" anchor="ctr">
            <a:noAutofit/>
          </a:bodyPr>
          <a:lstStyle>
            <a:lvl1pPr algn="r">
              <a:lnSpc>
                <a:spcPct val="100000"/>
              </a:lnSpc>
              <a:buFontTx/>
              <a:buNone/>
              <a:defRPr sz="28000" b="1">
                <a:ln w="38100">
                  <a:solidFill>
                    <a:schemeClr val="bg1"/>
                  </a:solidFill>
                </a:ln>
                <a:no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7" name="Espace réservé du texte 11">
            <a:extLst>
              <a:ext uri="{FF2B5EF4-FFF2-40B4-BE49-F238E27FC236}">
                <a16:creationId xmlns:a16="http://schemas.microsoft.com/office/drawing/2014/main" id="{5C7AAD1F-F4D0-1109-DA25-9292778C7879}"/>
              </a:ext>
            </a:extLst>
          </p:cNvPr>
          <p:cNvSpPr>
            <a:spLocks noGrp="1"/>
          </p:cNvSpPr>
          <p:nvPr>
            <p:ph type="body" sz="quarter" idx="15"/>
          </p:nvPr>
        </p:nvSpPr>
        <p:spPr>
          <a:xfrm>
            <a:off x="5087887" y="2359977"/>
            <a:ext cx="5579997" cy="261610"/>
          </a:xfrm>
        </p:spPr>
        <p:txBody>
          <a:bodyPr/>
          <a:lstStyle>
            <a:lvl1pPr>
              <a:lnSpc>
                <a:spcPct val="100000"/>
              </a:lnSpc>
              <a:buFontTx/>
              <a:buNone/>
              <a:defRPr sz="1700" b="0">
                <a:solidFill>
                  <a:schemeClr val="bg1"/>
                </a:solidFill>
                <a:latin typeface="+mn-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a:t>Modifier les styles du texte du masque</a:t>
            </a:r>
          </a:p>
        </p:txBody>
      </p:sp>
      <p:pic>
        <p:nvPicPr>
          <p:cNvPr id="11" name="Image 10">
            <a:extLst>
              <a:ext uri="{FF2B5EF4-FFF2-40B4-BE49-F238E27FC236}">
                <a16:creationId xmlns:a16="http://schemas.microsoft.com/office/drawing/2014/main" id="{A5672D8E-245A-49BE-A26B-17492C8910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8528" y="6264621"/>
            <a:ext cx="787379" cy="377389"/>
          </a:xfrm>
          <a:prstGeom prst="rect">
            <a:avLst/>
          </a:prstGeom>
        </p:spPr>
      </p:pic>
    </p:spTree>
    <p:extLst>
      <p:ext uri="{BB962C8B-B14F-4D97-AF65-F5344CB8AC3E}">
        <p14:creationId xmlns:p14="http://schemas.microsoft.com/office/powerpoint/2010/main" val="24673831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re + 2 blocs texte Fond blanc">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00_Titre du chapitre</a:t>
            </a:r>
          </a:p>
        </p:txBody>
      </p:sp>
      <p:sp>
        <p:nvSpPr>
          <p:cNvPr id="10" name="Espace réservé du texte 8">
            <a:extLst>
              <a:ext uri="{FF2B5EF4-FFF2-40B4-BE49-F238E27FC236}">
                <a16:creationId xmlns:a16="http://schemas.microsoft.com/office/drawing/2014/main" id="{18A96559-F722-AAE1-583A-A9A10685E2B1}"/>
              </a:ext>
            </a:extLst>
          </p:cNvPr>
          <p:cNvSpPr>
            <a:spLocks noGrp="1"/>
          </p:cNvSpPr>
          <p:nvPr>
            <p:ph type="body" sz="quarter" idx="14"/>
          </p:nvPr>
        </p:nvSpPr>
        <p:spPr>
          <a:xfrm>
            <a:off x="4803108" y="1700212"/>
            <a:ext cx="3132000" cy="4140000"/>
          </a:xfrm>
        </p:spPr>
        <p:txBody>
          <a:bodyPr>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texte 8">
            <a:extLst>
              <a:ext uri="{FF2B5EF4-FFF2-40B4-BE49-F238E27FC236}">
                <a16:creationId xmlns:a16="http://schemas.microsoft.com/office/drawing/2014/main" id="{686F93E6-09C3-00EC-B62F-DA5CD24C0BF2}"/>
              </a:ext>
            </a:extLst>
          </p:cNvPr>
          <p:cNvSpPr>
            <a:spLocks noGrp="1"/>
          </p:cNvSpPr>
          <p:nvPr>
            <p:ph type="body" sz="quarter" idx="15"/>
          </p:nvPr>
        </p:nvSpPr>
        <p:spPr>
          <a:xfrm>
            <a:off x="8406934" y="1700212"/>
            <a:ext cx="3132000" cy="2916000"/>
          </a:xfrm>
        </p:spPr>
        <p:txBody>
          <a:bodyPr>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texte 11">
            <a:extLst>
              <a:ext uri="{FF2B5EF4-FFF2-40B4-BE49-F238E27FC236}">
                <a16:creationId xmlns:a16="http://schemas.microsoft.com/office/drawing/2014/main" id="{57EDB81A-C14B-2DC2-BEE3-B2A89EFBA09E}"/>
              </a:ext>
            </a:extLst>
          </p:cNvPr>
          <p:cNvSpPr>
            <a:spLocks noGrp="1"/>
          </p:cNvSpPr>
          <p:nvPr>
            <p:ph type="body" sz="quarter" idx="16" hasCustomPrompt="1"/>
          </p:nvPr>
        </p:nvSpPr>
        <p:spPr>
          <a:xfrm>
            <a:off x="8052738" y="4713269"/>
            <a:ext cx="912677" cy="923330"/>
          </a:xfrm>
        </p:spPr>
        <p:txBody>
          <a:bodyPr wrap="none" anchor="ctr"/>
          <a:lstStyle>
            <a:lvl1pPr>
              <a:buFontTx/>
              <a:buNone/>
              <a:defRPr sz="6000" b="1">
                <a:solidFill>
                  <a:schemeClr val="tx2"/>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69</a:t>
            </a:r>
          </a:p>
        </p:txBody>
      </p:sp>
      <p:sp>
        <p:nvSpPr>
          <p:cNvPr id="13" name="Espace réservé du texte 11">
            <a:extLst>
              <a:ext uri="{FF2B5EF4-FFF2-40B4-BE49-F238E27FC236}">
                <a16:creationId xmlns:a16="http://schemas.microsoft.com/office/drawing/2014/main" id="{9FDF7B81-856D-0614-24DD-E444E75D9A7F}"/>
              </a:ext>
            </a:extLst>
          </p:cNvPr>
          <p:cNvSpPr>
            <a:spLocks noGrp="1"/>
          </p:cNvSpPr>
          <p:nvPr>
            <p:ph type="body" sz="quarter" idx="17"/>
          </p:nvPr>
        </p:nvSpPr>
        <p:spPr>
          <a:xfrm>
            <a:off x="9084332" y="4952781"/>
            <a:ext cx="2448000" cy="492443"/>
          </a:xfrm>
        </p:spPr>
        <p:txBody>
          <a:bodyPr anchor="ctr"/>
          <a:lstStyle>
            <a:lvl1pPr>
              <a:buFontTx/>
              <a:buNone/>
              <a:defRPr sz="1600" b="1">
                <a:solidFill>
                  <a:schemeClr val="tx2"/>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a:t>Modifier les styles du texte du masque</a:t>
            </a:r>
          </a:p>
        </p:txBody>
      </p:sp>
      <p:sp>
        <p:nvSpPr>
          <p:cNvPr id="6" name="Titre 1">
            <a:extLst>
              <a:ext uri="{FF2B5EF4-FFF2-40B4-BE49-F238E27FC236}">
                <a16:creationId xmlns:a16="http://schemas.microsoft.com/office/drawing/2014/main" id="{5E6C0D24-5470-374C-C451-D231656CF67B}"/>
              </a:ext>
            </a:extLst>
          </p:cNvPr>
          <p:cNvSpPr>
            <a:spLocks noGrp="1"/>
          </p:cNvSpPr>
          <p:nvPr>
            <p:ph type="title"/>
          </p:nvPr>
        </p:nvSpPr>
        <p:spPr>
          <a:xfrm>
            <a:off x="1199456" y="1628800"/>
            <a:ext cx="3131826" cy="1169551"/>
          </a:xfrm>
        </p:spPr>
        <p:txBody>
          <a:bodyPr anchor="t"/>
          <a:lstStyle/>
          <a:p>
            <a:r>
              <a:rPr lang="fr-FR"/>
              <a:t>Modifiez le style du titre</a:t>
            </a:r>
            <a:endParaRPr lang="fr-FR" dirty="0"/>
          </a:p>
        </p:txBody>
      </p:sp>
      <p:sp>
        <p:nvSpPr>
          <p:cNvPr id="2" name="Espace réservé de la date 1">
            <a:extLst>
              <a:ext uri="{FF2B5EF4-FFF2-40B4-BE49-F238E27FC236}">
                <a16:creationId xmlns:a16="http://schemas.microsoft.com/office/drawing/2014/main" id="{0E1F7F42-EA57-A3FB-D797-8D86D13D7346}"/>
              </a:ext>
            </a:extLst>
          </p:cNvPr>
          <p:cNvSpPr>
            <a:spLocks noGrp="1"/>
          </p:cNvSpPr>
          <p:nvPr>
            <p:ph type="dt" sz="half" idx="18"/>
          </p:nvPr>
        </p:nvSpPr>
        <p:spPr/>
        <p:txBody>
          <a:bodyPr/>
          <a:lstStyle/>
          <a:p>
            <a:r>
              <a:rPr lang="fr-FR"/>
              <a:t>jj.mm.aaaa</a:t>
            </a:r>
            <a:endParaRPr lang="fr-FR" dirty="0"/>
          </a:p>
        </p:txBody>
      </p:sp>
    </p:spTree>
    <p:extLst>
      <p:ext uri="{BB962C8B-B14F-4D97-AF65-F5344CB8AC3E}">
        <p14:creationId xmlns:p14="http://schemas.microsoft.com/office/powerpoint/2010/main" val="38312268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re + 2 blocs texte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4953E06B-652A-5C83-B728-EF81AC015E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1227" y="6189656"/>
            <a:ext cx="1008000" cy="517665"/>
          </a:xfrm>
          <a:prstGeom prst="rect">
            <a:avLst/>
          </a:prstGeom>
        </p:spPr>
      </p:pic>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space réservé du texte 8">
            <a:extLst>
              <a:ext uri="{FF2B5EF4-FFF2-40B4-BE49-F238E27FC236}">
                <a16:creationId xmlns:a16="http://schemas.microsoft.com/office/drawing/2014/main" id="{3697031A-9FF7-C2BA-6BB0-DFE7A894BB2F}"/>
              </a:ext>
            </a:extLst>
          </p:cNvPr>
          <p:cNvSpPr>
            <a:spLocks noGrp="1"/>
          </p:cNvSpPr>
          <p:nvPr>
            <p:ph type="body" sz="quarter" idx="15"/>
          </p:nvPr>
        </p:nvSpPr>
        <p:spPr>
          <a:xfrm>
            <a:off x="4803108" y="1700212"/>
            <a:ext cx="3132000" cy="4140000"/>
          </a:xfrm>
        </p:spPr>
        <p:txBody>
          <a:bodyPr>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du texte 8">
            <a:extLst>
              <a:ext uri="{FF2B5EF4-FFF2-40B4-BE49-F238E27FC236}">
                <a16:creationId xmlns:a16="http://schemas.microsoft.com/office/drawing/2014/main" id="{4E22DBCE-FCDE-1B10-6A08-2743E6E77C15}"/>
              </a:ext>
            </a:extLst>
          </p:cNvPr>
          <p:cNvSpPr>
            <a:spLocks noGrp="1"/>
          </p:cNvSpPr>
          <p:nvPr>
            <p:ph type="body" sz="quarter" idx="16"/>
          </p:nvPr>
        </p:nvSpPr>
        <p:spPr>
          <a:xfrm>
            <a:off x="8406934" y="1700212"/>
            <a:ext cx="3132000" cy="2916000"/>
          </a:xfrm>
        </p:spPr>
        <p:txBody>
          <a:bodyPr>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texte 11">
            <a:extLst>
              <a:ext uri="{FF2B5EF4-FFF2-40B4-BE49-F238E27FC236}">
                <a16:creationId xmlns:a16="http://schemas.microsoft.com/office/drawing/2014/main" id="{978ADEC0-3B35-48C5-5013-44F06A6F7196}"/>
              </a:ext>
            </a:extLst>
          </p:cNvPr>
          <p:cNvSpPr>
            <a:spLocks noGrp="1"/>
          </p:cNvSpPr>
          <p:nvPr>
            <p:ph type="body" sz="quarter" idx="17" hasCustomPrompt="1"/>
          </p:nvPr>
        </p:nvSpPr>
        <p:spPr>
          <a:xfrm>
            <a:off x="8052738" y="4757544"/>
            <a:ext cx="912677" cy="834780"/>
          </a:xfrm>
        </p:spPr>
        <p:txBody>
          <a:bodyPr wrap="none" anchor="ctr"/>
          <a:lstStyle>
            <a:lvl1pPr>
              <a:buFontTx/>
              <a:buNone/>
              <a:defRPr sz="6000" b="1">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69</a:t>
            </a:r>
          </a:p>
        </p:txBody>
      </p:sp>
      <p:sp>
        <p:nvSpPr>
          <p:cNvPr id="13" name="Espace réservé du texte 11">
            <a:extLst>
              <a:ext uri="{FF2B5EF4-FFF2-40B4-BE49-F238E27FC236}">
                <a16:creationId xmlns:a16="http://schemas.microsoft.com/office/drawing/2014/main" id="{90C642DD-8229-0CBE-DD77-5B5E2B60F1F4}"/>
              </a:ext>
            </a:extLst>
          </p:cNvPr>
          <p:cNvSpPr>
            <a:spLocks noGrp="1"/>
          </p:cNvSpPr>
          <p:nvPr>
            <p:ph type="body" sz="quarter" idx="18"/>
          </p:nvPr>
        </p:nvSpPr>
        <p:spPr>
          <a:xfrm>
            <a:off x="9084332" y="4976890"/>
            <a:ext cx="2448000" cy="444224"/>
          </a:xfrm>
        </p:spPr>
        <p:txBody>
          <a:bodyPr anchor="ctr"/>
          <a:lstStyle>
            <a:lvl1pPr>
              <a:buFontTx/>
              <a:buNone/>
              <a:defRPr sz="1600" b="1">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a:t>Modifier les styles du texte du masque</a:t>
            </a:r>
          </a:p>
        </p:txBody>
      </p:sp>
      <p:sp>
        <p:nvSpPr>
          <p:cNvPr id="14" name="Titre 1">
            <a:extLst>
              <a:ext uri="{FF2B5EF4-FFF2-40B4-BE49-F238E27FC236}">
                <a16:creationId xmlns:a16="http://schemas.microsoft.com/office/drawing/2014/main" id="{3ADE6AD9-0937-5C92-A05A-652323B51967}"/>
              </a:ext>
            </a:extLst>
          </p:cNvPr>
          <p:cNvSpPr>
            <a:spLocks noGrp="1"/>
          </p:cNvSpPr>
          <p:nvPr>
            <p:ph type="title"/>
          </p:nvPr>
        </p:nvSpPr>
        <p:spPr>
          <a:xfrm>
            <a:off x="1199456" y="1628800"/>
            <a:ext cx="3131826" cy="1169551"/>
          </a:xfrm>
        </p:spPr>
        <p:txBody>
          <a:bodyPr anchor="t"/>
          <a:lstStyle>
            <a:lvl1pPr>
              <a:defRPr>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15438099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e + Visuel horizontal">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00_Titre du chapitre</a:t>
            </a:r>
          </a:p>
        </p:txBody>
      </p:sp>
      <p:sp>
        <p:nvSpPr>
          <p:cNvPr id="6" name="Titre 1">
            <a:extLst>
              <a:ext uri="{FF2B5EF4-FFF2-40B4-BE49-F238E27FC236}">
                <a16:creationId xmlns:a16="http://schemas.microsoft.com/office/drawing/2014/main" id="{5E6C0D24-5470-374C-C451-D231656CF67B}"/>
              </a:ext>
            </a:extLst>
          </p:cNvPr>
          <p:cNvSpPr>
            <a:spLocks noGrp="1"/>
          </p:cNvSpPr>
          <p:nvPr>
            <p:ph type="title"/>
          </p:nvPr>
        </p:nvSpPr>
        <p:spPr>
          <a:xfrm>
            <a:off x="1199456" y="1412776"/>
            <a:ext cx="3131826" cy="1169551"/>
          </a:xfrm>
        </p:spPr>
        <p:txBody>
          <a:bodyPr anchor="t"/>
          <a:lstStyle/>
          <a:p>
            <a:r>
              <a:rPr lang="fr-FR"/>
              <a:t>Modifiez le style du titre</a:t>
            </a:r>
            <a:endParaRPr lang="fr-FR" dirty="0"/>
          </a:p>
        </p:txBody>
      </p:sp>
      <p:sp>
        <p:nvSpPr>
          <p:cNvPr id="2" name="Espace réservé pour une image  7">
            <a:extLst>
              <a:ext uri="{FF2B5EF4-FFF2-40B4-BE49-F238E27FC236}">
                <a16:creationId xmlns:a16="http://schemas.microsoft.com/office/drawing/2014/main" id="{91D16305-F713-A00E-AD65-C32388B431B4}"/>
              </a:ext>
            </a:extLst>
          </p:cNvPr>
          <p:cNvSpPr>
            <a:spLocks noGrp="1"/>
          </p:cNvSpPr>
          <p:nvPr>
            <p:ph type="pic" sz="quarter" idx="16" hasCustomPrompt="1"/>
          </p:nvPr>
        </p:nvSpPr>
        <p:spPr>
          <a:xfrm>
            <a:off x="1271959" y="3248980"/>
            <a:ext cx="9720585" cy="2628000"/>
          </a:xfrm>
          <a:pattFill prst="openDmnd">
            <a:fgClr>
              <a:schemeClr val="bg1">
                <a:lumMod val="85000"/>
              </a:schemeClr>
            </a:fgClr>
            <a:bgClr>
              <a:schemeClr val="bg1"/>
            </a:bgClr>
          </a:pattFill>
        </p:spPr>
        <p:txBody>
          <a:bodyPr bIns="900000" anchor="ctr">
            <a:noAutofit/>
          </a:bodyPr>
          <a:lstStyle>
            <a:lvl1pPr algn="ctr">
              <a:lnSpc>
                <a:spcPct val="100000"/>
              </a:lnSpc>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8" name="Espace réservé du texte 11">
            <a:extLst>
              <a:ext uri="{FF2B5EF4-FFF2-40B4-BE49-F238E27FC236}">
                <a16:creationId xmlns:a16="http://schemas.microsoft.com/office/drawing/2014/main" id="{44E4E04F-D1D4-08FE-7AB7-44E79DCEDF1F}"/>
              </a:ext>
            </a:extLst>
          </p:cNvPr>
          <p:cNvSpPr>
            <a:spLocks noGrp="1"/>
          </p:cNvSpPr>
          <p:nvPr>
            <p:ph type="body" sz="quarter" idx="17"/>
          </p:nvPr>
        </p:nvSpPr>
        <p:spPr>
          <a:xfrm>
            <a:off x="4508065" y="1489794"/>
            <a:ext cx="6480000" cy="261610"/>
          </a:xfrm>
        </p:spPr>
        <p:txBody>
          <a:bodyPr/>
          <a:lstStyle>
            <a:lvl1pPr>
              <a:lnSpc>
                <a:spcPct val="100000"/>
              </a:lnSpc>
              <a:buFontTx/>
              <a:buNone/>
              <a:defRPr sz="1700" b="0">
                <a:solidFill>
                  <a:schemeClr val="tx1"/>
                </a:solidFill>
                <a:latin typeface="+mn-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a:t>Modifier les styles du texte du masque</a:t>
            </a:r>
          </a:p>
        </p:txBody>
      </p:sp>
      <p:sp>
        <p:nvSpPr>
          <p:cNvPr id="3" name="Espace réservé de la date 2">
            <a:extLst>
              <a:ext uri="{FF2B5EF4-FFF2-40B4-BE49-F238E27FC236}">
                <a16:creationId xmlns:a16="http://schemas.microsoft.com/office/drawing/2014/main" id="{46CA7D2A-90DD-5378-A6D2-07346F872BAF}"/>
              </a:ext>
            </a:extLst>
          </p:cNvPr>
          <p:cNvSpPr>
            <a:spLocks noGrp="1"/>
          </p:cNvSpPr>
          <p:nvPr>
            <p:ph type="dt" sz="half" idx="18"/>
          </p:nvPr>
        </p:nvSpPr>
        <p:spPr/>
        <p:txBody>
          <a:bodyPr/>
          <a:lstStyle/>
          <a:p>
            <a:r>
              <a:rPr lang="fr-FR"/>
              <a:t>jj.mm.aaaa</a:t>
            </a:r>
            <a:endParaRPr lang="fr-FR" dirty="0"/>
          </a:p>
        </p:txBody>
      </p:sp>
    </p:spTree>
    <p:extLst>
      <p:ext uri="{BB962C8B-B14F-4D97-AF65-F5344CB8AC3E}">
        <p14:creationId xmlns:p14="http://schemas.microsoft.com/office/powerpoint/2010/main" val="8643850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blocs texte + Visuel">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00_Titre du chapitre</a:t>
            </a:r>
          </a:p>
        </p:txBody>
      </p:sp>
      <p:sp>
        <p:nvSpPr>
          <p:cNvPr id="10" name="Espace réservé du texte 8">
            <a:extLst>
              <a:ext uri="{FF2B5EF4-FFF2-40B4-BE49-F238E27FC236}">
                <a16:creationId xmlns:a16="http://schemas.microsoft.com/office/drawing/2014/main" id="{18A96559-F722-AAE1-583A-A9A10685E2B1}"/>
              </a:ext>
            </a:extLst>
          </p:cNvPr>
          <p:cNvSpPr>
            <a:spLocks noGrp="1"/>
          </p:cNvSpPr>
          <p:nvPr>
            <p:ph type="body" sz="quarter" idx="14"/>
          </p:nvPr>
        </p:nvSpPr>
        <p:spPr>
          <a:xfrm>
            <a:off x="1211731" y="2780928"/>
            <a:ext cx="3240000" cy="3132000"/>
          </a:xfrm>
        </p:spPr>
        <p:txBody>
          <a:bodyPr>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texte 8">
            <a:extLst>
              <a:ext uri="{FF2B5EF4-FFF2-40B4-BE49-F238E27FC236}">
                <a16:creationId xmlns:a16="http://schemas.microsoft.com/office/drawing/2014/main" id="{686F93E6-09C3-00EC-B62F-DA5CD24C0BF2}"/>
              </a:ext>
            </a:extLst>
          </p:cNvPr>
          <p:cNvSpPr>
            <a:spLocks noGrp="1"/>
          </p:cNvSpPr>
          <p:nvPr>
            <p:ph type="body" sz="quarter" idx="15"/>
          </p:nvPr>
        </p:nvSpPr>
        <p:spPr>
          <a:xfrm>
            <a:off x="8406934" y="1617034"/>
            <a:ext cx="3240000" cy="4284000"/>
          </a:xfrm>
        </p:spPr>
        <p:txBody>
          <a:bodyPr>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Titre 1">
            <a:extLst>
              <a:ext uri="{FF2B5EF4-FFF2-40B4-BE49-F238E27FC236}">
                <a16:creationId xmlns:a16="http://schemas.microsoft.com/office/drawing/2014/main" id="{5E6C0D24-5470-374C-C451-D231656CF67B}"/>
              </a:ext>
            </a:extLst>
          </p:cNvPr>
          <p:cNvSpPr>
            <a:spLocks noGrp="1"/>
          </p:cNvSpPr>
          <p:nvPr>
            <p:ph type="title"/>
          </p:nvPr>
        </p:nvSpPr>
        <p:spPr>
          <a:xfrm>
            <a:off x="1199456" y="1520788"/>
            <a:ext cx="3240000" cy="1169551"/>
          </a:xfrm>
        </p:spPr>
        <p:txBody>
          <a:bodyPr anchor="b"/>
          <a:lstStyle/>
          <a:p>
            <a:r>
              <a:rPr lang="fr-FR"/>
              <a:t>Modifiez le style du titre</a:t>
            </a:r>
            <a:endParaRPr lang="fr-FR" dirty="0"/>
          </a:p>
        </p:txBody>
      </p:sp>
      <p:sp>
        <p:nvSpPr>
          <p:cNvPr id="2" name="Espace réservé pour une image  7">
            <a:extLst>
              <a:ext uri="{FF2B5EF4-FFF2-40B4-BE49-F238E27FC236}">
                <a16:creationId xmlns:a16="http://schemas.microsoft.com/office/drawing/2014/main" id="{AD959E27-B6DB-6426-B58D-E84B6ED4F8E5}"/>
              </a:ext>
            </a:extLst>
          </p:cNvPr>
          <p:cNvSpPr>
            <a:spLocks noGrp="1"/>
          </p:cNvSpPr>
          <p:nvPr>
            <p:ph type="pic" sz="quarter" idx="16" hasCustomPrompt="1"/>
          </p:nvPr>
        </p:nvSpPr>
        <p:spPr>
          <a:xfrm>
            <a:off x="4871863" y="1520788"/>
            <a:ext cx="3024000" cy="4392000"/>
          </a:xfrm>
          <a:pattFill prst="openDmnd">
            <a:fgClr>
              <a:schemeClr val="bg1">
                <a:lumMod val="85000"/>
              </a:schemeClr>
            </a:fgClr>
            <a:bgClr>
              <a:schemeClr val="bg1"/>
            </a:bgClr>
          </a:pattFill>
        </p:spPr>
        <p:txBody>
          <a:bodyPr bIns="900000" anchor="ctr">
            <a:noAutofit/>
          </a:bodyPr>
          <a:lstStyle>
            <a:lvl1pPr algn="ctr">
              <a:defRPr sz="1200" b="0">
                <a:solidFill>
                  <a:schemeClr val="tx1"/>
                </a:solidFill>
                <a:latin typeface="+mj-lt"/>
                <a:sym typeface="Symbol" panose="05050102010706020507" pitchFamily="18" charset="2"/>
              </a:defRPr>
            </a:lvl1pPr>
          </a:lstStyle>
          <a:p>
            <a:r>
              <a:rPr lang="fr-FR" dirty="0"/>
              <a:t>Cliquez ici pour insérer une image</a:t>
            </a:r>
            <a:br>
              <a:rPr lang="fr-FR" dirty="0"/>
            </a:br>
            <a:r>
              <a:rPr lang="fr-FR" dirty="0"/>
              <a:t></a:t>
            </a:r>
          </a:p>
        </p:txBody>
      </p:sp>
      <p:sp>
        <p:nvSpPr>
          <p:cNvPr id="3" name="Espace réservé de la date 2">
            <a:extLst>
              <a:ext uri="{FF2B5EF4-FFF2-40B4-BE49-F238E27FC236}">
                <a16:creationId xmlns:a16="http://schemas.microsoft.com/office/drawing/2014/main" id="{39A01A58-5061-4770-39B3-D24C615CCDC4}"/>
              </a:ext>
            </a:extLst>
          </p:cNvPr>
          <p:cNvSpPr>
            <a:spLocks noGrp="1"/>
          </p:cNvSpPr>
          <p:nvPr>
            <p:ph type="dt" sz="half" idx="17"/>
          </p:nvPr>
        </p:nvSpPr>
        <p:spPr/>
        <p:txBody>
          <a:bodyPr/>
          <a:lstStyle/>
          <a:p>
            <a:r>
              <a:rPr lang="fr-FR"/>
              <a:t>jj.mm.aaaa</a:t>
            </a:r>
            <a:endParaRPr lang="fr-FR" dirty="0"/>
          </a:p>
        </p:txBody>
      </p:sp>
    </p:spTree>
    <p:extLst>
      <p:ext uri="{BB962C8B-B14F-4D97-AF65-F5344CB8AC3E}">
        <p14:creationId xmlns:p14="http://schemas.microsoft.com/office/powerpoint/2010/main" val="22071958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Chiffre-clé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dirty="0" err="1"/>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4953E06B-652A-5C83-B728-EF81AC015E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1227" y="6189656"/>
            <a:ext cx="1008000" cy="517665"/>
          </a:xfrm>
          <a:prstGeom prst="rect">
            <a:avLst/>
          </a:prstGeom>
        </p:spPr>
      </p:pic>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u texte 8">
            <a:extLst>
              <a:ext uri="{FF2B5EF4-FFF2-40B4-BE49-F238E27FC236}">
                <a16:creationId xmlns:a16="http://schemas.microsoft.com/office/drawing/2014/main" id="{C256785B-572D-8272-783B-41BCCE28C539}"/>
              </a:ext>
            </a:extLst>
          </p:cNvPr>
          <p:cNvSpPr>
            <a:spLocks noGrp="1"/>
          </p:cNvSpPr>
          <p:nvPr>
            <p:ph type="body" sz="quarter" idx="15"/>
          </p:nvPr>
        </p:nvSpPr>
        <p:spPr>
          <a:xfrm>
            <a:off x="8406934" y="1701284"/>
            <a:ext cx="3240000" cy="4284000"/>
          </a:xfrm>
        </p:spPr>
        <p:txBody>
          <a:bodyPr>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Titre 1">
            <a:extLst>
              <a:ext uri="{FF2B5EF4-FFF2-40B4-BE49-F238E27FC236}">
                <a16:creationId xmlns:a16="http://schemas.microsoft.com/office/drawing/2014/main" id="{E04DE73C-D312-492F-0552-6BC4AF86EF60}"/>
              </a:ext>
            </a:extLst>
          </p:cNvPr>
          <p:cNvSpPr>
            <a:spLocks noGrp="1"/>
          </p:cNvSpPr>
          <p:nvPr>
            <p:ph type="title"/>
          </p:nvPr>
        </p:nvSpPr>
        <p:spPr>
          <a:xfrm>
            <a:off x="1199456" y="1623252"/>
            <a:ext cx="3060000" cy="1054969"/>
          </a:xfrm>
        </p:spPr>
        <p:txBody>
          <a:bodyPr anchor="t"/>
          <a:lstStyle>
            <a:lvl1pPr>
              <a:defRPr>
                <a:solidFill>
                  <a:schemeClr val="bg1"/>
                </a:solidFill>
              </a:defRPr>
            </a:lvl1pPr>
          </a:lstStyle>
          <a:p>
            <a:r>
              <a:rPr lang="fr-FR"/>
              <a:t>Modifiez le style du titre</a:t>
            </a:r>
            <a:endParaRPr lang="fr-FR" dirty="0"/>
          </a:p>
        </p:txBody>
      </p:sp>
      <p:sp>
        <p:nvSpPr>
          <p:cNvPr id="15" name="Espace réservé du texte 11">
            <a:extLst>
              <a:ext uri="{FF2B5EF4-FFF2-40B4-BE49-F238E27FC236}">
                <a16:creationId xmlns:a16="http://schemas.microsoft.com/office/drawing/2014/main" id="{709933E8-430E-CDB0-A692-C05D14CE010A}"/>
              </a:ext>
            </a:extLst>
          </p:cNvPr>
          <p:cNvSpPr>
            <a:spLocks noGrp="1"/>
          </p:cNvSpPr>
          <p:nvPr>
            <p:ph type="body" sz="quarter" idx="16" hasCustomPrompt="1"/>
          </p:nvPr>
        </p:nvSpPr>
        <p:spPr>
          <a:xfrm>
            <a:off x="4513576" y="3392996"/>
            <a:ext cx="3240000" cy="548612"/>
          </a:xfrm>
        </p:spPr>
        <p:txBody>
          <a:bodyPr/>
          <a:lstStyle>
            <a:lvl1pPr>
              <a:lnSpc>
                <a:spcPct val="80000"/>
              </a:lnSpc>
              <a:buFontTx/>
              <a:buNone/>
              <a:defRPr sz="4300" b="1">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Légende</a:t>
            </a:r>
          </a:p>
        </p:txBody>
      </p:sp>
      <p:sp>
        <p:nvSpPr>
          <p:cNvPr id="16" name="Espace réservé du texte 11">
            <a:extLst>
              <a:ext uri="{FF2B5EF4-FFF2-40B4-BE49-F238E27FC236}">
                <a16:creationId xmlns:a16="http://schemas.microsoft.com/office/drawing/2014/main" id="{EA7F050E-F1CC-A51D-9295-01BC248661ED}"/>
              </a:ext>
            </a:extLst>
          </p:cNvPr>
          <p:cNvSpPr>
            <a:spLocks noGrp="1"/>
          </p:cNvSpPr>
          <p:nvPr>
            <p:ph type="body" sz="quarter" idx="17" hasCustomPrompt="1"/>
          </p:nvPr>
        </p:nvSpPr>
        <p:spPr>
          <a:xfrm>
            <a:off x="4511824" y="1482316"/>
            <a:ext cx="1538883" cy="1615827"/>
          </a:xfrm>
        </p:spPr>
        <p:txBody>
          <a:bodyPr wrap="none" lIns="0" rIns="0" anchor="ctr">
            <a:spAutoFit/>
          </a:bodyPr>
          <a:lstStyle>
            <a:lvl1pPr algn="l">
              <a:lnSpc>
                <a:spcPct val="100000"/>
              </a:lnSpc>
              <a:buFontTx/>
              <a:buNone/>
              <a:defRPr sz="10500" b="1">
                <a:ln w="28575">
                  <a:solidFill>
                    <a:schemeClr val="bg1"/>
                  </a:solidFill>
                </a:ln>
                <a:no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Tree>
    <p:extLst>
      <p:ext uri="{BB962C8B-B14F-4D97-AF65-F5344CB8AC3E}">
        <p14:creationId xmlns:p14="http://schemas.microsoft.com/office/powerpoint/2010/main" val="5984789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iffre-clé Fond blanc">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00_Titre du chapitre</a:t>
            </a:r>
          </a:p>
        </p:txBody>
      </p:sp>
      <p:sp>
        <p:nvSpPr>
          <p:cNvPr id="11" name="Espace réservé du texte 8">
            <a:extLst>
              <a:ext uri="{FF2B5EF4-FFF2-40B4-BE49-F238E27FC236}">
                <a16:creationId xmlns:a16="http://schemas.microsoft.com/office/drawing/2014/main" id="{686F93E6-09C3-00EC-B62F-DA5CD24C0BF2}"/>
              </a:ext>
            </a:extLst>
          </p:cNvPr>
          <p:cNvSpPr>
            <a:spLocks noGrp="1"/>
          </p:cNvSpPr>
          <p:nvPr>
            <p:ph type="body" sz="quarter" idx="15"/>
          </p:nvPr>
        </p:nvSpPr>
        <p:spPr>
          <a:xfrm>
            <a:off x="8406934" y="1701284"/>
            <a:ext cx="3240000" cy="4284000"/>
          </a:xfrm>
        </p:spPr>
        <p:txBody>
          <a:bodyPr>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Titre 1">
            <a:extLst>
              <a:ext uri="{FF2B5EF4-FFF2-40B4-BE49-F238E27FC236}">
                <a16:creationId xmlns:a16="http://schemas.microsoft.com/office/drawing/2014/main" id="{5E6C0D24-5470-374C-C451-D231656CF67B}"/>
              </a:ext>
            </a:extLst>
          </p:cNvPr>
          <p:cNvSpPr>
            <a:spLocks noGrp="1"/>
          </p:cNvSpPr>
          <p:nvPr>
            <p:ph type="title"/>
          </p:nvPr>
        </p:nvSpPr>
        <p:spPr>
          <a:xfrm>
            <a:off x="1199456" y="1623252"/>
            <a:ext cx="3060000" cy="1169551"/>
          </a:xfrm>
        </p:spPr>
        <p:txBody>
          <a:bodyPr anchor="t"/>
          <a:lstStyle/>
          <a:p>
            <a:r>
              <a:rPr lang="fr-FR"/>
              <a:t>Modifiez le style du titre</a:t>
            </a:r>
            <a:endParaRPr lang="fr-FR" dirty="0"/>
          </a:p>
        </p:txBody>
      </p:sp>
      <p:sp>
        <p:nvSpPr>
          <p:cNvPr id="7" name="Espace réservé du texte 11">
            <a:extLst>
              <a:ext uri="{FF2B5EF4-FFF2-40B4-BE49-F238E27FC236}">
                <a16:creationId xmlns:a16="http://schemas.microsoft.com/office/drawing/2014/main" id="{CE073902-A3F8-7A49-C4E1-ED2213315AE4}"/>
              </a:ext>
            </a:extLst>
          </p:cNvPr>
          <p:cNvSpPr>
            <a:spLocks noGrp="1"/>
          </p:cNvSpPr>
          <p:nvPr>
            <p:ph type="body" sz="quarter" idx="16" hasCustomPrompt="1"/>
          </p:nvPr>
        </p:nvSpPr>
        <p:spPr>
          <a:xfrm>
            <a:off x="4513576" y="3392996"/>
            <a:ext cx="3240000" cy="548612"/>
          </a:xfrm>
        </p:spPr>
        <p:txBody>
          <a:bodyPr/>
          <a:lstStyle>
            <a:lvl1pPr>
              <a:lnSpc>
                <a:spcPct val="80000"/>
              </a:lnSpc>
              <a:buFontTx/>
              <a:buNone/>
              <a:defRPr sz="4300" b="1">
                <a:solidFill>
                  <a:schemeClr val="tx2"/>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Légende</a:t>
            </a:r>
          </a:p>
        </p:txBody>
      </p:sp>
      <p:sp>
        <p:nvSpPr>
          <p:cNvPr id="8" name="Espace réservé du texte 11">
            <a:extLst>
              <a:ext uri="{FF2B5EF4-FFF2-40B4-BE49-F238E27FC236}">
                <a16:creationId xmlns:a16="http://schemas.microsoft.com/office/drawing/2014/main" id="{40E22F29-446C-9815-DB9A-066250841B47}"/>
              </a:ext>
            </a:extLst>
          </p:cNvPr>
          <p:cNvSpPr>
            <a:spLocks noGrp="1"/>
          </p:cNvSpPr>
          <p:nvPr>
            <p:ph type="body" sz="quarter" idx="14" hasCustomPrompt="1"/>
          </p:nvPr>
        </p:nvSpPr>
        <p:spPr>
          <a:xfrm>
            <a:off x="4511824" y="1482316"/>
            <a:ext cx="1538883" cy="1615827"/>
          </a:xfrm>
        </p:spPr>
        <p:txBody>
          <a:bodyPr wrap="none" lIns="0" rIns="0" anchor="ctr">
            <a:spAutoFit/>
          </a:bodyPr>
          <a:lstStyle>
            <a:lvl1pPr algn="l">
              <a:lnSpc>
                <a:spcPct val="100000"/>
              </a:lnSpc>
              <a:buFontTx/>
              <a:buNone/>
              <a:defRPr sz="10500" b="1">
                <a:ln w="28575">
                  <a:solidFill>
                    <a:schemeClr val="accent1"/>
                  </a:solidFill>
                </a:ln>
                <a:no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00</a:t>
            </a:r>
          </a:p>
        </p:txBody>
      </p:sp>
      <p:sp>
        <p:nvSpPr>
          <p:cNvPr id="2" name="Espace réservé de la date 1">
            <a:extLst>
              <a:ext uri="{FF2B5EF4-FFF2-40B4-BE49-F238E27FC236}">
                <a16:creationId xmlns:a16="http://schemas.microsoft.com/office/drawing/2014/main" id="{D4BB6166-87BB-A7FC-80D6-6B0C8524BC53}"/>
              </a:ext>
            </a:extLst>
          </p:cNvPr>
          <p:cNvSpPr>
            <a:spLocks noGrp="1"/>
          </p:cNvSpPr>
          <p:nvPr>
            <p:ph type="dt" sz="half" idx="17"/>
          </p:nvPr>
        </p:nvSpPr>
        <p:spPr/>
        <p:txBody>
          <a:bodyPr/>
          <a:lstStyle/>
          <a:p>
            <a:r>
              <a:rPr lang="fr-FR"/>
              <a:t>jj.mm.aaaa</a:t>
            </a:r>
            <a:endParaRPr lang="fr-FR" dirty="0"/>
          </a:p>
        </p:txBody>
      </p:sp>
    </p:spTree>
    <p:extLst>
      <p:ext uri="{BB962C8B-B14F-4D97-AF65-F5344CB8AC3E}">
        <p14:creationId xmlns:p14="http://schemas.microsoft.com/office/powerpoint/2010/main" val="27832857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Accroche Fond coul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4953E06B-652A-5C83-B728-EF81AC015E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1227" y="6189656"/>
            <a:ext cx="1008000" cy="517665"/>
          </a:xfrm>
          <a:prstGeom prst="rect">
            <a:avLst/>
          </a:prstGeom>
        </p:spPr>
      </p:pic>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Espace réservé du texte 11">
            <a:extLst>
              <a:ext uri="{FF2B5EF4-FFF2-40B4-BE49-F238E27FC236}">
                <a16:creationId xmlns:a16="http://schemas.microsoft.com/office/drawing/2014/main" id="{709933E8-430E-CDB0-A692-C05D14CE010A}"/>
              </a:ext>
            </a:extLst>
          </p:cNvPr>
          <p:cNvSpPr>
            <a:spLocks noGrp="1"/>
          </p:cNvSpPr>
          <p:nvPr>
            <p:ph type="body" sz="quarter" idx="16" hasCustomPrompt="1"/>
          </p:nvPr>
        </p:nvSpPr>
        <p:spPr>
          <a:xfrm>
            <a:off x="1416000" y="3200424"/>
            <a:ext cx="9360000" cy="1020664"/>
          </a:xfrm>
        </p:spPr>
        <p:txBody>
          <a:bodyPr anchor="b"/>
          <a:lstStyle>
            <a:lvl1pPr algn="ctr">
              <a:lnSpc>
                <a:spcPct val="80000"/>
              </a:lnSpc>
              <a:buFontTx/>
              <a:buNone/>
              <a:defRPr sz="8000" b="1">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Accroche</a:t>
            </a:r>
          </a:p>
        </p:txBody>
      </p:sp>
      <p:sp>
        <p:nvSpPr>
          <p:cNvPr id="7" name="Espace réservé du texte 11">
            <a:extLst>
              <a:ext uri="{FF2B5EF4-FFF2-40B4-BE49-F238E27FC236}">
                <a16:creationId xmlns:a16="http://schemas.microsoft.com/office/drawing/2014/main" id="{D72D91C6-9F10-7301-36C4-D7F0F7428ABC}"/>
              </a:ext>
            </a:extLst>
          </p:cNvPr>
          <p:cNvSpPr>
            <a:spLocks noGrp="1"/>
          </p:cNvSpPr>
          <p:nvPr>
            <p:ph type="body" sz="quarter" idx="13"/>
          </p:nvPr>
        </p:nvSpPr>
        <p:spPr>
          <a:xfrm>
            <a:off x="1416000" y="4324454"/>
            <a:ext cx="9360000" cy="184666"/>
          </a:xfrm>
        </p:spPr>
        <p:txBody>
          <a:bodyPr/>
          <a:lstStyle>
            <a:lvl1pPr algn="ctr">
              <a:lnSpc>
                <a:spcPct val="100000"/>
              </a:lnSpc>
              <a:buFontTx/>
              <a:buNone/>
              <a:defRPr sz="1200" b="0">
                <a:solidFill>
                  <a:schemeClr val="bg1"/>
                </a:solidFill>
                <a:latin typeface="+mn-lt"/>
              </a:defRPr>
            </a:lvl1pPr>
            <a:lvl2pPr>
              <a:lnSpc>
                <a:spcPct val="100000"/>
              </a:lnSpc>
              <a:buFontTx/>
              <a:buNone/>
              <a:defRPr sz="1200" b="0">
                <a:solidFill>
                  <a:schemeClr val="bg1"/>
                </a:solidFill>
                <a:latin typeface="+mn-lt"/>
              </a:defRPr>
            </a:lvl2pPr>
            <a:lvl3pPr marL="0" indent="0">
              <a:spcBef>
                <a:spcPts val="0"/>
              </a:spcBef>
              <a:buFontTx/>
              <a:buNone/>
              <a:defRPr sz="1200" b="0">
                <a:solidFill>
                  <a:schemeClr val="bg1"/>
                </a:solidFill>
                <a:latin typeface="+mn-lt"/>
              </a:defRPr>
            </a:lvl3pPr>
            <a:lvl4pPr marL="0" indent="0">
              <a:buFontTx/>
              <a:buNone/>
              <a:defRPr sz="1200" b="0">
                <a:solidFill>
                  <a:schemeClr val="bg1"/>
                </a:solidFill>
                <a:latin typeface="+mn-lt"/>
              </a:defRPr>
            </a:lvl4pPr>
            <a:lvl5pPr>
              <a:spcBef>
                <a:spcPts val="0"/>
              </a:spcBef>
              <a:buFontTx/>
              <a:buNone/>
              <a:defRPr sz="1200" b="0">
                <a:solidFill>
                  <a:schemeClr val="bg1"/>
                </a:solidFill>
                <a:latin typeface="+mn-lt"/>
              </a:defRPr>
            </a:lvl5pPr>
          </a:lstStyle>
          <a:p>
            <a:pPr lvl="0"/>
            <a:r>
              <a:rPr lang="fr-FR"/>
              <a:t>Modifier les styles du texte du masque</a:t>
            </a:r>
          </a:p>
        </p:txBody>
      </p:sp>
    </p:spTree>
    <p:extLst>
      <p:ext uri="{BB962C8B-B14F-4D97-AF65-F5344CB8AC3E}">
        <p14:creationId xmlns:p14="http://schemas.microsoft.com/office/powerpoint/2010/main" val="31183673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ccroche Fond blanc">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fr-FR"/>
              <a:t>00_Titre du chapitre</a:t>
            </a:r>
          </a:p>
        </p:txBody>
      </p:sp>
      <p:sp>
        <p:nvSpPr>
          <p:cNvPr id="3" name="Espace réservé du texte 11">
            <a:extLst>
              <a:ext uri="{FF2B5EF4-FFF2-40B4-BE49-F238E27FC236}">
                <a16:creationId xmlns:a16="http://schemas.microsoft.com/office/drawing/2014/main" id="{9C081C9E-7E6F-880B-274F-D4FE38C9C999}"/>
              </a:ext>
            </a:extLst>
          </p:cNvPr>
          <p:cNvSpPr>
            <a:spLocks noGrp="1"/>
          </p:cNvSpPr>
          <p:nvPr>
            <p:ph type="body" sz="quarter" idx="16" hasCustomPrompt="1"/>
          </p:nvPr>
        </p:nvSpPr>
        <p:spPr>
          <a:xfrm>
            <a:off x="1416000" y="3200424"/>
            <a:ext cx="9360000" cy="1020664"/>
          </a:xfrm>
        </p:spPr>
        <p:txBody>
          <a:bodyPr anchor="b"/>
          <a:lstStyle>
            <a:lvl1pPr algn="ctr">
              <a:lnSpc>
                <a:spcPct val="80000"/>
              </a:lnSpc>
              <a:buFontTx/>
              <a:buNone/>
              <a:defRPr sz="8000" b="1">
                <a:solidFill>
                  <a:schemeClr val="tx2"/>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Accroche</a:t>
            </a:r>
          </a:p>
        </p:txBody>
      </p:sp>
      <p:sp>
        <p:nvSpPr>
          <p:cNvPr id="6" name="Espace réservé du texte 11">
            <a:extLst>
              <a:ext uri="{FF2B5EF4-FFF2-40B4-BE49-F238E27FC236}">
                <a16:creationId xmlns:a16="http://schemas.microsoft.com/office/drawing/2014/main" id="{DE8A6E45-751E-8769-4496-2486A5CEE1D6}"/>
              </a:ext>
            </a:extLst>
          </p:cNvPr>
          <p:cNvSpPr>
            <a:spLocks noGrp="1"/>
          </p:cNvSpPr>
          <p:nvPr>
            <p:ph type="body" sz="quarter" idx="13"/>
          </p:nvPr>
        </p:nvSpPr>
        <p:spPr>
          <a:xfrm>
            <a:off x="1416000" y="4324454"/>
            <a:ext cx="9360000" cy="184666"/>
          </a:xfrm>
        </p:spPr>
        <p:txBody>
          <a:bodyPr/>
          <a:lstStyle>
            <a:lvl1pPr algn="ctr">
              <a:lnSpc>
                <a:spcPct val="100000"/>
              </a:lnSpc>
              <a:buFontTx/>
              <a:buNone/>
              <a:defRPr sz="1200" b="0">
                <a:solidFill>
                  <a:schemeClr val="tx1"/>
                </a:solidFill>
                <a:latin typeface="+mn-lt"/>
              </a:defRPr>
            </a:lvl1pPr>
            <a:lvl2pPr>
              <a:lnSpc>
                <a:spcPct val="100000"/>
              </a:lnSpc>
              <a:buFontTx/>
              <a:buNone/>
              <a:defRPr sz="1200" b="0">
                <a:solidFill>
                  <a:schemeClr val="bg1"/>
                </a:solidFill>
                <a:latin typeface="+mn-lt"/>
              </a:defRPr>
            </a:lvl2pPr>
            <a:lvl3pPr marL="0" indent="0">
              <a:spcBef>
                <a:spcPts val="0"/>
              </a:spcBef>
              <a:buFontTx/>
              <a:buNone/>
              <a:defRPr sz="1200" b="0">
                <a:solidFill>
                  <a:schemeClr val="bg1"/>
                </a:solidFill>
                <a:latin typeface="+mn-lt"/>
              </a:defRPr>
            </a:lvl3pPr>
            <a:lvl4pPr marL="0" indent="0">
              <a:buFontTx/>
              <a:buNone/>
              <a:defRPr sz="1200" b="0">
                <a:solidFill>
                  <a:schemeClr val="bg1"/>
                </a:solidFill>
                <a:latin typeface="+mn-lt"/>
              </a:defRPr>
            </a:lvl4pPr>
            <a:lvl5pPr>
              <a:spcBef>
                <a:spcPts val="0"/>
              </a:spcBef>
              <a:buFontTx/>
              <a:buNone/>
              <a:defRPr sz="1200" b="0">
                <a:solidFill>
                  <a:schemeClr val="bg1"/>
                </a:solidFill>
                <a:latin typeface="+mn-lt"/>
              </a:defRPr>
            </a:lvl5pPr>
          </a:lstStyle>
          <a:p>
            <a:pPr lvl="0"/>
            <a:r>
              <a:rPr lang="fr-FR"/>
              <a:t>Modifier les styles du texte du masque</a:t>
            </a:r>
          </a:p>
        </p:txBody>
      </p:sp>
      <p:sp>
        <p:nvSpPr>
          <p:cNvPr id="2" name="Espace réservé de la date 1">
            <a:extLst>
              <a:ext uri="{FF2B5EF4-FFF2-40B4-BE49-F238E27FC236}">
                <a16:creationId xmlns:a16="http://schemas.microsoft.com/office/drawing/2014/main" id="{A88179EF-6DA0-9B79-5B5B-9AA669628508}"/>
              </a:ext>
            </a:extLst>
          </p:cNvPr>
          <p:cNvSpPr>
            <a:spLocks noGrp="1"/>
          </p:cNvSpPr>
          <p:nvPr>
            <p:ph type="dt" sz="half" idx="17"/>
          </p:nvPr>
        </p:nvSpPr>
        <p:spPr/>
        <p:txBody>
          <a:bodyPr/>
          <a:lstStyle/>
          <a:p>
            <a:r>
              <a:rPr lang="fr-FR"/>
              <a:t>jj.mm.aaaa</a:t>
            </a:r>
            <a:endParaRPr lang="fr-FR" dirty="0"/>
          </a:p>
        </p:txBody>
      </p:sp>
    </p:spTree>
    <p:extLst>
      <p:ext uri="{BB962C8B-B14F-4D97-AF65-F5344CB8AC3E}">
        <p14:creationId xmlns:p14="http://schemas.microsoft.com/office/powerpoint/2010/main" val="14044522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Accroche verti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4953E06B-652A-5C83-B728-EF81AC015E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1227" y="6189656"/>
            <a:ext cx="1008000" cy="517665"/>
          </a:xfrm>
          <a:prstGeom prst="rect">
            <a:avLst/>
          </a:prstGeom>
        </p:spPr>
      </p:pic>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p>
            <a:r>
              <a:rPr lang="fr-FR"/>
              <a:t>00_Titre du chapitre</a:t>
            </a:r>
            <a:endParaRPr lang="fr-FR" dirty="0"/>
          </a:p>
        </p:txBody>
      </p:sp>
      <p:cxnSp>
        <p:nvCxnSpPr>
          <p:cNvPr id="12" name="Connecteur droit 11">
            <a:extLst>
              <a:ext uri="{FF2B5EF4-FFF2-40B4-BE49-F238E27FC236}">
                <a16:creationId xmlns:a16="http://schemas.microsoft.com/office/drawing/2014/main" id="{AC688BFE-BD7D-DA89-6C4F-0C1DD5573DA3}"/>
              </a:ext>
            </a:extLst>
          </p:cNvPr>
          <p:cNvCxnSpPr>
            <a:cxnSpLocks/>
          </p:cNvCxnSpPr>
          <p:nvPr userDrawn="1"/>
        </p:nvCxnSpPr>
        <p:spPr>
          <a:xfrm>
            <a:off x="0" y="54868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Espace réservé du texte 11">
            <a:extLst>
              <a:ext uri="{FF2B5EF4-FFF2-40B4-BE49-F238E27FC236}">
                <a16:creationId xmlns:a16="http://schemas.microsoft.com/office/drawing/2014/main" id="{709933E8-430E-CDB0-A692-C05D14CE010A}"/>
              </a:ext>
            </a:extLst>
          </p:cNvPr>
          <p:cNvSpPr>
            <a:spLocks noGrp="1"/>
          </p:cNvSpPr>
          <p:nvPr>
            <p:ph type="body" sz="quarter" idx="16" hasCustomPrompt="1"/>
          </p:nvPr>
        </p:nvSpPr>
        <p:spPr>
          <a:xfrm>
            <a:off x="1055688" y="1688933"/>
            <a:ext cx="4896296" cy="676211"/>
          </a:xfrm>
        </p:spPr>
        <p:txBody>
          <a:bodyPr anchor="t"/>
          <a:lstStyle>
            <a:lvl1pPr algn="r">
              <a:lnSpc>
                <a:spcPct val="80000"/>
              </a:lnSpc>
              <a:buFontTx/>
              <a:buNone/>
              <a:defRPr sz="5300" b="1">
                <a:solidFill>
                  <a:schemeClr val="bg1"/>
                </a:solidFill>
                <a:latin typeface="+mj-lt"/>
              </a:defRPr>
            </a:lvl1pPr>
            <a:lvl2pPr>
              <a:lnSpc>
                <a:spcPct val="100000"/>
              </a:lnSpc>
              <a:buFontTx/>
              <a:buNone/>
              <a:defRPr b="0">
                <a:solidFill>
                  <a:schemeClr val="tx1"/>
                </a:solidFill>
                <a:latin typeface="+mn-lt"/>
              </a:defRPr>
            </a:lvl2pPr>
            <a:lvl3pPr marL="0" indent="0">
              <a:spcBef>
                <a:spcPts val="0"/>
              </a:spcBef>
              <a:buFontTx/>
              <a:buNone/>
              <a:defRPr b="0">
                <a:solidFill>
                  <a:schemeClr val="tx1"/>
                </a:solidFill>
                <a:latin typeface="+mn-lt"/>
              </a:defRPr>
            </a:lvl3pPr>
            <a:lvl4pPr marL="0" indent="0">
              <a:buFontTx/>
              <a:buNone/>
              <a:defRPr b="0">
                <a:solidFill>
                  <a:schemeClr val="tx1"/>
                </a:solidFill>
                <a:latin typeface="+mn-lt"/>
              </a:defRPr>
            </a:lvl4pPr>
            <a:lvl5pPr>
              <a:spcBef>
                <a:spcPts val="0"/>
              </a:spcBef>
              <a:buFontTx/>
              <a:buNone/>
              <a:defRPr b="0">
                <a:solidFill>
                  <a:schemeClr val="tx1"/>
                </a:solidFill>
                <a:latin typeface="+mn-lt"/>
              </a:defRPr>
            </a:lvl5pPr>
          </a:lstStyle>
          <a:p>
            <a:pPr lvl="0"/>
            <a:r>
              <a:rPr lang="fr-FR" dirty="0"/>
              <a:t>Accroche</a:t>
            </a:r>
          </a:p>
        </p:txBody>
      </p:sp>
      <p:sp>
        <p:nvSpPr>
          <p:cNvPr id="9" name="Espace réservé du texte 11">
            <a:extLst>
              <a:ext uri="{FF2B5EF4-FFF2-40B4-BE49-F238E27FC236}">
                <a16:creationId xmlns:a16="http://schemas.microsoft.com/office/drawing/2014/main" id="{759E3571-FEF9-F857-2DF0-9F3FA6543955}"/>
              </a:ext>
            </a:extLst>
          </p:cNvPr>
          <p:cNvSpPr>
            <a:spLocks noGrp="1"/>
          </p:cNvSpPr>
          <p:nvPr>
            <p:ph type="body" sz="quarter" idx="17"/>
          </p:nvPr>
        </p:nvSpPr>
        <p:spPr>
          <a:xfrm>
            <a:off x="7392144" y="1738472"/>
            <a:ext cx="2340000" cy="369332"/>
          </a:xfrm>
          <a:custGeom>
            <a:avLst/>
            <a:gdLst>
              <a:gd name="connsiteX0" fmla="*/ 0 w 2340000"/>
              <a:gd name="connsiteY0" fmla="*/ 0 h 369332"/>
              <a:gd name="connsiteX1" fmla="*/ 2340000 w 2340000"/>
              <a:gd name="connsiteY1" fmla="*/ 0 h 369332"/>
              <a:gd name="connsiteX2" fmla="*/ 2340000 w 2340000"/>
              <a:gd name="connsiteY2" fmla="*/ 369332 h 369332"/>
              <a:gd name="connsiteX3" fmla="*/ 0 w 2340000"/>
              <a:gd name="connsiteY3" fmla="*/ 369332 h 369332"/>
              <a:gd name="connsiteX4" fmla="*/ 0 w 2340000"/>
              <a:gd name="connsiteY4" fmla="*/ 0 h 369332"/>
              <a:gd name="connsiteX0" fmla="*/ 2340000 w 2431440"/>
              <a:gd name="connsiteY0" fmla="*/ 0 h 369332"/>
              <a:gd name="connsiteX1" fmla="*/ 2340000 w 2431440"/>
              <a:gd name="connsiteY1" fmla="*/ 369332 h 369332"/>
              <a:gd name="connsiteX2" fmla="*/ 0 w 2431440"/>
              <a:gd name="connsiteY2" fmla="*/ 369332 h 369332"/>
              <a:gd name="connsiteX3" fmla="*/ 0 w 2431440"/>
              <a:gd name="connsiteY3" fmla="*/ 0 h 369332"/>
              <a:gd name="connsiteX4" fmla="*/ 2431440 w 2431440"/>
              <a:gd name="connsiteY4" fmla="*/ 91440 h 369332"/>
              <a:gd name="connsiteX0" fmla="*/ 2340000 w 2340000"/>
              <a:gd name="connsiteY0" fmla="*/ 0 h 369332"/>
              <a:gd name="connsiteX1" fmla="*/ 2340000 w 2340000"/>
              <a:gd name="connsiteY1" fmla="*/ 369332 h 369332"/>
              <a:gd name="connsiteX2" fmla="*/ 0 w 2340000"/>
              <a:gd name="connsiteY2" fmla="*/ 369332 h 369332"/>
              <a:gd name="connsiteX3" fmla="*/ 0 w 2340000"/>
              <a:gd name="connsiteY3" fmla="*/ 0 h 369332"/>
              <a:gd name="connsiteX0" fmla="*/ 2340000 w 2340000"/>
              <a:gd name="connsiteY0" fmla="*/ 369332 h 369332"/>
              <a:gd name="connsiteX1" fmla="*/ 0 w 2340000"/>
              <a:gd name="connsiteY1" fmla="*/ 369332 h 369332"/>
              <a:gd name="connsiteX2" fmla="*/ 0 w 2340000"/>
              <a:gd name="connsiteY2" fmla="*/ 0 h 369332"/>
              <a:gd name="connsiteX0" fmla="*/ 0 w 0"/>
              <a:gd name="connsiteY0" fmla="*/ 369332 h 369332"/>
              <a:gd name="connsiteX1" fmla="*/ 0 w 0"/>
              <a:gd name="connsiteY1" fmla="*/ 0 h 369332"/>
              <a:gd name="connsiteX0" fmla="*/ 0 w 0"/>
              <a:gd name="connsiteY0" fmla="*/ 10000 h 10000"/>
              <a:gd name="connsiteX1" fmla="*/ 0 w 0"/>
              <a:gd name="connsiteY1" fmla="*/ 0 h 10000"/>
              <a:gd name="connsiteX0" fmla="*/ 0 w 0"/>
              <a:gd name="connsiteY0" fmla="*/ 10000 h 10000"/>
              <a:gd name="connsiteX1" fmla="*/ 0 w 0"/>
              <a:gd name="connsiteY1" fmla="*/ 0 h 10000"/>
              <a:gd name="connsiteX0" fmla="*/ 0 w 0"/>
              <a:gd name="connsiteY0" fmla="*/ 10000 h 10000"/>
              <a:gd name="connsiteX1" fmla="*/ 0 w 0"/>
              <a:gd name="connsiteY1" fmla="*/ 0 h 10000"/>
              <a:gd name="connsiteX2" fmla="*/ 0 w 0"/>
              <a:gd name="connsiteY2" fmla="*/ 10000 h 10000"/>
            </a:gdLst>
            <a:ahLst/>
            <a:cxnLst>
              <a:cxn ang="0">
                <a:pos x="connsiteX0" y="connsiteY0"/>
              </a:cxn>
              <a:cxn ang="0">
                <a:pos x="connsiteX1" y="connsiteY1"/>
              </a:cxn>
              <a:cxn ang="0">
                <a:pos x="connsiteX2" y="connsiteY2"/>
              </a:cxn>
            </a:cxnLst>
            <a:rect l="l" t="t" r="r" b="b"/>
            <a:pathLst>
              <a:path h="10000">
                <a:moveTo>
                  <a:pt x="0" y="10000"/>
                </a:moveTo>
                <a:lnTo>
                  <a:pt x="0" y="0"/>
                </a:lnTo>
                <a:lnTo>
                  <a:pt x="0" y="10000"/>
                </a:lnTo>
                <a:close/>
              </a:path>
            </a:pathLst>
          </a:custGeom>
          <a:noFill/>
          <a:ln w="19050">
            <a:solidFill>
              <a:schemeClr val="bg1"/>
            </a:solidFill>
          </a:ln>
          <a:effectLst/>
        </p:spPr>
        <p:txBody>
          <a:bodyPr lIns="144000"/>
          <a:lstStyle>
            <a:lvl1pPr algn="l">
              <a:lnSpc>
                <a:spcPct val="100000"/>
              </a:lnSpc>
              <a:buFontTx/>
              <a:buNone/>
              <a:defRPr sz="1200" b="0">
                <a:solidFill>
                  <a:schemeClr val="bg1"/>
                </a:solidFill>
                <a:latin typeface="+mn-lt"/>
              </a:defRPr>
            </a:lvl1pPr>
            <a:lvl2pPr>
              <a:lnSpc>
                <a:spcPct val="100000"/>
              </a:lnSpc>
              <a:buFontTx/>
              <a:buNone/>
              <a:defRPr sz="1200" b="0">
                <a:solidFill>
                  <a:schemeClr val="bg1"/>
                </a:solidFill>
                <a:latin typeface="+mn-lt"/>
              </a:defRPr>
            </a:lvl2pPr>
            <a:lvl3pPr marL="0" indent="0">
              <a:spcBef>
                <a:spcPts val="0"/>
              </a:spcBef>
              <a:buFontTx/>
              <a:buNone/>
              <a:defRPr sz="1200" b="0">
                <a:solidFill>
                  <a:schemeClr val="bg1"/>
                </a:solidFill>
                <a:latin typeface="+mn-lt"/>
              </a:defRPr>
            </a:lvl3pPr>
            <a:lvl4pPr marL="0" indent="0">
              <a:buFontTx/>
              <a:buNone/>
              <a:defRPr sz="1200" b="0">
                <a:solidFill>
                  <a:schemeClr val="bg1"/>
                </a:solidFill>
                <a:latin typeface="+mn-lt"/>
              </a:defRPr>
            </a:lvl4pPr>
            <a:lvl5pPr>
              <a:spcBef>
                <a:spcPts val="0"/>
              </a:spcBef>
              <a:buFontTx/>
              <a:buNone/>
              <a:defRPr sz="1200" b="0">
                <a:solidFill>
                  <a:schemeClr val="bg1"/>
                </a:solidFill>
                <a:latin typeface="+mn-lt"/>
              </a:defRPr>
            </a:lvl5pPr>
          </a:lstStyle>
          <a:p>
            <a:pPr lvl="0"/>
            <a:r>
              <a:rPr lang="fr-FR"/>
              <a:t>Modifier les styles du texte du masque</a:t>
            </a:r>
          </a:p>
        </p:txBody>
      </p:sp>
    </p:spTree>
    <p:extLst>
      <p:ext uri="{BB962C8B-B14F-4D97-AF65-F5344CB8AC3E}">
        <p14:creationId xmlns:p14="http://schemas.microsoft.com/office/powerpoint/2010/main" val="4804739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Visuel">
    <p:bg>
      <p:bgPr>
        <a:solidFill>
          <a:schemeClr val="bg1">
            <a:lumMod val="85000"/>
          </a:schemeClr>
        </a:solidFill>
        <a:effectLst/>
      </p:bgPr>
    </p:bg>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EEA4C392-C249-05D8-6EF9-8B5512BB728E}"/>
              </a:ext>
            </a:extLst>
          </p:cNvPr>
          <p:cNvSpPr>
            <a:spLocks noGrp="1"/>
          </p:cNvSpPr>
          <p:nvPr>
            <p:ph type="dt" sz="half" idx="12"/>
          </p:nvPr>
        </p:nvSpPr>
        <p:spPr>
          <a:xfrm>
            <a:off x="9576000" y="6336000"/>
            <a:ext cx="719419" cy="184666"/>
          </a:xfrm>
          <a:prstGeom prst="rect">
            <a:avLst/>
          </a:prstGeom>
        </p:spPr>
        <p:txBody>
          <a:bodyPr/>
          <a:lstStyle>
            <a:lvl1pPr>
              <a:defRPr>
                <a:solidFill>
                  <a:schemeClr val="bg1"/>
                </a:solidFill>
              </a:defRPr>
            </a:lvl1pPr>
          </a:lstStyle>
          <a:p>
            <a:pPr algn="r"/>
            <a:r>
              <a:rPr lang="fr-FR" dirty="0" err="1"/>
              <a:t>jj.mm.aaaa</a:t>
            </a:r>
            <a:endParaRPr lang="fr-FR" dirty="0"/>
          </a:p>
        </p:txBody>
      </p:sp>
      <p:sp>
        <p:nvSpPr>
          <p:cNvPr id="4" name="ZoneTexte 3">
            <a:extLst>
              <a:ext uri="{FF2B5EF4-FFF2-40B4-BE49-F238E27FC236}">
                <a16:creationId xmlns:a16="http://schemas.microsoft.com/office/drawing/2014/main" id="{0973666C-E9D7-76DD-9AD4-D51ED7C63409}"/>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8" name="Connecteur droit 7">
            <a:extLst>
              <a:ext uri="{FF2B5EF4-FFF2-40B4-BE49-F238E27FC236}">
                <a16:creationId xmlns:a16="http://schemas.microsoft.com/office/drawing/2014/main" id="{8283C656-D755-4223-CFDE-055C89A34295}"/>
              </a:ext>
            </a:extLst>
          </p:cNvPr>
          <p:cNvCxnSpPr/>
          <p:nvPr userDrawn="1"/>
        </p:nvCxnSpPr>
        <p:spPr>
          <a:xfrm>
            <a:off x="10611092" y="6273316"/>
            <a:ext cx="0" cy="360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4953E06B-652A-5C83-B728-EF81AC015E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1227" y="6189656"/>
            <a:ext cx="1008000" cy="517665"/>
          </a:xfrm>
          <a:prstGeom prst="rect">
            <a:avLst/>
          </a:prstGeom>
        </p:spPr>
      </p:pic>
      <p:sp>
        <p:nvSpPr>
          <p:cNvPr id="11" name="Espace réservé du pied de page 10">
            <a:extLst>
              <a:ext uri="{FF2B5EF4-FFF2-40B4-BE49-F238E27FC236}">
                <a16:creationId xmlns:a16="http://schemas.microsoft.com/office/drawing/2014/main" id="{0C051FCD-2DE8-80F4-BAEC-E8E29CE88421}"/>
              </a:ext>
            </a:extLst>
          </p:cNvPr>
          <p:cNvSpPr>
            <a:spLocks noGrp="1"/>
          </p:cNvSpPr>
          <p:nvPr>
            <p:ph type="ftr" sz="quarter" idx="14"/>
          </p:nvPr>
        </p:nvSpPr>
        <p:spPr/>
        <p:txBody>
          <a:bodyPr/>
          <a:lstStyle>
            <a:lvl1pPr>
              <a:defRPr>
                <a:solidFill>
                  <a:schemeClr val="bg1"/>
                </a:solidFill>
              </a:defRPr>
            </a:lvl1pPr>
          </a:lstStyle>
          <a:p>
            <a:r>
              <a:rPr lang="fr-FR"/>
              <a:t>00_Titre du chapitre</a:t>
            </a:r>
            <a:endParaRPr lang="fr-FR" dirty="0"/>
          </a:p>
        </p:txBody>
      </p:sp>
      <p:sp>
        <p:nvSpPr>
          <p:cNvPr id="9" name="Espace réservé du texte 11">
            <a:extLst>
              <a:ext uri="{FF2B5EF4-FFF2-40B4-BE49-F238E27FC236}">
                <a16:creationId xmlns:a16="http://schemas.microsoft.com/office/drawing/2014/main" id="{759E3571-FEF9-F857-2DF0-9F3FA6543955}"/>
              </a:ext>
            </a:extLst>
          </p:cNvPr>
          <p:cNvSpPr>
            <a:spLocks noGrp="1"/>
          </p:cNvSpPr>
          <p:nvPr>
            <p:ph type="body" sz="quarter" idx="17"/>
          </p:nvPr>
        </p:nvSpPr>
        <p:spPr>
          <a:xfrm>
            <a:off x="3863751" y="2096852"/>
            <a:ext cx="5040000" cy="646331"/>
          </a:xfrm>
          <a:custGeom>
            <a:avLst/>
            <a:gdLst>
              <a:gd name="connsiteX0" fmla="*/ 0 w 2340000"/>
              <a:gd name="connsiteY0" fmla="*/ 0 h 369332"/>
              <a:gd name="connsiteX1" fmla="*/ 2340000 w 2340000"/>
              <a:gd name="connsiteY1" fmla="*/ 0 h 369332"/>
              <a:gd name="connsiteX2" fmla="*/ 2340000 w 2340000"/>
              <a:gd name="connsiteY2" fmla="*/ 369332 h 369332"/>
              <a:gd name="connsiteX3" fmla="*/ 0 w 2340000"/>
              <a:gd name="connsiteY3" fmla="*/ 369332 h 369332"/>
              <a:gd name="connsiteX4" fmla="*/ 0 w 2340000"/>
              <a:gd name="connsiteY4" fmla="*/ 0 h 369332"/>
              <a:gd name="connsiteX0" fmla="*/ 2340000 w 2431440"/>
              <a:gd name="connsiteY0" fmla="*/ 0 h 369332"/>
              <a:gd name="connsiteX1" fmla="*/ 2340000 w 2431440"/>
              <a:gd name="connsiteY1" fmla="*/ 369332 h 369332"/>
              <a:gd name="connsiteX2" fmla="*/ 0 w 2431440"/>
              <a:gd name="connsiteY2" fmla="*/ 369332 h 369332"/>
              <a:gd name="connsiteX3" fmla="*/ 0 w 2431440"/>
              <a:gd name="connsiteY3" fmla="*/ 0 h 369332"/>
              <a:gd name="connsiteX4" fmla="*/ 2431440 w 2431440"/>
              <a:gd name="connsiteY4" fmla="*/ 91440 h 369332"/>
              <a:gd name="connsiteX0" fmla="*/ 2340000 w 2340000"/>
              <a:gd name="connsiteY0" fmla="*/ 0 h 369332"/>
              <a:gd name="connsiteX1" fmla="*/ 2340000 w 2340000"/>
              <a:gd name="connsiteY1" fmla="*/ 369332 h 369332"/>
              <a:gd name="connsiteX2" fmla="*/ 0 w 2340000"/>
              <a:gd name="connsiteY2" fmla="*/ 369332 h 369332"/>
              <a:gd name="connsiteX3" fmla="*/ 0 w 2340000"/>
              <a:gd name="connsiteY3" fmla="*/ 0 h 369332"/>
              <a:gd name="connsiteX0" fmla="*/ 2340000 w 2340000"/>
              <a:gd name="connsiteY0" fmla="*/ 369332 h 369332"/>
              <a:gd name="connsiteX1" fmla="*/ 0 w 2340000"/>
              <a:gd name="connsiteY1" fmla="*/ 369332 h 369332"/>
              <a:gd name="connsiteX2" fmla="*/ 0 w 2340000"/>
              <a:gd name="connsiteY2" fmla="*/ 0 h 369332"/>
              <a:gd name="connsiteX0" fmla="*/ 0 w 0"/>
              <a:gd name="connsiteY0" fmla="*/ 369332 h 369332"/>
              <a:gd name="connsiteX1" fmla="*/ 0 w 0"/>
              <a:gd name="connsiteY1" fmla="*/ 0 h 369332"/>
              <a:gd name="connsiteX0" fmla="*/ 0 w 0"/>
              <a:gd name="connsiteY0" fmla="*/ 10000 h 10000"/>
              <a:gd name="connsiteX1" fmla="*/ 0 w 0"/>
              <a:gd name="connsiteY1" fmla="*/ 0 h 10000"/>
              <a:gd name="connsiteX0" fmla="*/ 0 w 0"/>
              <a:gd name="connsiteY0" fmla="*/ 10000 h 10000"/>
              <a:gd name="connsiteX1" fmla="*/ 0 w 0"/>
              <a:gd name="connsiteY1" fmla="*/ 0 h 10000"/>
              <a:gd name="connsiteX0" fmla="*/ 0 w 0"/>
              <a:gd name="connsiteY0" fmla="*/ 10000 h 10000"/>
              <a:gd name="connsiteX1" fmla="*/ 0 w 0"/>
              <a:gd name="connsiteY1" fmla="*/ 0 h 10000"/>
              <a:gd name="connsiteX2" fmla="*/ 0 w 0"/>
              <a:gd name="connsiteY2" fmla="*/ 10000 h 10000"/>
            </a:gdLst>
            <a:ahLst/>
            <a:cxnLst>
              <a:cxn ang="0">
                <a:pos x="connsiteX0" y="connsiteY0"/>
              </a:cxn>
              <a:cxn ang="0">
                <a:pos x="connsiteX1" y="connsiteY1"/>
              </a:cxn>
              <a:cxn ang="0">
                <a:pos x="connsiteX2" y="connsiteY2"/>
              </a:cxn>
            </a:cxnLst>
            <a:rect l="l" t="t" r="r" b="b"/>
            <a:pathLst>
              <a:path h="10000">
                <a:moveTo>
                  <a:pt x="0" y="10000"/>
                </a:moveTo>
                <a:lnTo>
                  <a:pt x="0" y="0"/>
                </a:lnTo>
                <a:lnTo>
                  <a:pt x="0" y="10000"/>
                </a:lnTo>
                <a:close/>
              </a:path>
            </a:pathLst>
          </a:custGeom>
          <a:noFill/>
          <a:ln w="19050">
            <a:solidFill>
              <a:schemeClr val="bg1"/>
            </a:solidFill>
          </a:ln>
          <a:effectLst/>
        </p:spPr>
        <p:txBody>
          <a:bodyPr lIns="180000" rIns="180000"/>
          <a:lstStyle>
            <a:lvl1pPr algn="l">
              <a:lnSpc>
                <a:spcPct val="100000"/>
              </a:lnSpc>
              <a:buFontTx/>
              <a:buNone/>
              <a:defRPr sz="2100" b="1">
                <a:solidFill>
                  <a:schemeClr val="bg1"/>
                </a:solidFill>
                <a:latin typeface="+mj-lt"/>
              </a:defRPr>
            </a:lvl1pPr>
            <a:lvl2pPr>
              <a:lnSpc>
                <a:spcPct val="100000"/>
              </a:lnSpc>
              <a:buFontTx/>
              <a:buNone/>
              <a:defRPr sz="1200" b="0">
                <a:solidFill>
                  <a:schemeClr val="bg1"/>
                </a:solidFill>
                <a:latin typeface="+mn-lt"/>
              </a:defRPr>
            </a:lvl2pPr>
            <a:lvl3pPr marL="0" indent="0">
              <a:spcBef>
                <a:spcPts val="0"/>
              </a:spcBef>
              <a:buFontTx/>
              <a:buNone/>
              <a:defRPr sz="1200" b="0">
                <a:solidFill>
                  <a:schemeClr val="bg1"/>
                </a:solidFill>
                <a:latin typeface="+mn-lt"/>
              </a:defRPr>
            </a:lvl3pPr>
            <a:lvl4pPr marL="0" indent="0">
              <a:buFontTx/>
              <a:buNone/>
              <a:defRPr sz="1200" b="0">
                <a:solidFill>
                  <a:schemeClr val="bg1"/>
                </a:solidFill>
                <a:latin typeface="+mn-lt"/>
              </a:defRPr>
            </a:lvl4pPr>
            <a:lvl5pPr>
              <a:spcBef>
                <a:spcPts val="0"/>
              </a:spcBef>
              <a:buFontTx/>
              <a:buNone/>
              <a:defRPr sz="1200" b="0">
                <a:solidFill>
                  <a:schemeClr val="bg1"/>
                </a:solidFill>
                <a:latin typeface="+mn-lt"/>
              </a:defRPr>
            </a:lvl5pPr>
          </a:lstStyle>
          <a:p>
            <a:pPr lvl="0"/>
            <a:r>
              <a:rPr lang="fr-FR"/>
              <a:t>Modifier les styles du texte du masque</a:t>
            </a:r>
          </a:p>
        </p:txBody>
      </p:sp>
    </p:spTree>
    <p:extLst>
      <p:ext uri="{BB962C8B-B14F-4D97-AF65-F5344CB8AC3E}">
        <p14:creationId xmlns:p14="http://schemas.microsoft.com/office/powerpoint/2010/main" val="323826027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jpe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47.xml"/><Relationship Id="rId7" Type="http://schemas.openxmlformats.org/officeDocument/2006/relationships/theme" Target="../theme/theme2.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53.xml"/><Relationship Id="rId7"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59.xml"/><Relationship Id="rId7" Type="http://schemas.openxmlformats.org/officeDocument/2006/relationships/theme" Target="../theme/theme4.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65.xml"/><Relationship Id="rId7"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71.xml"/><Relationship Id="rId7" Type="http://schemas.openxmlformats.org/officeDocument/2006/relationships/theme" Target="../theme/theme6.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9" Type="http://schemas.openxmlformats.org/officeDocument/2006/relationships/slideLayout" Target="../slideLayouts/slideLayout113.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42" Type="http://schemas.openxmlformats.org/officeDocument/2006/relationships/image" Target="../media/image1.jpeg"/><Relationship Id="rId7" Type="http://schemas.openxmlformats.org/officeDocument/2006/relationships/slideLayout" Target="../slideLayouts/slideLayout8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41" Type="http://schemas.openxmlformats.org/officeDocument/2006/relationships/theme" Target="../theme/theme7.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40" Type="http://schemas.openxmlformats.org/officeDocument/2006/relationships/slideLayout" Target="../slideLayouts/slideLayout114.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43" Type="http://schemas.openxmlformats.org/officeDocument/2006/relationships/image" Target="../media/image21.png"/><Relationship Id="rId8" Type="http://schemas.openxmlformats.org/officeDocument/2006/relationships/slideLayout" Target="../slideLayouts/slideLayout82.xml"/><Relationship Id="rId3" Type="http://schemas.openxmlformats.org/officeDocument/2006/relationships/slideLayout" Target="../slideLayouts/slideLayout77.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ED7A896-3470-BC80-4009-35A77E504059}"/>
              </a:ext>
            </a:extLst>
          </p:cNvPr>
          <p:cNvPicPr>
            <a:picLocks noChangeAspect="1"/>
          </p:cNvPicPr>
          <p:nvPr userDrawn="1"/>
        </p:nvPicPr>
        <p:blipFill rotWithShape="1">
          <a:blip r:embed="rId46" cstate="print">
            <a:extLst>
              <a:ext uri="{28A0092B-C50C-407E-A947-70E740481C1C}">
                <a14:useLocalDpi xmlns:a14="http://schemas.microsoft.com/office/drawing/2010/main" val="0"/>
              </a:ext>
            </a:extLst>
          </a:blip>
          <a:srcRect/>
          <a:stretch/>
        </p:blipFill>
        <p:spPr>
          <a:xfrm>
            <a:off x="0" y="428"/>
            <a:ext cx="12192000" cy="576000"/>
          </a:xfrm>
          <a:prstGeom prst="rect">
            <a:avLst/>
          </a:prstGeom>
        </p:spPr>
      </p:pic>
      <p:sp>
        <p:nvSpPr>
          <p:cNvPr id="2" name="Espace réservé du titre 1"/>
          <p:cNvSpPr>
            <a:spLocks noGrp="1"/>
          </p:cNvSpPr>
          <p:nvPr>
            <p:ph type="title"/>
          </p:nvPr>
        </p:nvSpPr>
        <p:spPr>
          <a:xfrm>
            <a:off x="1055688" y="1036073"/>
            <a:ext cx="10080625" cy="528671"/>
          </a:xfrm>
          <a:prstGeom prst="rect">
            <a:avLst/>
          </a:prstGeom>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1055687" y="1989138"/>
            <a:ext cx="10080625" cy="1388072"/>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587388" y="160354"/>
            <a:ext cx="7200000" cy="230832"/>
          </a:xfrm>
          <a:prstGeom prst="rect">
            <a:avLst/>
          </a:prstGeom>
        </p:spPr>
        <p:txBody>
          <a:bodyPr vert="horz" wrap="square" lIns="36000" tIns="0" rIns="36000" bIns="0" rtlCol="0" anchor="ctr">
            <a:spAutoFit/>
          </a:bodyPr>
          <a:lstStyle>
            <a:lvl1pPr marL="0" algn="l">
              <a:lnSpc>
                <a:spcPct val="100000"/>
              </a:lnSpc>
              <a:spcBef>
                <a:spcPts val="0"/>
              </a:spcBef>
              <a:buFontTx/>
              <a:buNone/>
              <a:defRPr sz="1500">
                <a:solidFill>
                  <a:schemeClr val="bg1"/>
                </a:solidFill>
                <a:latin typeface="+mj-lt"/>
              </a:defRPr>
            </a:lvl1pPr>
          </a:lstStyle>
          <a:p>
            <a:r>
              <a:rPr lang="fr-FR"/>
              <a:t>00_Titre du chapitre</a:t>
            </a:r>
            <a:endParaRPr lang="fr-FR" dirty="0"/>
          </a:p>
        </p:txBody>
      </p:sp>
      <p:sp>
        <p:nvSpPr>
          <p:cNvPr id="9" name="ZoneTexte 8">
            <a:extLst>
              <a:ext uri="{FF2B5EF4-FFF2-40B4-BE49-F238E27FC236}">
                <a16:creationId xmlns:a16="http://schemas.microsoft.com/office/drawing/2014/main" id="{9BC1195F-6187-1FE6-6FFB-E415BE70CA68}"/>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pic>
        <p:nvPicPr>
          <p:cNvPr id="11" name="Image 10">
            <a:extLst>
              <a:ext uri="{FF2B5EF4-FFF2-40B4-BE49-F238E27FC236}">
                <a16:creationId xmlns:a16="http://schemas.microsoft.com/office/drawing/2014/main" id="{4C0C65F1-07F7-CB09-88AF-489E3A289242}"/>
              </a:ext>
            </a:extLst>
          </p:cNvPr>
          <p:cNvPicPr>
            <a:picLocks noChangeAspect="1"/>
          </p:cNvPicPr>
          <p:nvPr userDrawn="1"/>
        </p:nvPicPr>
        <p:blipFill>
          <a:blip r:embed="rId47" cstate="print">
            <a:extLst>
              <a:ext uri="{28A0092B-C50C-407E-A947-70E740481C1C}">
                <a14:useLocalDpi xmlns:a14="http://schemas.microsoft.com/office/drawing/2010/main" val="0"/>
              </a:ext>
            </a:extLst>
          </a:blip>
          <a:stretch>
            <a:fillRect/>
          </a:stretch>
        </p:blipFill>
        <p:spPr>
          <a:xfrm>
            <a:off x="10850863" y="6270064"/>
            <a:ext cx="757883" cy="363252"/>
          </a:xfrm>
          <a:prstGeom prst="rect">
            <a:avLst/>
          </a:prstGeom>
        </p:spPr>
      </p:pic>
      <p:cxnSp>
        <p:nvCxnSpPr>
          <p:cNvPr id="10" name="Connecteur droit 9">
            <a:extLst>
              <a:ext uri="{FF2B5EF4-FFF2-40B4-BE49-F238E27FC236}">
                <a16:creationId xmlns:a16="http://schemas.microsoft.com/office/drawing/2014/main" id="{F009BB28-E49F-8408-4649-4AAD90599DBA}"/>
              </a:ext>
            </a:extLst>
          </p:cNvPr>
          <p:cNvCxnSpPr/>
          <p:nvPr userDrawn="1"/>
        </p:nvCxnSpPr>
        <p:spPr>
          <a:xfrm>
            <a:off x="10611092" y="6273316"/>
            <a:ext cx="0" cy="36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Espace réservé de la date 7">
            <a:extLst>
              <a:ext uri="{FF2B5EF4-FFF2-40B4-BE49-F238E27FC236}">
                <a16:creationId xmlns:a16="http://schemas.microsoft.com/office/drawing/2014/main" id="{C38D3C0F-743E-CC66-FE45-82F4248248DE}"/>
              </a:ext>
            </a:extLst>
          </p:cNvPr>
          <p:cNvSpPr>
            <a:spLocks noGrp="1"/>
          </p:cNvSpPr>
          <p:nvPr>
            <p:ph type="dt" sz="half" idx="2"/>
          </p:nvPr>
        </p:nvSpPr>
        <p:spPr>
          <a:xfrm>
            <a:off x="9576000" y="6336000"/>
            <a:ext cx="760327" cy="184666"/>
          </a:xfrm>
          <a:prstGeom prst="rect">
            <a:avLst/>
          </a:prstGeom>
        </p:spPr>
        <p:txBody>
          <a:bodyPr vert="horz" wrap="none" lIns="36000" tIns="0" rIns="36000" bIns="0" rtlCol="0" anchor="ctr">
            <a:spAutoFit/>
          </a:bodyPr>
          <a:lstStyle>
            <a:lvl1pPr algn="r">
              <a:defRPr sz="1200">
                <a:solidFill>
                  <a:schemeClr val="tx1"/>
                </a:solidFill>
                <a:latin typeface="+mj-lt"/>
              </a:defRPr>
            </a:lvl1pPr>
          </a:lstStyle>
          <a:p>
            <a:r>
              <a:rPr lang="fr-FR" dirty="0" err="1"/>
              <a:t>jj.mm.aaaa</a:t>
            </a:r>
            <a:endParaRPr lang="fr-FR" dirty="0"/>
          </a:p>
        </p:txBody>
      </p:sp>
    </p:spTree>
    <p:extLst>
      <p:ext uri="{BB962C8B-B14F-4D97-AF65-F5344CB8AC3E}">
        <p14:creationId xmlns:p14="http://schemas.microsoft.com/office/powerpoint/2010/main" val="1595063951"/>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6" r:id="rId3"/>
    <p:sldLayoutId id="2147483654" r:id="rId4"/>
    <p:sldLayoutId id="2147483657" r:id="rId5"/>
    <p:sldLayoutId id="2147483651" r:id="rId6"/>
    <p:sldLayoutId id="2147483658" r:id="rId7"/>
    <p:sldLayoutId id="2147483659" r:id="rId8"/>
    <p:sldLayoutId id="2147483660" r:id="rId9"/>
    <p:sldLayoutId id="2147483650" r:id="rId10"/>
    <p:sldLayoutId id="2147483661" r:id="rId11"/>
    <p:sldLayoutId id="2147483662" r:id="rId12"/>
    <p:sldLayoutId id="2147483668" r:id="rId13"/>
    <p:sldLayoutId id="2147483663" r:id="rId14"/>
    <p:sldLayoutId id="2147483665" r:id="rId15"/>
    <p:sldLayoutId id="2147483666" r:id="rId16"/>
    <p:sldLayoutId id="2147483667" r:id="rId17"/>
    <p:sldLayoutId id="2147483669" r:id="rId18"/>
    <p:sldLayoutId id="2147483670" r:id="rId19"/>
    <p:sldLayoutId id="2147483672" r:id="rId20"/>
    <p:sldLayoutId id="2147483671"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4" r:id="rId32"/>
    <p:sldLayoutId id="2147483685" r:id="rId33"/>
    <p:sldLayoutId id="2147483686" r:id="rId34"/>
    <p:sldLayoutId id="2147483751" r:id="rId35"/>
    <p:sldLayoutId id="2147483752" r:id="rId36"/>
    <p:sldLayoutId id="2147483754" r:id="rId37"/>
    <p:sldLayoutId id="2147483652" r:id="rId38"/>
    <p:sldLayoutId id="2147483753" r:id="rId39"/>
    <p:sldLayoutId id="2147483755" r:id="rId40"/>
    <p:sldLayoutId id="2147483757" r:id="rId41"/>
    <p:sldLayoutId id="2147483759" r:id="rId42"/>
    <p:sldLayoutId id="2147483760" r:id="rId43"/>
    <p:sldLayoutId id="2147483762" r:id="rId44"/>
  </p:sldLayoutIdLst>
  <p:hf sldNum="0" hdr="0"/>
  <p:txStyles>
    <p:titleStyle>
      <a:lvl1pPr marL="0" algn="l" defTabSz="914400" rtl="0" eaLnBrk="1" latinLnBrk="0" hangingPunct="1">
        <a:lnSpc>
          <a:spcPct val="90000"/>
        </a:lnSpc>
        <a:spcBef>
          <a:spcPts val="0"/>
        </a:spcBef>
        <a:buFontTx/>
        <a:buNone/>
        <a:defRPr sz="3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0"/>
        </a:spcBef>
        <a:buFontTx/>
        <a:buNone/>
        <a:defRPr sz="2300" b="1" kern="1200">
          <a:solidFill>
            <a:schemeClr val="tx2"/>
          </a:solidFill>
          <a:latin typeface="+mj-lt"/>
          <a:ea typeface="+mn-ea"/>
          <a:cs typeface="+mn-cs"/>
        </a:defRPr>
      </a:lvl1pPr>
      <a:lvl2pPr marL="0" indent="0" algn="l" defTabSz="914400" rtl="0" eaLnBrk="1" latinLnBrk="0" hangingPunct="1">
        <a:lnSpc>
          <a:spcPct val="100000"/>
        </a:lnSpc>
        <a:spcBef>
          <a:spcPts val="0"/>
        </a:spcBef>
        <a:buFontTx/>
        <a:buNone/>
        <a:defRPr sz="1600" kern="1200">
          <a:solidFill>
            <a:schemeClr val="tx1"/>
          </a:solidFill>
          <a:latin typeface="+mn-lt"/>
          <a:ea typeface="+mn-ea"/>
          <a:cs typeface="+mn-cs"/>
        </a:defRPr>
      </a:lvl2pPr>
      <a:lvl3pPr marL="252000" indent="-252000" algn="l" defTabSz="914400" rtl="0" eaLnBrk="1" latinLnBrk="0" hangingPunct="1">
        <a:lnSpc>
          <a:spcPct val="100000"/>
        </a:lnSpc>
        <a:spcBef>
          <a:spcPts val="300"/>
        </a:spcBef>
        <a:buClrTx/>
        <a:buFont typeface="Wingdings" panose="05000000000000000000" pitchFamily="2" charset="2"/>
        <a:buChar char="l"/>
        <a:defRPr sz="1600" kern="1200">
          <a:solidFill>
            <a:schemeClr val="tx1"/>
          </a:solidFill>
          <a:latin typeface="+mn-lt"/>
          <a:ea typeface="+mn-ea"/>
          <a:cs typeface="+mn-cs"/>
        </a:defRPr>
      </a:lvl3pPr>
      <a:lvl4pPr marL="432000" indent="-180000" algn="l" defTabSz="914400" rtl="0" eaLnBrk="1" latinLnBrk="0" hangingPunct="1">
        <a:lnSpc>
          <a:spcPct val="100000"/>
        </a:lnSpc>
        <a:spcBef>
          <a:spcPts val="0"/>
        </a:spcBef>
        <a:buClrTx/>
        <a:buFont typeface="Symbol" panose="05050102010706020507" pitchFamily="18" charset="2"/>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userDrawn="1">
          <p15:clr>
            <a:srgbClr val="F26B43"/>
          </p15:clr>
        </p15:guide>
        <p15:guide id="2" orient="horz" pos="3793" userDrawn="1">
          <p15:clr>
            <a:srgbClr val="F26B43"/>
          </p15:clr>
        </p15:guide>
        <p15:guide id="3" pos="7015" userDrawn="1">
          <p15:clr>
            <a:srgbClr val="F26B43"/>
          </p15:clr>
        </p15:guide>
        <p15:guide id="4" orient="horz" pos="618" userDrawn="1">
          <p15:clr>
            <a:srgbClr val="F26B43"/>
          </p15:clr>
        </p15:guide>
        <p15:guide id="5" orient="horz" pos="12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1304156-CB3C-D59B-87B1-1CDE216EF5D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a:stretch/>
        </p:blipFill>
        <p:spPr>
          <a:xfrm>
            <a:off x="0" y="0"/>
            <a:ext cx="12191999" cy="576000"/>
          </a:xfrm>
          <a:prstGeom prst="rect">
            <a:avLst/>
          </a:prstGeom>
        </p:spPr>
      </p:pic>
      <p:sp>
        <p:nvSpPr>
          <p:cNvPr id="2" name="Espace réservé du titre 1"/>
          <p:cNvSpPr>
            <a:spLocks noGrp="1"/>
          </p:cNvSpPr>
          <p:nvPr>
            <p:ph type="title"/>
          </p:nvPr>
        </p:nvSpPr>
        <p:spPr>
          <a:xfrm>
            <a:off x="1055688" y="1036073"/>
            <a:ext cx="10080625" cy="528671"/>
          </a:xfrm>
          <a:prstGeom prst="rect">
            <a:avLst/>
          </a:prstGeom>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1055687" y="1989138"/>
            <a:ext cx="10080625" cy="1388072"/>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587388" y="160354"/>
            <a:ext cx="7200000" cy="230832"/>
          </a:xfrm>
          <a:prstGeom prst="rect">
            <a:avLst/>
          </a:prstGeom>
        </p:spPr>
        <p:txBody>
          <a:bodyPr vert="horz" wrap="square" lIns="36000" tIns="0" rIns="36000" bIns="0" rtlCol="0" anchor="ctr">
            <a:spAutoFit/>
          </a:bodyPr>
          <a:lstStyle>
            <a:lvl1pPr marL="0" algn="l">
              <a:lnSpc>
                <a:spcPct val="100000"/>
              </a:lnSpc>
              <a:spcBef>
                <a:spcPts val="0"/>
              </a:spcBef>
              <a:buFontTx/>
              <a:buNone/>
              <a:defRPr sz="1500">
                <a:solidFill>
                  <a:schemeClr val="bg1"/>
                </a:solidFill>
                <a:latin typeface="+mj-lt"/>
              </a:defRPr>
            </a:lvl1pPr>
          </a:lstStyle>
          <a:p>
            <a:r>
              <a:rPr lang="fr-FR"/>
              <a:t>00_Titre du chapitre</a:t>
            </a:r>
            <a:endParaRPr lang="fr-FR" dirty="0"/>
          </a:p>
        </p:txBody>
      </p:sp>
      <p:sp>
        <p:nvSpPr>
          <p:cNvPr id="9" name="ZoneTexte 8">
            <a:extLst>
              <a:ext uri="{FF2B5EF4-FFF2-40B4-BE49-F238E27FC236}">
                <a16:creationId xmlns:a16="http://schemas.microsoft.com/office/drawing/2014/main" id="{9BC1195F-6187-1FE6-6FFB-E415BE70CA68}"/>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10" name="Connecteur droit 9">
            <a:extLst>
              <a:ext uri="{FF2B5EF4-FFF2-40B4-BE49-F238E27FC236}">
                <a16:creationId xmlns:a16="http://schemas.microsoft.com/office/drawing/2014/main" id="{F009BB28-E49F-8408-4649-4AAD90599DBA}"/>
              </a:ext>
            </a:extLst>
          </p:cNvPr>
          <p:cNvCxnSpPr/>
          <p:nvPr userDrawn="1"/>
        </p:nvCxnSpPr>
        <p:spPr>
          <a:xfrm>
            <a:off x="10611092" y="6273316"/>
            <a:ext cx="0" cy="36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Espace réservé de la date 7">
            <a:extLst>
              <a:ext uri="{FF2B5EF4-FFF2-40B4-BE49-F238E27FC236}">
                <a16:creationId xmlns:a16="http://schemas.microsoft.com/office/drawing/2014/main" id="{C38D3C0F-743E-CC66-FE45-82F4248248DE}"/>
              </a:ext>
            </a:extLst>
          </p:cNvPr>
          <p:cNvSpPr>
            <a:spLocks noGrp="1"/>
          </p:cNvSpPr>
          <p:nvPr>
            <p:ph type="dt" sz="half" idx="2"/>
          </p:nvPr>
        </p:nvSpPr>
        <p:spPr>
          <a:xfrm>
            <a:off x="9576000" y="6336000"/>
            <a:ext cx="760327" cy="184666"/>
          </a:xfrm>
          <a:prstGeom prst="rect">
            <a:avLst/>
          </a:prstGeom>
        </p:spPr>
        <p:txBody>
          <a:bodyPr vert="horz" wrap="none" lIns="36000" tIns="0" rIns="36000" bIns="0" rtlCol="0" anchor="ctr">
            <a:spAutoFit/>
          </a:bodyPr>
          <a:lstStyle>
            <a:lvl1pPr algn="r">
              <a:defRPr sz="1200">
                <a:solidFill>
                  <a:schemeClr val="tx1"/>
                </a:solidFill>
                <a:latin typeface="+mj-lt"/>
              </a:defRPr>
            </a:lvl1pPr>
          </a:lstStyle>
          <a:p>
            <a:r>
              <a:rPr lang="fr-FR" dirty="0" err="1"/>
              <a:t>jj.mm.aaaa</a:t>
            </a:r>
            <a:endParaRPr lang="fr-FR" dirty="0"/>
          </a:p>
        </p:txBody>
      </p:sp>
      <p:pic>
        <p:nvPicPr>
          <p:cNvPr id="12" name="Image 11">
            <a:extLst>
              <a:ext uri="{FF2B5EF4-FFF2-40B4-BE49-F238E27FC236}">
                <a16:creationId xmlns:a16="http://schemas.microsoft.com/office/drawing/2014/main" id="{7D36E477-7081-4A2E-A447-47FE712A23B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50863" y="6270064"/>
            <a:ext cx="757883" cy="363252"/>
          </a:xfrm>
          <a:prstGeom prst="rect">
            <a:avLst/>
          </a:prstGeom>
        </p:spPr>
      </p:pic>
    </p:spTree>
    <p:extLst>
      <p:ext uri="{BB962C8B-B14F-4D97-AF65-F5344CB8AC3E}">
        <p14:creationId xmlns:p14="http://schemas.microsoft.com/office/powerpoint/2010/main" val="532630347"/>
      </p:ext>
    </p:extLst>
  </p:cSld>
  <p:clrMap bg1="lt1" tx1="dk1" bg2="lt2" tx2="dk2" accent1="accent1" accent2="accent2" accent3="accent3" accent4="accent4" accent5="accent5" accent6="accent6" hlink="hlink" folHlink="folHlink"/>
  <p:sldLayoutIdLst>
    <p:sldLayoutId id="2147483688" r:id="rId1"/>
    <p:sldLayoutId id="2147483693" r:id="rId2"/>
    <p:sldLayoutId id="2147483694" r:id="rId3"/>
    <p:sldLayoutId id="2147483701" r:id="rId4"/>
    <p:sldLayoutId id="2147483702" r:id="rId5"/>
    <p:sldLayoutId id="2147483722" r:id="rId6"/>
  </p:sldLayoutIdLst>
  <p:hf sldNum="0" hdr="0"/>
  <p:txStyles>
    <p:titleStyle>
      <a:lvl1pPr marL="0" algn="l" defTabSz="914400" rtl="0" eaLnBrk="1" latinLnBrk="0" hangingPunct="1">
        <a:lnSpc>
          <a:spcPct val="90000"/>
        </a:lnSpc>
        <a:spcBef>
          <a:spcPts val="0"/>
        </a:spcBef>
        <a:buFontTx/>
        <a:buNone/>
        <a:defRPr sz="3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0"/>
        </a:spcBef>
        <a:buFontTx/>
        <a:buNone/>
        <a:defRPr sz="2300" b="1" kern="1200">
          <a:solidFill>
            <a:schemeClr val="tx2"/>
          </a:solidFill>
          <a:latin typeface="+mj-lt"/>
          <a:ea typeface="+mn-ea"/>
          <a:cs typeface="+mn-cs"/>
        </a:defRPr>
      </a:lvl1pPr>
      <a:lvl2pPr marL="0" indent="0" algn="l" defTabSz="914400" rtl="0" eaLnBrk="1" latinLnBrk="0" hangingPunct="1">
        <a:lnSpc>
          <a:spcPct val="100000"/>
        </a:lnSpc>
        <a:spcBef>
          <a:spcPts val="0"/>
        </a:spcBef>
        <a:buFontTx/>
        <a:buNone/>
        <a:defRPr sz="1600" kern="1200">
          <a:solidFill>
            <a:schemeClr val="tx1"/>
          </a:solidFill>
          <a:latin typeface="+mn-lt"/>
          <a:ea typeface="+mn-ea"/>
          <a:cs typeface="+mn-cs"/>
        </a:defRPr>
      </a:lvl2pPr>
      <a:lvl3pPr marL="252000" indent="-252000" algn="l" defTabSz="914400" rtl="0" eaLnBrk="1" latinLnBrk="0" hangingPunct="1">
        <a:lnSpc>
          <a:spcPct val="100000"/>
        </a:lnSpc>
        <a:spcBef>
          <a:spcPts val="300"/>
        </a:spcBef>
        <a:buClrTx/>
        <a:buFont typeface="Wingdings" panose="05000000000000000000" pitchFamily="2" charset="2"/>
        <a:buChar char="l"/>
        <a:defRPr sz="1600" kern="1200">
          <a:solidFill>
            <a:schemeClr val="tx1"/>
          </a:solidFill>
          <a:latin typeface="+mn-lt"/>
          <a:ea typeface="+mn-ea"/>
          <a:cs typeface="+mn-cs"/>
        </a:defRPr>
      </a:lvl3pPr>
      <a:lvl4pPr marL="432000" indent="-180000" algn="l" defTabSz="914400" rtl="0" eaLnBrk="1" latinLnBrk="0" hangingPunct="1">
        <a:lnSpc>
          <a:spcPct val="100000"/>
        </a:lnSpc>
        <a:spcBef>
          <a:spcPts val="0"/>
        </a:spcBef>
        <a:buClrTx/>
        <a:buFont typeface="Symbol" panose="05050102010706020507" pitchFamily="18" charset="2"/>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userDrawn="1">
          <p15:clr>
            <a:srgbClr val="F26B43"/>
          </p15:clr>
        </p15:guide>
        <p15:guide id="2" orient="horz" pos="3793" userDrawn="1">
          <p15:clr>
            <a:srgbClr val="F26B43"/>
          </p15:clr>
        </p15:guide>
        <p15:guide id="3" pos="7015" userDrawn="1">
          <p15:clr>
            <a:srgbClr val="F26B43"/>
          </p15:clr>
        </p15:guide>
        <p15:guide id="4" orient="horz" pos="618" userDrawn="1">
          <p15:clr>
            <a:srgbClr val="F26B43"/>
          </p15:clr>
        </p15:guide>
        <p15:guide id="5" orient="horz" pos="125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4416FF2-ABE4-E007-F07C-A7C621394F4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a:stretch/>
        </p:blipFill>
        <p:spPr>
          <a:xfrm>
            <a:off x="0" y="0"/>
            <a:ext cx="12191999" cy="576000"/>
          </a:xfrm>
          <a:prstGeom prst="rect">
            <a:avLst/>
          </a:prstGeom>
        </p:spPr>
      </p:pic>
      <p:sp>
        <p:nvSpPr>
          <p:cNvPr id="2" name="Espace réservé du titre 1"/>
          <p:cNvSpPr>
            <a:spLocks noGrp="1"/>
          </p:cNvSpPr>
          <p:nvPr>
            <p:ph type="title"/>
          </p:nvPr>
        </p:nvSpPr>
        <p:spPr>
          <a:xfrm>
            <a:off x="1055688" y="1036073"/>
            <a:ext cx="10080625" cy="528671"/>
          </a:xfrm>
          <a:prstGeom prst="rect">
            <a:avLst/>
          </a:prstGeom>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1055687" y="1989138"/>
            <a:ext cx="10080625" cy="1388072"/>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587388" y="160354"/>
            <a:ext cx="7200000" cy="230832"/>
          </a:xfrm>
          <a:prstGeom prst="rect">
            <a:avLst/>
          </a:prstGeom>
        </p:spPr>
        <p:txBody>
          <a:bodyPr vert="horz" wrap="square" lIns="36000" tIns="0" rIns="36000" bIns="0" rtlCol="0" anchor="ctr">
            <a:spAutoFit/>
          </a:bodyPr>
          <a:lstStyle>
            <a:lvl1pPr marL="0" algn="l">
              <a:lnSpc>
                <a:spcPct val="100000"/>
              </a:lnSpc>
              <a:spcBef>
                <a:spcPts val="0"/>
              </a:spcBef>
              <a:buFontTx/>
              <a:buNone/>
              <a:defRPr sz="1500">
                <a:solidFill>
                  <a:schemeClr val="bg1"/>
                </a:solidFill>
                <a:latin typeface="+mj-lt"/>
              </a:defRPr>
            </a:lvl1pPr>
          </a:lstStyle>
          <a:p>
            <a:r>
              <a:rPr lang="fr-FR"/>
              <a:t>00_Titre du chapitre</a:t>
            </a:r>
            <a:endParaRPr lang="fr-FR" dirty="0"/>
          </a:p>
        </p:txBody>
      </p:sp>
      <p:sp>
        <p:nvSpPr>
          <p:cNvPr id="9" name="ZoneTexte 8">
            <a:extLst>
              <a:ext uri="{FF2B5EF4-FFF2-40B4-BE49-F238E27FC236}">
                <a16:creationId xmlns:a16="http://schemas.microsoft.com/office/drawing/2014/main" id="{9BC1195F-6187-1FE6-6FFB-E415BE70CA68}"/>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10" name="Connecteur droit 9">
            <a:extLst>
              <a:ext uri="{FF2B5EF4-FFF2-40B4-BE49-F238E27FC236}">
                <a16:creationId xmlns:a16="http://schemas.microsoft.com/office/drawing/2014/main" id="{F009BB28-E49F-8408-4649-4AAD90599DBA}"/>
              </a:ext>
            </a:extLst>
          </p:cNvPr>
          <p:cNvCxnSpPr/>
          <p:nvPr userDrawn="1"/>
        </p:nvCxnSpPr>
        <p:spPr>
          <a:xfrm>
            <a:off x="10611092" y="6273316"/>
            <a:ext cx="0" cy="36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Espace réservé de la date 7">
            <a:extLst>
              <a:ext uri="{FF2B5EF4-FFF2-40B4-BE49-F238E27FC236}">
                <a16:creationId xmlns:a16="http://schemas.microsoft.com/office/drawing/2014/main" id="{C38D3C0F-743E-CC66-FE45-82F4248248DE}"/>
              </a:ext>
            </a:extLst>
          </p:cNvPr>
          <p:cNvSpPr>
            <a:spLocks noGrp="1"/>
          </p:cNvSpPr>
          <p:nvPr>
            <p:ph type="dt" sz="half" idx="2"/>
          </p:nvPr>
        </p:nvSpPr>
        <p:spPr>
          <a:xfrm>
            <a:off x="9576000" y="6336000"/>
            <a:ext cx="760327" cy="184666"/>
          </a:xfrm>
          <a:prstGeom prst="rect">
            <a:avLst/>
          </a:prstGeom>
        </p:spPr>
        <p:txBody>
          <a:bodyPr vert="horz" wrap="none" lIns="36000" tIns="0" rIns="36000" bIns="0" rtlCol="0" anchor="ctr">
            <a:spAutoFit/>
          </a:bodyPr>
          <a:lstStyle>
            <a:lvl1pPr algn="r">
              <a:defRPr sz="1200">
                <a:solidFill>
                  <a:schemeClr val="tx1"/>
                </a:solidFill>
                <a:latin typeface="+mj-lt"/>
              </a:defRPr>
            </a:lvl1pPr>
          </a:lstStyle>
          <a:p>
            <a:r>
              <a:rPr lang="fr-FR" dirty="0" err="1"/>
              <a:t>jj.mm.aaaa</a:t>
            </a:r>
            <a:endParaRPr lang="fr-FR" dirty="0"/>
          </a:p>
        </p:txBody>
      </p:sp>
      <p:pic>
        <p:nvPicPr>
          <p:cNvPr id="12" name="Image 11">
            <a:extLst>
              <a:ext uri="{FF2B5EF4-FFF2-40B4-BE49-F238E27FC236}">
                <a16:creationId xmlns:a16="http://schemas.microsoft.com/office/drawing/2014/main" id="{BD2A7C21-310B-46B2-BF3B-C827A4F5201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50863" y="6270064"/>
            <a:ext cx="757883" cy="363252"/>
          </a:xfrm>
          <a:prstGeom prst="rect">
            <a:avLst/>
          </a:prstGeom>
        </p:spPr>
      </p:pic>
    </p:spTree>
    <p:extLst>
      <p:ext uri="{BB962C8B-B14F-4D97-AF65-F5344CB8AC3E}">
        <p14:creationId xmlns:p14="http://schemas.microsoft.com/office/powerpoint/2010/main" val="320566848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Lst>
  <p:hf sldNum="0" hdr="0"/>
  <p:txStyles>
    <p:titleStyle>
      <a:lvl1pPr marL="0" algn="l" defTabSz="914400" rtl="0" eaLnBrk="1" latinLnBrk="0" hangingPunct="1">
        <a:lnSpc>
          <a:spcPct val="90000"/>
        </a:lnSpc>
        <a:spcBef>
          <a:spcPts val="0"/>
        </a:spcBef>
        <a:buFontTx/>
        <a:buNone/>
        <a:defRPr sz="3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0"/>
        </a:spcBef>
        <a:buFontTx/>
        <a:buNone/>
        <a:defRPr sz="2300" b="1" kern="1200">
          <a:solidFill>
            <a:schemeClr val="tx2"/>
          </a:solidFill>
          <a:latin typeface="+mj-lt"/>
          <a:ea typeface="+mn-ea"/>
          <a:cs typeface="+mn-cs"/>
        </a:defRPr>
      </a:lvl1pPr>
      <a:lvl2pPr marL="0" indent="0" algn="l" defTabSz="914400" rtl="0" eaLnBrk="1" latinLnBrk="0" hangingPunct="1">
        <a:lnSpc>
          <a:spcPct val="100000"/>
        </a:lnSpc>
        <a:spcBef>
          <a:spcPts val="0"/>
        </a:spcBef>
        <a:buFontTx/>
        <a:buNone/>
        <a:defRPr sz="1600" kern="1200">
          <a:solidFill>
            <a:schemeClr val="tx1"/>
          </a:solidFill>
          <a:latin typeface="+mn-lt"/>
          <a:ea typeface="+mn-ea"/>
          <a:cs typeface="+mn-cs"/>
        </a:defRPr>
      </a:lvl2pPr>
      <a:lvl3pPr marL="252000" indent="-252000" algn="l" defTabSz="914400" rtl="0" eaLnBrk="1" latinLnBrk="0" hangingPunct="1">
        <a:lnSpc>
          <a:spcPct val="100000"/>
        </a:lnSpc>
        <a:spcBef>
          <a:spcPts val="300"/>
        </a:spcBef>
        <a:buClrTx/>
        <a:buFont typeface="Wingdings" panose="05000000000000000000" pitchFamily="2" charset="2"/>
        <a:buChar char="l"/>
        <a:defRPr sz="1600" kern="1200">
          <a:solidFill>
            <a:schemeClr val="tx1"/>
          </a:solidFill>
          <a:latin typeface="+mn-lt"/>
          <a:ea typeface="+mn-ea"/>
          <a:cs typeface="+mn-cs"/>
        </a:defRPr>
      </a:lvl3pPr>
      <a:lvl4pPr marL="432000" indent="-180000" algn="l" defTabSz="914400" rtl="0" eaLnBrk="1" latinLnBrk="0" hangingPunct="1">
        <a:lnSpc>
          <a:spcPct val="100000"/>
        </a:lnSpc>
        <a:spcBef>
          <a:spcPts val="0"/>
        </a:spcBef>
        <a:buClrTx/>
        <a:buFont typeface="Symbol" panose="05050102010706020507" pitchFamily="18" charset="2"/>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userDrawn="1">
          <p15:clr>
            <a:srgbClr val="F26B43"/>
          </p15:clr>
        </p15:guide>
        <p15:guide id="2" orient="horz" pos="3793" userDrawn="1">
          <p15:clr>
            <a:srgbClr val="F26B43"/>
          </p15:clr>
        </p15:guide>
        <p15:guide id="3" pos="7015" userDrawn="1">
          <p15:clr>
            <a:srgbClr val="F26B43"/>
          </p15:clr>
        </p15:guide>
        <p15:guide id="4" orient="horz" pos="618" userDrawn="1">
          <p15:clr>
            <a:srgbClr val="F26B43"/>
          </p15:clr>
        </p15:guide>
        <p15:guide id="5" orient="horz" pos="125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7619C8A-7C65-E7C8-0D05-06D2D187F6FD}"/>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a:stretch/>
        </p:blipFill>
        <p:spPr>
          <a:xfrm>
            <a:off x="0" y="0"/>
            <a:ext cx="12191999" cy="576000"/>
          </a:xfrm>
          <a:prstGeom prst="rect">
            <a:avLst/>
          </a:prstGeom>
        </p:spPr>
      </p:pic>
      <p:sp>
        <p:nvSpPr>
          <p:cNvPr id="2" name="Espace réservé du titre 1"/>
          <p:cNvSpPr>
            <a:spLocks noGrp="1"/>
          </p:cNvSpPr>
          <p:nvPr>
            <p:ph type="title"/>
          </p:nvPr>
        </p:nvSpPr>
        <p:spPr>
          <a:xfrm>
            <a:off x="1055688" y="1036073"/>
            <a:ext cx="10080625" cy="528671"/>
          </a:xfrm>
          <a:prstGeom prst="rect">
            <a:avLst/>
          </a:prstGeom>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1055687" y="1989138"/>
            <a:ext cx="10080625" cy="1388072"/>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587388" y="160354"/>
            <a:ext cx="7200000" cy="230832"/>
          </a:xfrm>
          <a:prstGeom prst="rect">
            <a:avLst/>
          </a:prstGeom>
        </p:spPr>
        <p:txBody>
          <a:bodyPr vert="horz" wrap="square" lIns="36000" tIns="0" rIns="36000" bIns="0" rtlCol="0" anchor="ctr">
            <a:spAutoFit/>
          </a:bodyPr>
          <a:lstStyle>
            <a:lvl1pPr marL="0" algn="l">
              <a:lnSpc>
                <a:spcPct val="100000"/>
              </a:lnSpc>
              <a:spcBef>
                <a:spcPts val="0"/>
              </a:spcBef>
              <a:buFontTx/>
              <a:buNone/>
              <a:defRPr sz="1500">
                <a:solidFill>
                  <a:schemeClr val="bg1"/>
                </a:solidFill>
                <a:latin typeface="+mj-lt"/>
              </a:defRPr>
            </a:lvl1pPr>
          </a:lstStyle>
          <a:p>
            <a:r>
              <a:rPr lang="fr-FR"/>
              <a:t>00_Titre du chapitre</a:t>
            </a:r>
            <a:endParaRPr lang="fr-FR" dirty="0"/>
          </a:p>
        </p:txBody>
      </p:sp>
      <p:sp>
        <p:nvSpPr>
          <p:cNvPr id="9" name="ZoneTexte 8">
            <a:extLst>
              <a:ext uri="{FF2B5EF4-FFF2-40B4-BE49-F238E27FC236}">
                <a16:creationId xmlns:a16="http://schemas.microsoft.com/office/drawing/2014/main" id="{9BC1195F-6187-1FE6-6FFB-E415BE70CA68}"/>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10" name="Connecteur droit 9">
            <a:extLst>
              <a:ext uri="{FF2B5EF4-FFF2-40B4-BE49-F238E27FC236}">
                <a16:creationId xmlns:a16="http://schemas.microsoft.com/office/drawing/2014/main" id="{F009BB28-E49F-8408-4649-4AAD90599DBA}"/>
              </a:ext>
            </a:extLst>
          </p:cNvPr>
          <p:cNvCxnSpPr/>
          <p:nvPr userDrawn="1"/>
        </p:nvCxnSpPr>
        <p:spPr>
          <a:xfrm>
            <a:off x="10611092" y="6273316"/>
            <a:ext cx="0" cy="36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Espace réservé de la date 7">
            <a:extLst>
              <a:ext uri="{FF2B5EF4-FFF2-40B4-BE49-F238E27FC236}">
                <a16:creationId xmlns:a16="http://schemas.microsoft.com/office/drawing/2014/main" id="{C38D3C0F-743E-CC66-FE45-82F4248248DE}"/>
              </a:ext>
            </a:extLst>
          </p:cNvPr>
          <p:cNvSpPr>
            <a:spLocks noGrp="1"/>
          </p:cNvSpPr>
          <p:nvPr>
            <p:ph type="dt" sz="half" idx="2"/>
          </p:nvPr>
        </p:nvSpPr>
        <p:spPr>
          <a:xfrm>
            <a:off x="9576000" y="6336000"/>
            <a:ext cx="760327" cy="184666"/>
          </a:xfrm>
          <a:prstGeom prst="rect">
            <a:avLst/>
          </a:prstGeom>
        </p:spPr>
        <p:txBody>
          <a:bodyPr vert="horz" wrap="none" lIns="36000" tIns="0" rIns="36000" bIns="0" rtlCol="0" anchor="ctr">
            <a:spAutoFit/>
          </a:bodyPr>
          <a:lstStyle>
            <a:lvl1pPr algn="r">
              <a:defRPr sz="1200">
                <a:solidFill>
                  <a:schemeClr val="tx1"/>
                </a:solidFill>
                <a:latin typeface="+mj-lt"/>
              </a:defRPr>
            </a:lvl1pPr>
          </a:lstStyle>
          <a:p>
            <a:r>
              <a:rPr lang="fr-FR" dirty="0" err="1"/>
              <a:t>jj.mm.aaaa</a:t>
            </a:r>
            <a:endParaRPr lang="fr-FR" dirty="0"/>
          </a:p>
        </p:txBody>
      </p:sp>
      <p:pic>
        <p:nvPicPr>
          <p:cNvPr id="12" name="Image 11">
            <a:extLst>
              <a:ext uri="{FF2B5EF4-FFF2-40B4-BE49-F238E27FC236}">
                <a16:creationId xmlns:a16="http://schemas.microsoft.com/office/drawing/2014/main" id="{990401F9-EBD5-4BE1-9B82-D177127596D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50863" y="6270064"/>
            <a:ext cx="757883" cy="363252"/>
          </a:xfrm>
          <a:prstGeom prst="rect">
            <a:avLst/>
          </a:prstGeom>
        </p:spPr>
      </p:pic>
    </p:spTree>
    <p:extLst>
      <p:ext uri="{BB962C8B-B14F-4D97-AF65-F5344CB8AC3E}">
        <p14:creationId xmlns:p14="http://schemas.microsoft.com/office/powerpoint/2010/main" val="76500454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Lst>
  <p:hf sldNum="0" hdr="0"/>
  <p:txStyles>
    <p:titleStyle>
      <a:lvl1pPr marL="0" algn="l" defTabSz="914400" rtl="0" eaLnBrk="1" latinLnBrk="0" hangingPunct="1">
        <a:lnSpc>
          <a:spcPct val="90000"/>
        </a:lnSpc>
        <a:spcBef>
          <a:spcPts val="0"/>
        </a:spcBef>
        <a:buFontTx/>
        <a:buNone/>
        <a:defRPr sz="3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0"/>
        </a:spcBef>
        <a:buFontTx/>
        <a:buNone/>
        <a:defRPr sz="2300" b="1" kern="1200">
          <a:solidFill>
            <a:schemeClr val="tx2"/>
          </a:solidFill>
          <a:latin typeface="+mj-lt"/>
          <a:ea typeface="+mn-ea"/>
          <a:cs typeface="+mn-cs"/>
        </a:defRPr>
      </a:lvl1pPr>
      <a:lvl2pPr marL="0" indent="0" algn="l" defTabSz="914400" rtl="0" eaLnBrk="1" latinLnBrk="0" hangingPunct="1">
        <a:lnSpc>
          <a:spcPct val="100000"/>
        </a:lnSpc>
        <a:spcBef>
          <a:spcPts val="0"/>
        </a:spcBef>
        <a:buFontTx/>
        <a:buNone/>
        <a:defRPr sz="1600" kern="1200">
          <a:solidFill>
            <a:schemeClr val="tx1"/>
          </a:solidFill>
          <a:latin typeface="+mn-lt"/>
          <a:ea typeface="+mn-ea"/>
          <a:cs typeface="+mn-cs"/>
        </a:defRPr>
      </a:lvl2pPr>
      <a:lvl3pPr marL="252000" indent="-252000" algn="l" defTabSz="914400" rtl="0" eaLnBrk="1" latinLnBrk="0" hangingPunct="1">
        <a:lnSpc>
          <a:spcPct val="100000"/>
        </a:lnSpc>
        <a:spcBef>
          <a:spcPts val="300"/>
        </a:spcBef>
        <a:buClrTx/>
        <a:buFont typeface="Wingdings" panose="05000000000000000000" pitchFamily="2" charset="2"/>
        <a:buChar char="l"/>
        <a:defRPr sz="1600" kern="1200">
          <a:solidFill>
            <a:schemeClr val="tx1"/>
          </a:solidFill>
          <a:latin typeface="+mn-lt"/>
          <a:ea typeface="+mn-ea"/>
          <a:cs typeface="+mn-cs"/>
        </a:defRPr>
      </a:lvl3pPr>
      <a:lvl4pPr marL="432000" indent="-180000" algn="l" defTabSz="914400" rtl="0" eaLnBrk="1" latinLnBrk="0" hangingPunct="1">
        <a:lnSpc>
          <a:spcPct val="100000"/>
        </a:lnSpc>
        <a:spcBef>
          <a:spcPts val="0"/>
        </a:spcBef>
        <a:buClrTx/>
        <a:buFont typeface="Symbol" panose="05050102010706020507" pitchFamily="18" charset="2"/>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userDrawn="1">
          <p15:clr>
            <a:srgbClr val="F26B43"/>
          </p15:clr>
        </p15:guide>
        <p15:guide id="2" orient="horz" pos="3793" userDrawn="1">
          <p15:clr>
            <a:srgbClr val="F26B43"/>
          </p15:clr>
        </p15:guide>
        <p15:guide id="3" pos="7015" userDrawn="1">
          <p15:clr>
            <a:srgbClr val="F26B43"/>
          </p15:clr>
        </p15:guide>
        <p15:guide id="4" orient="horz" pos="618" userDrawn="1">
          <p15:clr>
            <a:srgbClr val="F26B43"/>
          </p15:clr>
        </p15:guide>
        <p15:guide id="5" orient="horz" pos="125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82A28E3-6F97-785F-E67D-F5C422EAE6B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a:stretch/>
        </p:blipFill>
        <p:spPr>
          <a:xfrm>
            <a:off x="0" y="0"/>
            <a:ext cx="12191999" cy="576000"/>
          </a:xfrm>
          <a:prstGeom prst="rect">
            <a:avLst/>
          </a:prstGeom>
        </p:spPr>
      </p:pic>
      <p:sp>
        <p:nvSpPr>
          <p:cNvPr id="2" name="Espace réservé du titre 1"/>
          <p:cNvSpPr>
            <a:spLocks noGrp="1"/>
          </p:cNvSpPr>
          <p:nvPr>
            <p:ph type="title"/>
          </p:nvPr>
        </p:nvSpPr>
        <p:spPr>
          <a:xfrm>
            <a:off x="1055688" y="1036073"/>
            <a:ext cx="10080625" cy="528671"/>
          </a:xfrm>
          <a:prstGeom prst="rect">
            <a:avLst/>
          </a:prstGeom>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1055687" y="1989138"/>
            <a:ext cx="10080625" cy="1388072"/>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587388" y="160354"/>
            <a:ext cx="7200000" cy="230832"/>
          </a:xfrm>
          <a:prstGeom prst="rect">
            <a:avLst/>
          </a:prstGeom>
        </p:spPr>
        <p:txBody>
          <a:bodyPr vert="horz" wrap="square" lIns="36000" tIns="0" rIns="36000" bIns="0" rtlCol="0" anchor="ctr">
            <a:spAutoFit/>
          </a:bodyPr>
          <a:lstStyle>
            <a:lvl1pPr marL="0" algn="l">
              <a:lnSpc>
                <a:spcPct val="100000"/>
              </a:lnSpc>
              <a:spcBef>
                <a:spcPts val="0"/>
              </a:spcBef>
              <a:buFontTx/>
              <a:buNone/>
              <a:defRPr sz="1500">
                <a:solidFill>
                  <a:schemeClr val="bg1"/>
                </a:solidFill>
                <a:latin typeface="+mj-lt"/>
              </a:defRPr>
            </a:lvl1pPr>
          </a:lstStyle>
          <a:p>
            <a:r>
              <a:rPr lang="fr-FR"/>
              <a:t>00_Titre du chapitre</a:t>
            </a:r>
            <a:endParaRPr lang="fr-FR" dirty="0"/>
          </a:p>
        </p:txBody>
      </p:sp>
      <p:sp>
        <p:nvSpPr>
          <p:cNvPr id="9" name="ZoneTexte 8">
            <a:extLst>
              <a:ext uri="{FF2B5EF4-FFF2-40B4-BE49-F238E27FC236}">
                <a16:creationId xmlns:a16="http://schemas.microsoft.com/office/drawing/2014/main" id="{9BC1195F-6187-1FE6-6FFB-E415BE70CA68}"/>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10" name="Connecteur droit 9">
            <a:extLst>
              <a:ext uri="{FF2B5EF4-FFF2-40B4-BE49-F238E27FC236}">
                <a16:creationId xmlns:a16="http://schemas.microsoft.com/office/drawing/2014/main" id="{F009BB28-E49F-8408-4649-4AAD90599DBA}"/>
              </a:ext>
            </a:extLst>
          </p:cNvPr>
          <p:cNvCxnSpPr/>
          <p:nvPr userDrawn="1"/>
        </p:nvCxnSpPr>
        <p:spPr>
          <a:xfrm>
            <a:off x="10611092" y="6273316"/>
            <a:ext cx="0" cy="36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Espace réservé de la date 7">
            <a:extLst>
              <a:ext uri="{FF2B5EF4-FFF2-40B4-BE49-F238E27FC236}">
                <a16:creationId xmlns:a16="http://schemas.microsoft.com/office/drawing/2014/main" id="{C38D3C0F-743E-CC66-FE45-82F4248248DE}"/>
              </a:ext>
            </a:extLst>
          </p:cNvPr>
          <p:cNvSpPr>
            <a:spLocks noGrp="1"/>
          </p:cNvSpPr>
          <p:nvPr>
            <p:ph type="dt" sz="half" idx="2"/>
          </p:nvPr>
        </p:nvSpPr>
        <p:spPr>
          <a:xfrm>
            <a:off x="9576000" y="6336000"/>
            <a:ext cx="760327" cy="184666"/>
          </a:xfrm>
          <a:prstGeom prst="rect">
            <a:avLst/>
          </a:prstGeom>
        </p:spPr>
        <p:txBody>
          <a:bodyPr vert="horz" wrap="none" lIns="36000" tIns="0" rIns="36000" bIns="0" rtlCol="0" anchor="ctr">
            <a:spAutoFit/>
          </a:bodyPr>
          <a:lstStyle>
            <a:lvl1pPr algn="r">
              <a:defRPr sz="1200">
                <a:solidFill>
                  <a:schemeClr val="tx1"/>
                </a:solidFill>
                <a:latin typeface="+mj-lt"/>
              </a:defRPr>
            </a:lvl1pPr>
          </a:lstStyle>
          <a:p>
            <a:r>
              <a:rPr lang="fr-FR" dirty="0" err="1"/>
              <a:t>jj.mm.aaaa</a:t>
            </a:r>
            <a:endParaRPr lang="fr-FR" dirty="0"/>
          </a:p>
        </p:txBody>
      </p:sp>
      <p:pic>
        <p:nvPicPr>
          <p:cNvPr id="12" name="Image 11">
            <a:extLst>
              <a:ext uri="{FF2B5EF4-FFF2-40B4-BE49-F238E27FC236}">
                <a16:creationId xmlns:a16="http://schemas.microsoft.com/office/drawing/2014/main" id="{DC5E1F84-F9CE-4025-B991-548C49CBC24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50863" y="6270064"/>
            <a:ext cx="757883" cy="363252"/>
          </a:xfrm>
          <a:prstGeom prst="rect">
            <a:avLst/>
          </a:prstGeom>
        </p:spPr>
      </p:pic>
    </p:spTree>
    <p:extLst>
      <p:ext uri="{BB962C8B-B14F-4D97-AF65-F5344CB8AC3E}">
        <p14:creationId xmlns:p14="http://schemas.microsoft.com/office/powerpoint/2010/main" val="187908566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hf sldNum="0" hdr="0"/>
  <p:txStyles>
    <p:titleStyle>
      <a:lvl1pPr marL="0" algn="l" defTabSz="914400" rtl="0" eaLnBrk="1" latinLnBrk="0" hangingPunct="1">
        <a:lnSpc>
          <a:spcPct val="90000"/>
        </a:lnSpc>
        <a:spcBef>
          <a:spcPts val="0"/>
        </a:spcBef>
        <a:buFontTx/>
        <a:buNone/>
        <a:defRPr sz="3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0"/>
        </a:spcBef>
        <a:buFontTx/>
        <a:buNone/>
        <a:defRPr sz="2300" b="1" kern="1200">
          <a:solidFill>
            <a:schemeClr val="tx2"/>
          </a:solidFill>
          <a:latin typeface="+mj-lt"/>
          <a:ea typeface="+mn-ea"/>
          <a:cs typeface="+mn-cs"/>
        </a:defRPr>
      </a:lvl1pPr>
      <a:lvl2pPr marL="0" indent="0" algn="l" defTabSz="914400" rtl="0" eaLnBrk="1" latinLnBrk="0" hangingPunct="1">
        <a:lnSpc>
          <a:spcPct val="100000"/>
        </a:lnSpc>
        <a:spcBef>
          <a:spcPts val="0"/>
        </a:spcBef>
        <a:buFontTx/>
        <a:buNone/>
        <a:defRPr sz="1600" kern="1200">
          <a:solidFill>
            <a:schemeClr val="tx1"/>
          </a:solidFill>
          <a:latin typeface="+mn-lt"/>
          <a:ea typeface="+mn-ea"/>
          <a:cs typeface="+mn-cs"/>
        </a:defRPr>
      </a:lvl2pPr>
      <a:lvl3pPr marL="252000" indent="-252000" algn="l" defTabSz="914400" rtl="0" eaLnBrk="1" latinLnBrk="0" hangingPunct="1">
        <a:lnSpc>
          <a:spcPct val="100000"/>
        </a:lnSpc>
        <a:spcBef>
          <a:spcPts val="300"/>
        </a:spcBef>
        <a:buClrTx/>
        <a:buFont typeface="Wingdings" panose="05000000000000000000" pitchFamily="2" charset="2"/>
        <a:buChar char="l"/>
        <a:defRPr sz="1600" kern="1200">
          <a:solidFill>
            <a:schemeClr val="tx1"/>
          </a:solidFill>
          <a:latin typeface="+mn-lt"/>
          <a:ea typeface="+mn-ea"/>
          <a:cs typeface="+mn-cs"/>
        </a:defRPr>
      </a:lvl3pPr>
      <a:lvl4pPr marL="432000" indent="-180000" algn="l" defTabSz="914400" rtl="0" eaLnBrk="1" latinLnBrk="0" hangingPunct="1">
        <a:lnSpc>
          <a:spcPct val="100000"/>
        </a:lnSpc>
        <a:spcBef>
          <a:spcPts val="0"/>
        </a:spcBef>
        <a:buClrTx/>
        <a:buFont typeface="Symbol" panose="05050102010706020507" pitchFamily="18" charset="2"/>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userDrawn="1">
          <p15:clr>
            <a:srgbClr val="F26B43"/>
          </p15:clr>
        </p15:guide>
        <p15:guide id="2" orient="horz" pos="3793" userDrawn="1">
          <p15:clr>
            <a:srgbClr val="F26B43"/>
          </p15:clr>
        </p15:guide>
        <p15:guide id="3" pos="7015" userDrawn="1">
          <p15:clr>
            <a:srgbClr val="F26B43"/>
          </p15:clr>
        </p15:guide>
        <p15:guide id="4" orient="horz" pos="618" userDrawn="1">
          <p15:clr>
            <a:srgbClr val="F26B43"/>
          </p15:clr>
        </p15:guide>
        <p15:guide id="5" orient="horz" pos="125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07B7119-54C8-3C6D-5D53-78FFA69F8FFE}"/>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a:stretch/>
        </p:blipFill>
        <p:spPr>
          <a:xfrm>
            <a:off x="0" y="0"/>
            <a:ext cx="12191999" cy="576000"/>
          </a:xfrm>
          <a:prstGeom prst="rect">
            <a:avLst/>
          </a:prstGeom>
        </p:spPr>
      </p:pic>
      <p:sp>
        <p:nvSpPr>
          <p:cNvPr id="2" name="Espace réservé du titre 1"/>
          <p:cNvSpPr>
            <a:spLocks noGrp="1"/>
          </p:cNvSpPr>
          <p:nvPr>
            <p:ph type="title"/>
          </p:nvPr>
        </p:nvSpPr>
        <p:spPr>
          <a:xfrm>
            <a:off x="1055688" y="1036073"/>
            <a:ext cx="10080625" cy="528671"/>
          </a:xfrm>
          <a:prstGeom prst="rect">
            <a:avLst/>
          </a:prstGeom>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1055687" y="1989138"/>
            <a:ext cx="10080625" cy="1388072"/>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587388" y="160354"/>
            <a:ext cx="7200000" cy="230832"/>
          </a:xfrm>
          <a:prstGeom prst="rect">
            <a:avLst/>
          </a:prstGeom>
        </p:spPr>
        <p:txBody>
          <a:bodyPr vert="horz" wrap="square" lIns="36000" tIns="0" rIns="36000" bIns="0" rtlCol="0" anchor="ctr">
            <a:spAutoFit/>
          </a:bodyPr>
          <a:lstStyle>
            <a:lvl1pPr marL="0" algn="l">
              <a:lnSpc>
                <a:spcPct val="100000"/>
              </a:lnSpc>
              <a:spcBef>
                <a:spcPts val="0"/>
              </a:spcBef>
              <a:buFontTx/>
              <a:buNone/>
              <a:defRPr sz="1500">
                <a:solidFill>
                  <a:schemeClr val="bg1"/>
                </a:solidFill>
                <a:latin typeface="+mj-lt"/>
              </a:defRPr>
            </a:lvl1pPr>
          </a:lstStyle>
          <a:p>
            <a:r>
              <a:rPr lang="fr-FR"/>
              <a:t>00_Titre du chapitre</a:t>
            </a:r>
            <a:endParaRPr lang="fr-FR" dirty="0"/>
          </a:p>
        </p:txBody>
      </p:sp>
      <p:sp>
        <p:nvSpPr>
          <p:cNvPr id="9" name="ZoneTexte 8">
            <a:extLst>
              <a:ext uri="{FF2B5EF4-FFF2-40B4-BE49-F238E27FC236}">
                <a16:creationId xmlns:a16="http://schemas.microsoft.com/office/drawing/2014/main" id="{9BC1195F-6187-1FE6-6FFB-E415BE70CA68}"/>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cxnSp>
        <p:nvCxnSpPr>
          <p:cNvPr id="10" name="Connecteur droit 9">
            <a:extLst>
              <a:ext uri="{FF2B5EF4-FFF2-40B4-BE49-F238E27FC236}">
                <a16:creationId xmlns:a16="http://schemas.microsoft.com/office/drawing/2014/main" id="{F009BB28-E49F-8408-4649-4AAD90599DBA}"/>
              </a:ext>
            </a:extLst>
          </p:cNvPr>
          <p:cNvCxnSpPr/>
          <p:nvPr userDrawn="1"/>
        </p:nvCxnSpPr>
        <p:spPr>
          <a:xfrm>
            <a:off x="10611092" y="6273316"/>
            <a:ext cx="0" cy="36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Espace réservé de la date 7">
            <a:extLst>
              <a:ext uri="{FF2B5EF4-FFF2-40B4-BE49-F238E27FC236}">
                <a16:creationId xmlns:a16="http://schemas.microsoft.com/office/drawing/2014/main" id="{C38D3C0F-743E-CC66-FE45-82F4248248DE}"/>
              </a:ext>
            </a:extLst>
          </p:cNvPr>
          <p:cNvSpPr>
            <a:spLocks noGrp="1"/>
          </p:cNvSpPr>
          <p:nvPr>
            <p:ph type="dt" sz="half" idx="2"/>
          </p:nvPr>
        </p:nvSpPr>
        <p:spPr>
          <a:xfrm>
            <a:off x="9576000" y="6336000"/>
            <a:ext cx="760327" cy="184666"/>
          </a:xfrm>
          <a:prstGeom prst="rect">
            <a:avLst/>
          </a:prstGeom>
        </p:spPr>
        <p:txBody>
          <a:bodyPr vert="horz" wrap="none" lIns="36000" tIns="0" rIns="36000" bIns="0" rtlCol="0" anchor="ctr">
            <a:spAutoFit/>
          </a:bodyPr>
          <a:lstStyle>
            <a:lvl1pPr algn="r">
              <a:defRPr sz="1200">
                <a:solidFill>
                  <a:schemeClr val="tx1"/>
                </a:solidFill>
                <a:latin typeface="+mj-lt"/>
              </a:defRPr>
            </a:lvl1pPr>
          </a:lstStyle>
          <a:p>
            <a:r>
              <a:rPr lang="fr-FR" dirty="0" err="1"/>
              <a:t>jj.mm.aaaa</a:t>
            </a:r>
            <a:endParaRPr lang="fr-FR" dirty="0"/>
          </a:p>
        </p:txBody>
      </p:sp>
      <p:pic>
        <p:nvPicPr>
          <p:cNvPr id="12" name="Image 11">
            <a:extLst>
              <a:ext uri="{FF2B5EF4-FFF2-40B4-BE49-F238E27FC236}">
                <a16:creationId xmlns:a16="http://schemas.microsoft.com/office/drawing/2014/main" id="{7B92DCD3-83A0-4E07-9636-DA1548B5786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50863" y="6270064"/>
            <a:ext cx="757883" cy="363252"/>
          </a:xfrm>
          <a:prstGeom prst="rect">
            <a:avLst/>
          </a:prstGeom>
        </p:spPr>
      </p:pic>
    </p:spTree>
    <p:extLst>
      <p:ext uri="{BB962C8B-B14F-4D97-AF65-F5344CB8AC3E}">
        <p14:creationId xmlns:p14="http://schemas.microsoft.com/office/powerpoint/2010/main" val="19826429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Lst>
  <p:hf sldNum="0" hdr="0"/>
  <p:txStyles>
    <p:titleStyle>
      <a:lvl1pPr marL="0" algn="l" defTabSz="914400" rtl="0" eaLnBrk="1" latinLnBrk="0" hangingPunct="1">
        <a:lnSpc>
          <a:spcPct val="90000"/>
        </a:lnSpc>
        <a:spcBef>
          <a:spcPts val="0"/>
        </a:spcBef>
        <a:buFontTx/>
        <a:buNone/>
        <a:defRPr sz="3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0"/>
        </a:spcBef>
        <a:buFontTx/>
        <a:buNone/>
        <a:defRPr sz="2300" b="1" kern="1200">
          <a:solidFill>
            <a:schemeClr val="tx2"/>
          </a:solidFill>
          <a:latin typeface="+mj-lt"/>
          <a:ea typeface="+mn-ea"/>
          <a:cs typeface="+mn-cs"/>
        </a:defRPr>
      </a:lvl1pPr>
      <a:lvl2pPr marL="0" indent="0" algn="l" defTabSz="914400" rtl="0" eaLnBrk="1" latinLnBrk="0" hangingPunct="1">
        <a:lnSpc>
          <a:spcPct val="100000"/>
        </a:lnSpc>
        <a:spcBef>
          <a:spcPts val="0"/>
        </a:spcBef>
        <a:buFontTx/>
        <a:buNone/>
        <a:defRPr sz="1600" kern="1200">
          <a:solidFill>
            <a:schemeClr val="tx1"/>
          </a:solidFill>
          <a:latin typeface="+mn-lt"/>
          <a:ea typeface="+mn-ea"/>
          <a:cs typeface="+mn-cs"/>
        </a:defRPr>
      </a:lvl2pPr>
      <a:lvl3pPr marL="252000" indent="-252000" algn="l" defTabSz="914400" rtl="0" eaLnBrk="1" latinLnBrk="0" hangingPunct="1">
        <a:lnSpc>
          <a:spcPct val="100000"/>
        </a:lnSpc>
        <a:spcBef>
          <a:spcPts val="300"/>
        </a:spcBef>
        <a:buClrTx/>
        <a:buFont typeface="Wingdings" panose="05000000000000000000" pitchFamily="2" charset="2"/>
        <a:buChar char="l"/>
        <a:defRPr sz="1600" kern="1200">
          <a:solidFill>
            <a:schemeClr val="tx1"/>
          </a:solidFill>
          <a:latin typeface="+mn-lt"/>
          <a:ea typeface="+mn-ea"/>
          <a:cs typeface="+mn-cs"/>
        </a:defRPr>
      </a:lvl3pPr>
      <a:lvl4pPr marL="432000" indent="-180000" algn="l" defTabSz="914400" rtl="0" eaLnBrk="1" latinLnBrk="0" hangingPunct="1">
        <a:lnSpc>
          <a:spcPct val="100000"/>
        </a:lnSpc>
        <a:spcBef>
          <a:spcPts val="0"/>
        </a:spcBef>
        <a:buClrTx/>
        <a:buFont typeface="Symbol" panose="05050102010706020507" pitchFamily="18" charset="2"/>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userDrawn="1">
          <p15:clr>
            <a:srgbClr val="F26B43"/>
          </p15:clr>
        </p15:guide>
        <p15:guide id="2" orient="horz" pos="3793" userDrawn="1">
          <p15:clr>
            <a:srgbClr val="F26B43"/>
          </p15:clr>
        </p15:guide>
        <p15:guide id="3" pos="7015" userDrawn="1">
          <p15:clr>
            <a:srgbClr val="F26B43"/>
          </p15:clr>
        </p15:guide>
        <p15:guide id="4" orient="horz" pos="618" userDrawn="1">
          <p15:clr>
            <a:srgbClr val="F26B43"/>
          </p15:clr>
        </p15:guide>
        <p15:guide id="5" orient="horz" pos="1253"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ED7A896-3470-BC80-4009-35A77E504059}"/>
              </a:ext>
            </a:extLst>
          </p:cNvPr>
          <p:cNvPicPr>
            <a:picLocks noChangeAspect="1"/>
          </p:cNvPicPr>
          <p:nvPr userDrawn="1"/>
        </p:nvPicPr>
        <p:blipFill rotWithShape="1">
          <a:blip r:embed="rId42" cstate="print">
            <a:extLst>
              <a:ext uri="{28A0092B-C50C-407E-A947-70E740481C1C}">
                <a14:useLocalDpi xmlns:a14="http://schemas.microsoft.com/office/drawing/2010/main" val="0"/>
              </a:ext>
            </a:extLst>
          </a:blip>
          <a:srcRect/>
          <a:stretch/>
        </p:blipFill>
        <p:spPr>
          <a:xfrm>
            <a:off x="0" y="428"/>
            <a:ext cx="12192000" cy="576000"/>
          </a:xfrm>
          <a:prstGeom prst="rect">
            <a:avLst/>
          </a:prstGeom>
        </p:spPr>
      </p:pic>
      <p:sp>
        <p:nvSpPr>
          <p:cNvPr id="2" name="Espace réservé du titre 1"/>
          <p:cNvSpPr>
            <a:spLocks noGrp="1"/>
          </p:cNvSpPr>
          <p:nvPr>
            <p:ph type="title"/>
          </p:nvPr>
        </p:nvSpPr>
        <p:spPr>
          <a:xfrm>
            <a:off x="1055688" y="1036073"/>
            <a:ext cx="10080625" cy="528671"/>
          </a:xfrm>
          <a:prstGeom prst="rect">
            <a:avLst/>
          </a:prstGeom>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1055687" y="1989138"/>
            <a:ext cx="10080625" cy="1388072"/>
          </a:xfrm>
          <a:prstGeom prst="rect">
            <a:avLst/>
          </a:prstGeom>
        </p:spPr>
        <p:txBody>
          <a:bodyPr vert="horz" wrap="square" lIns="36000" tIns="0" rIns="36000" bIns="0" rtlCol="0">
            <a:sp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587388" y="160354"/>
            <a:ext cx="7200000" cy="230832"/>
          </a:xfrm>
          <a:prstGeom prst="rect">
            <a:avLst/>
          </a:prstGeom>
        </p:spPr>
        <p:txBody>
          <a:bodyPr vert="horz" wrap="square" lIns="36000" tIns="0" rIns="36000" bIns="0" rtlCol="0" anchor="ctr">
            <a:spAutoFit/>
          </a:bodyPr>
          <a:lstStyle>
            <a:lvl1pPr marL="0" algn="l">
              <a:lnSpc>
                <a:spcPct val="100000"/>
              </a:lnSpc>
              <a:spcBef>
                <a:spcPts val="0"/>
              </a:spcBef>
              <a:buFontTx/>
              <a:buNone/>
              <a:defRPr sz="1500">
                <a:solidFill>
                  <a:schemeClr val="bg1"/>
                </a:solidFill>
                <a:latin typeface="+mj-lt"/>
              </a:defRPr>
            </a:lvl1pPr>
          </a:lstStyle>
          <a:p>
            <a:r>
              <a:rPr lang="fr-FR"/>
              <a:t>00_Titre du chapitre</a:t>
            </a:r>
            <a:endParaRPr lang="fr-FR" dirty="0"/>
          </a:p>
        </p:txBody>
      </p:sp>
      <p:sp>
        <p:nvSpPr>
          <p:cNvPr id="9" name="ZoneTexte 8">
            <a:extLst>
              <a:ext uri="{FF2B5EF4-FFF2-40B4-BE49-F238E27FC236}">
                <a16:creationId xmlns:a16="http://schemas.microsoft.com/office/drawing/2014/main" id="{9BC1195F-6187-1FE6-6FFB-E415BE70CA68}"/>
              </a:ext>
            </a:extLst>
          </p:cNvPr>
          <p:cNvSpPr txBox="1"/>
          <p:nvPr userDrawn="1"/>
        </p:nvSpPr>
        <p:spPr>
          <a:xfrm>
            <a:off x="11208568" y="160354"/>
            <a:ext cx="486278" cy="230832"/>
          </a:xfrm>
          <a:prstGeom prst="rect">
            <a:avLst/>
          </a:prstGeom>
          <a:noFill/>
        </p:spPr>
        <p:txBody>
          <a:bodyPr wrap="none" lIns="36000" tIns="0" rIns="36000" bIns="0" rtlCol="0" anchor="ctr">
            <a:spAutoFit/>
          </a:bodyPr>
          <a:lstStyle/>
          <a:p>
            <a:pPr algn="r"/>
            <a:r>
              <a:rPr lang="fr-FR" sz="1500" b="1" dirty="0">
                <a:solidFill>
                  <a:schemeClr val="bg1"/>
                </a:solidFill>
                <a:latin typeface="+mj-lt"/>
              </a:rPr>
              <a:t>_</a:t>
            </a:r>
            <a:fld id="{EFE80E8B-84F0-4595-A2F9-76A84680216E}" type="slidenum">
              <a:rPr lang="fr-FR" sz="1500" b="1" smtClean="0">
                <a:solidFill>
                  <a:schemeClr val="bg1"/>
                </a:solidFill>
                <a:latin typeface="+mj-lt"/>
              </a:rPr>
              <a:pPr algn="r"/>
              <a:t>‹N°›</a:t>
            </a:fld>
            <a:endParaRPr lang="fr-FR" sz="1500" b="1" dirty="0" err="1">
              <a:solidFill>
                <a:schemeClr val="bg1"/>
              </a:solidFill>
              <a:latin typeface="+mj-lt"/>
            </a:endParaRPr>
          </a:p>
        </p:txBody>
      </p:sp>
      <p:pic>
        <p:nvPicPr>
          <p:cNvPr id="11" name="Image 10">
            <a:extLst>
              <a:ext uri="{FF2B5EF4-FFF2-40B4-BE49-F238E27FC236}">
                <a16:creationId xmlns:a16="http://schemas.microsoft.com/office/drawing/2014/main" id="{4C0C65F1-07F7-CB09-88AF-489E3A289242}"/>
              </a:ext>
            </a:extLst>
          </p:cNvPr>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10783594" y="6190204"/>
            <a:ext cx="1008000" cy="517665"/>
          </a:xfrm>
          <a:prstGeom prst="rect">
            <a:avLst/>
          </a:prstGeom>
        </p:spPr>
      </p:pic>
      <p:cxnSp>
        <p:nvCxnSpPr>
          <p:cNvPr id="10" name="Connecteur droit 9">
            <a:extLst>
              <a:ext uri="{FF2B5EF4-FFF2-40B4-BE49-F238E27FC236}">
                <a16:creationId xmlns:a16="http://schemas.microsoft.com/office/drawing/2014/main" id="{F009BB28-E49F-8408-4649-4AAD90599DBA}"/>
              </a:ext>
            </a:extLst>
          </p:cNvPr>
          <p:cNvCxnSpPr/>
          <p:nvPr userDrawn="1"/>
        </p:nvCxnSpPr>
        <p:spPr>
          <a:xfrm>
            <a:off x="10611092" y="6273316"/>
            <a:ext cx="0" cy="3600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Espace réservé de la date 7">
            <a:extLst>
              <a:ext uri="{FF2B5EF4-FFF2-40B4-BE49-F238E27FC236}">
                <a16:creationId xmlns:a16="http://schemas.microsoft.com/office/drawing/2014/main" id="{C38D3C0F-743E-CC66-FE45-82F4248248DE}"/>
              </a:ext>
            </a:extLst>
          </p:cNvPr>
          <p:cNvSpPr>
            <a:spLocks noGrp="1"/>
          </p:cNvSpPr>
          <p:nvPr>
            <p:ph type="dt" sz="half" idx="2"/>
          </p:nvPr>
        </p:nvSpPr>
        <p:spPr>
          <a:xfrm>
            <a:off x="9576000" y="6336000"/>
            <a:ext cx="760327" cy="184666"/>
          </a:xfrm>
          <a:prstGeom prst="rect">
            <a:avLst/>
          </a:prstGeom>
        </p:spPr>
        <p:txBody>
          <a:bodyPr vert="horz" wrap="none" lIns="36000" tIns="0" rIns="36000" bIns="0" rtlCol="0" anchor="ctr">
            <a:spAutoFit/>
          </a:bodyPr>
          <a:lstStyle>
            <a:lvl1pPr algn="r">
              <a:defRPr sz="1200">
                <a:solidFill>
                  <a:schemeClr val="tx1"/>
                </a:solidFill>
                <a:latin typeface="+mj-lt"/>
              </a:defRPr>
            </a:lvl1pPr>
          </a:lstStyle>
          <a:p>
            <a:r>
              <a:rPr lang="fr-FR" dirty="0" err="1"/>
              <a:t>jj.mm.aaaa</a:t>
            </a:r>
            <a:endParaRPr lang="fr-FR" dirty="0"/>
          </a:p>
        </p:txBody>
      </p:sp>
    </p:spTree>
    <p:extLst>
      <p:ext uri="{BB962C8B-B14F-4D97-AF65-F5344CB8AC3E}">
        <p14:creationId xmlns:p14="http://schemas.microsoft.com/office/powerpoint/2010/main" val="288490997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 id="2147483790" r:id="rId27"/>
    <p:sldLayoutId id="2147483791" r:id="rId28"/>
    <p:sldLayoutId id="2147483792" r:id="rId29"/>
    <p:sldLayoutId id="2147483793" r:id="rId30"/>
    <p:sldLayoutId id="2147483794" r:id="rId31"/>
    <p:sldLayoutId id="2147483795" r:id="rId32"/>
    <p:sldLayoutId id="2147483796" r:id="rId33"/>
    <p:sldLayoutId id="2147483797" r:id="rId34"/>
    <p:sldLayoutId id="2147483798" r:id="rId35"/>
    <p:sldLayoutId id="2147483799" r:id="rId36"/>
    <p:sldLayoutId id="2147483800" r:id="rId37"/>
    <p:sldLayoutId id="2147483801" r:id="rId38"/>
    <p:sldLayoutId id="2147483802" r:id="rId39"/>
    <p:sldLayoutId id="2147483803" r:id="rId40"/>
  </p:sldLayoutIdLst>
  <p:hf sldNum="0" hdr="0"/>
  <p:txStyles>
    <p:titleStyle>
      <a:lvl1pPr marL="0" algn="l" defTabSz="914400" rtl="0" eaLnBrk="1" latinLnBrk="0" hangingPunct="1">
        <a:lnSpc>
          <a:spcPct val="90000"/>
        </a:lnSpc>
        <a:spcBef>
          <a:spcPts val="0"/>
        </a:spcBef>
        <a:buFontTx/>
        <a:buNone/>
        <a:defRPr sz="3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0"/>
        </a:spcBef>
        <a:buFontTx/>
        <a:buNone/>
        <a:defRPr sz="2300" b="1" kern="1200">
          <a:solidFill>
            <a:schemeClr val="tx2"/>
          </a:solidFill>
          <a:latin typeface="+mj-lt"/>
          <a:ea typeface="+mn-ea"/>
          <a:cs typeface="+mn-cs"/>
        </a:defRPr>
      </a:lvl1pPr>
      <a:lvl2pPr marL="0" indent="0" algn="l" defTabSz="914400" rtl="0" eaLnBrk="1" latinLnBrk="0" hangingPunct="1">
        <a:lnSpc>
          <a:spcPct val="100000"/>
        </a:lnSpc>
        <a:spcBef>
          <a:spcPts val="0"/>
        </a:spcBef>
        <a:buFontTx/>
        <a:buNone/>
        <a:defRPr sz="1600" kern="1200">
          <a:solidFill>
            <a:schemeClr val="tx1"/>
          </a:solidFill>
          <a:latin typeface="+mn-lt"/>
          <a:ea typeface="+mn-ea"/>
          <a:cs typeface="+mn-cs"/>
        </a:defRPr>
      </a:lvl2pPr>
      <a:lvl3pPr marL="252000" indent="-252000" algn="l" defTabSz="914400" rtl="0" eaLnBrk="1" latinLnBrk="0" hangingPunct="1">
        <a:lnSpc>
          <a:spcPct val="100000"/>
        </a:lnSpc>
        <a:spcBef>
          <a:spcPts val="300"/>
        </a:spcBef>
        <a:buClrTx/>
        <a:buFont typeface="Wingdings" panose="05000000000000000000" pitchFamily="2" charset="2"/>
        <a:buChar char="l"/>
        <a:defRPr sz="1600" kern="1200">
          <a:solidFill>
            <a:schemeClr val="tx1"/>
          </a:solidFill>
          <a:latin typeface="+mn-lt"/>
          <a:ea typeface="+mn-ea"/>
          <a:cs typeface="+mn-cs"/>
        </a:defRPr>
      </a:lvl3pPr>
      <a:lvl4pPr marL="432000" indent="-180000" algn="l" defTabSz="914400" rtl="0" eaLnBrk="1" latinLnBrk="0" hangingPunct="1">
        <a:lnSpc>
          <a:spcPct val="100000"/>
        </a:lnSpc>
        <a:spcBef>
          <a:spcPts val="0"/>
        </a:spcBef>
        <a:buClrTx/>
        <a:buFont typeface="Symbol" panose="05050102010706020507" pitchFamily="18" charset="2"/>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orient="horz" pos="3793">
          <p15:clr>
            <a:srgbClr val="F26B43"/>
          </p15:clr>
        </p15:guide>
        <p15:guide id="3" pos="7015">
          <p15:clr>
            <a:srgbClr val="F26B43"/>
          </p15:clr>
        </p15:guide>
        <p15:guide id="4" orient="horz" pos="618">
          <p15:clr>
            <a:srgbClr val="F26B43"/>
          </p15:clr>
        </p15:guide>
        <p15:guide id="5" orient="horz" pos="12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5.xml"/><Relationship Id="rId16" Type="http://schemas.openxmlformats.org/officeDocument/2006/relationships/image" Target="../media/image51.png"/><Relationship Id="rId1" Type="http://schemas.openxmlformats.org/officeDocument/2006/relationships/slideLayout" Target="../slideLayouts/slideLayout39.xml"/><Relationship Id="rId6" Type="http://schemas.openxmlformats.org/officeDocument/2006/relationships/image" Target="../media/image41.svg"/><Relationship Id="rId11" Type="http://schemas.openxmlformats.org/officeDocument/2006/relationships/image" Target="../media/image46.svg"/><Relationship Id="rId5" Type="http://schemas.openxmlformats.org/officeDocument/2006/relationships/image" Target="../media/image40.png"/><Relationship Id="rId15" Type="http://schemas.openxmlformats.org/officeDocument/2006/relationships/image" Target="../media/image50.svg"/><Relationship Id="rId10" Type="http://schemas.openxmlformats.org/officeDocument/2006/relationships/image" Target="../media/image45.png"/><Relationship Id="rId4" Type="http://schemas.openxmlformats.org/officeDocument/2006/relationships/image" Target="../media/image39.svg"/><Relationship Id="rId9" Type="http://schemas.openxmlformats.org/officeDocument/2006/relationships/image" Target="../media/image44.jpeg"/><Relationship Id="rId1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53.jpg"/></Relationships>
</file>

<file path=ppt/slides/_rels/slide12.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sv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image" Target="../media/image57.sv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slides/_rels/slide1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 Id="rId9" Type="http://schemas.openxmlformats.org/officeDocument/2006/relationships/image" Target="../media/image86.png"/></Relationships>
</file>

<file path=ppt/slides/_rels/slide1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8.xml"/><Relationship Id="rId5" Type="http://schemas.openxmlformats.org/officeDocument/2006/relationships/image" Target="../media/image29.png"/><Relationship Id="rId4" Type="http://schemas.openxmlformats.org/officeDocument/2006/relationships/image" Target="../media/image28.JPG"/></Relationships>
</file>

<file path=ppt/slides/_rels/slide20.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hyperlink" Target="https://business.onlylyon.com/" TargetMode="External"/><Relationship Id="rId7" Type="http://schemas.openxmlformats.org/officeDocument/2006/relationships/image" Target="../media/image94.jpeg"/><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image" Target="../media/image93.png"/><Relationship Id="rId5" Type="http://schemas.openxmlformats.org/officeDocument/2006/relationships/hyperlink" Target="https://www.linkedin.com/company/aderly/" TargetMode="External"/><Relationship Id="rId4" Type="http://schemas.openxmlformats.org/officeDocument/2006/relationships/hyperlink" Target="https://www.linkedin.com/in/bertrand-foucher-40861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6.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5A6E36DA-E38F-CC15-8084-D9B5CD9E00C3}"/>
              </a:ext>
            </a:extLst>
          </p:cNvPr>
          <p:cNvSpPr>
            <a:spLocks noGrp="1"/>
          </p:cNvSpPr>
          <p:nvPr>
            <p:ph type="ctrTitle"/>
          </p:nvPr>
        </p:nvSpPr>
        <p:spPr>
          <a:xfrm>
            <a:off x="1127448" y="2875236"/>
            <a:ext cx="9840416" cy="1203343"/>
          </a:xfrm>
        </p:spPr>
        <p:txBody>
          <a:bodyPr/>
          <a:lstStyle/>
          <a:p>
            <a:r>
              <a:rPr lang="fr-FR" sz="4800" dirty="0"/>
              <a:t>VERS UN NOUVEAU PARADIGME D’ATTRACTIVITE</a:t>
            </a:r>
          </a:p>
        </p:txBody>
      </p:sp>
      <p:sp>
        <p:nvSpPr>
          <p:cNvPr id="4" name="Espace réservé de la date 3">
            <a:extLst>
              <a:ext uri="{FF2B5EF4-FFF2-40B4-BE49-F238E27FC236}">
                <a16:creationId xmlns:a16="http://schemas.microsoft.com/office/drawing/2014/main" id="{0A5D67EA-A51A-4316-CC0E-9E6C4198979F}"/>
              </a:ext>
            </a:extLst>
          </p:cNvPr>
          <p:cNvSpPr>
            <a:spLocks noGrp="1"/>
          </p:cNvSpPr>
          <p:nvPr>
            <p:ph type="dt" sz="half" idx="10"/>
          </p:nvPr>
        </p:nvSpPr>
        <p:spPr>
          <a:xfrm>
            <a:off x="5534157" y="5804043"/>
            <a:ext cx="1123696" cy="276999"/>
          </a:xfrm>
        </p:spPr>
        <p:txBody>
          <a:bodyPr/>
          <a:lstStyle/>
          <a:p>
            <a:r>
              <a:rPr lang="fr-FR" dirty="0"/>
              <a:t>17.05.2024</a:t>
            </a:r>
          </a:p>
        </p:txBody>
      </p:sp>
      <p:pic>
        <p:nvPicPr>
          <p:cNvPr id="3" name="Image 2" descr="Une image contenant Graphique, Police, graphisme, conception&#10;&#10;Description générée automatiquement">
            <a:extLst>
              <a:ext uri="{FF2B5EF4-FFF2-40B4-BE49-F238E27FC236}">
                <a16:creationId xmlns:a16="http://schemas.microsoft.com/office/drawing/2014/main" id="{EF784BE6-1A13-8F77-6FA0-DEC09F5675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7848" y="908721"/>
            <a:ext cx="2736304" cy="965264"/>
          </a:xfrm>
          <a:prstGeom prst="rect">
            <a:avLst/>
          </a:prstGeom>
        </p:spPr>
      </p:pic>
    </p:spTree>
    <p:extLst>
      <p:ext uri="{BB962C8B-B14F-4D97-AF65-F5344CB8AC3E}">
        <p14:creationId xmlns:p14="http://schemas.microsoft.com/office/powerpoint/2010/main" val="264175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e 45">
            <a:extLst>
              <a:ext uri="{FF2B5EF4-FFF2-40B4-BE49-F238E27FC236}">
                <a16:creationId xmlns:a16="http://schemas.microsoft.com/office/drawing/2014/main" id="{F5A745A2-6500-945A-E3D7-E6816A2B697B}"/>
              </a:ext>
            </a:extLst>
          </p:cNvPr>
          <p:cNvGrpSpPr/>
          <p:nvPr/>
        </p:nvGrpSpPr>
        <p:grpSpPr>
          <a:xfrm>
            <a:off x="236178" y="3460911"/>
            <a:ext cx="11161240" cy="331125"/>
            <a:chOff x="1092000" y="3713099"/>
            <a:chExt cx="10008000" cy="258329"/>
          </a:xfrm>
        </p:grpSpPr>
        <p:cxnSp>
          <p:nvCxnSpPr>
            <p:cNvPr id="41" name="Connecteur droit 40">
              <a:extLst>
                <a:ext uri="{FF2B5EF4-FFF2-40B4-BE49-F238E27FC236}">
                  <a16:creationId xmlns:a16="http://schemas.microsoft.com/office/drawing/2014/main" id="{0078C9CD-47EB-DF3F-E9F3-2775C25D50F3}"/>
                </a:ext>
              </a:extLst>
            </p:cNvPr>
            <p:cNvCxnSpPr>
              <a:cxnSpLocks/>
            </p:cNvCxnSpPr>
            <p:nvPr/>
          </p:nvCxnSpPr>
          <p:spPr>
            <a:xfrm>
              <a:off x="1092000" y="3843044"/>
              <a:ext cx="10008000" cy="0"/>
            </a:xfrm>
            <a:prstGeom prst="line">
              <a:avLst/>
            </a:prstGeom>
            <a:ln w="88900">
              <a:gradFill flip="none" rotWithShape="1">
                <a:gsLst>
                  <a:gs pos="0">
                    <a:schemeClr val="accent1"/>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2" name="Ellipse 41">
              <a:extLst>
                <a:ext uri="{FF2B5EF4-FFF2-40B4-BE49-F238E27FC236}">
                  <a16:creationId xmlns:a16="http://schemas.microsoft.com/office/drawing/2014/main" id="{C05EE133-0821-8981-CE2A-41634328FE5C}"/>
                </a:ext>
              </a:extLst>
            </p:cNvPr>
            <p:cNvSpPr>
              <a:spLocks noChangeAspect="1"/>
            </p:cNvSpPr>
            <p:nvPr/>
          </p:nvSpPr>
          <p:spPr>
            <a:xfrm>
              <a:off x="1978844" y="3717044"/>
              <a:ext cx="252000" cy="252000"/>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5533D350-D17F-18CD-16D2-8C7D52B068C4}"/>
                </a:ext>
              </a:extLst>
            </p:cNvPr>
            <p:cNvSpPr>
              <a:spLocks noChangeAspect="1"/>
            </p:cNvSpPr>
            <p:nvPr/>
          </p:nvSpPr>
          <p:spPr>
            <a:xfrm>
              <a:off x="3676585" y="3719428"/>
              <a:ext cx="252000" cy="252000"/>
            </a:xfrm>
            <a:prstGeom prst="ellipse">
              <a:avLst/>
            </a:prstGeom>
            <a:solidFill>
              <a:srgbClr val="561C4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Ellipse 43">
              <a:extLst>
                <a:ext uri="{FF2B5EF4-FFF2-40B4-BE49-F238E27FC236}">
                  <a16:creationId xmlns:a16="http://schemas.microsoft.com/office/drawing/2014/main" id="{C4FE4528-F939-6BCE-45AF-D55E09610E25}"/>
                </a:ext>
              </a:extLst>
            </p:cNvPr>
            <p:cNvSpPr>
              <a:spLocks noChangeAspect="1"/>
            </p:cNvSpPr>
            <p:nvPr/>
          </p:nvSpPr>
          <p:spPr>
            <a:xfrm>
              <a:off x="5313269" y="3716797"/>
              <a:ext cx="252000" cy="252000"/>
            </a:xfrm>
            <a:prstGeom prst="ellipse">
              <a:avLst/>
            </a:prstGeom>
            <a:solidFill>
              <a:srgbClr val="9C033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Ellipse 44">
              <a:extLst>
                <a:ext uri="{FF2B5EF4-FFF2-40B4-BE49-F238E27FC236}">
                  <a16:creationId xmlns:a16="http://schemas.microsoft.com/office/drawing/2014/main" id="{9946B205-EA97-040D-5706-2C7761F2FBB6}"/>
                </a:ext>
              </a:extLst>
            </p:cNvPr>
            <p:cNvSpPr>
              <a:spLocks noChangeAspect="1"/>
            </p:cNvSpPr>
            <p:nvPr/>
          </p:nvSpPr>
          <p:spPr>
            <a:xfrm>
              <a:off x="8527833" y="3713099"/>
              <a:ext cx="252000" cy="252000"/>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103" name="Groupe 102">
            <a:extLst>
              <a:ext uri="{FF2B5EF4-FFF2-40B4-BE49-F238E27FC236}">
                <a16:creationId xmlns:a16="http://schemas.microsoft.com/office/drawing/2014/main" id="{62397BF0-D7C0-25D0-2FC3-8690DE358E03}"/>
              </a:ext>
            </a:extLst>
          </p:cNvPr>
          <p:cNvGrpSpPr/>
          <p:nvPr/>
        </p:nvGrpSpPr>
        <p:grpSpPr>
          <a:xfrm>
            <a:off x="1125950" y="2034767"/>
            <a:ext cx="583499" cy="835705"/>
            <a:chOff x="2495600" y="1193662"/>
            <a:chExt cx="583499" cy="835705"/>
          </a:xfrm>
        </p:grpSpPr>
        <p:sp>
          <p:nvSpPr>
            <p:cNvPr id="62" name="Goutte">
              <a:extLst>
                <a:ext uri="{FF2B5EF4-FFF2-40B4-BE49-F238E27FC236}">
                  <a16:creationId xmlns:a16="http://schemas.microsoft.com/office/drawing/2014/main" id="{B248C2AA-E7BB-0400-FA75-06A31AE2755B}"/>
                </a:ext>
              </a:extLst>
            </p:cNvPr>
            <p:cNvSpPr>
              <a:spLocks/>
            </p:cNvSpPr>
            <p:nvPr/>
          </p:nvSpPr>
          <p:spPr bwMode="auto">
            <a:xfrm>
              <a:off x="2495600" y="1193662"/>
              <a:ext cx="583499" cy="835705"/>
            </a:xfrm>
            <a:custGeom>
              <a:avLst/>
              <a:gdLst>
                <a:gd name="T0" fmla="+- 0 4402 3782"/>
                <a:gd name="T1" fmla="*/ T0 w 1239"/>
                <a:gd name="T2" fmla="+- 0 -1914 -1914"/>
                <a:gd name="T3" fmla="*/ -1914 h 1772"/>
                <a:gd name="T4" fmla="+- 0 4335 3782"/>
                <a:gd name="T5" fmla="*/ T4 w 1239"/>
                <a:gd name="T6" fmla="+- 0 -1911 -1914"/>
                <a:gd name="T7" fmla="*/ -1911 h 1772"/>
                <a:gd name="T8" fmla="+- 0 4271 3782"/>
                <a:gd name="T9" fmla="*/ T8 w 1239"/>
                <a:gd name="T10" fmla="+- 0 -1901 -1914"/>
                <a:gd name="T11" fmla="*/ -1901 h 1772"/>
                <a:gd name="T12" fmla="+- 0 4208 3782"/>
                <a:gd name="T13" fmla="*/ T12 w 1239"/>
                <a:gd name="T14" fmla="+- 0 -1884 -1914"/>
                <a:gd name="T15" fmla="*/ -1884 h 1772"/>
                <a:gd name="T16" fmla="+- 0 4149 3782"/>
                <a:gd name="T17" fmla="*/ T16 w 1239"/>
                <a:gd name="T18" fmla="+- 0 -1861 -1914"/>
                <a:gd name="T19" fmla="*/ -1861 h 1772"/>
                <a:gd name="T20" fmla="+- 0 4092 3782"/>
                <a:gd name="T21" fmla="*/ T20 w 1239"/>
                <a:gd name="T22" fmla="+- 0 -1832 -1914"/>
                <a:gd name="T23" fmla="*/ -1832 h 1772"/>
                <a:gd name="T24" fmla="+- 0 4039 3782"/>
                <a:gd name="T25" fmla="*/ T24 w 1239"/>
                <a:gd name="T26" fmla="+- 0 -1797 -1914"/>
                <a:gd name="T27" fmla="*/ -1797 h 1772"/>
                <a:gd name="T28" fmla="+- 0 3989 3782"/>
                <a:gd name="T29" fmla="*/ T28 w 1239"/>
                <a:gd name="T30" fmla="+- 0 -1757 -1914"/>
                <a:gd name="T31" fmla="*/ -1757 h 1772"/>
                <a:gd name="T32" fmla="+- 0 3943 3782"/>
                <a:gd name="T33" fmla="*/ T32 w 1239"/>
                <a:gd name="T34" fmla="+- 0 -1711 -1914"/>
                <a:gd name="T35" fmla="*/ -1711 h 1772"/>
                <a:gd name="T36" fmla="+- 0 3902 3782"/>
                <a:gd name="T37" fmla="*/ T36 w 1239"/>
                <a:gd name="T38" fmla="+- 0 -1661 -1914"/>
                <a:gd name="T39" fmla="*/ -1661 h 1772"/>
                <a:gd name="T40" fmla="+- 0 3866 3782"/>
                <a:gd name="T41" fmla="*/ T40 w 1239"/>
                <a:gd name="T42" fmla="+- 0 -1605 -1914"/>
                <a:gd name="T43" fmla="*/ -1605 h 1772"/>
                <a:gd name="T44" fmla="+- 0 3836 3782"/>
                <a:gd name="T45" fmla="*/ T44 w 1239"/>
                <a:gd name="T46" fmla="+- 0 -1546 -1914"/>
                <a:gd name="T47" fmla="*/ -1546 h 1772"/>
                <a:gd name="T48" fmla="+- 0 3812 3782"/>
                <a:gd name="T49" fmla="*/ T48 w 1239"/>
                <a:gd name="T50" fmla="+- 0 -1485 -1914"/>
                <a:gd name="T51" fmla="*/ -1485 h 1772"/>
                <a:gd name="T52" fmla="+- 0 3796 3782"/>
                <a:gd name="T53" fmla="*/ T52 w 1239"/>
                <a:gd name="T54" fmla="+- 0 -1423 -1914"/>
                <a:gd name="T55" fmla="*/ -1423 h 1772"/>
                <a:gd name="T56" fmla="+- 0 3786 3782"/>
                <a:gd name="T57" fmla="*/ T56 w 1239"/>
                <a:gd name="T58" fmla="+- 0 -1359 -1914"/>
                <a:gd name="T59" fmla="*/ -1359 h 1772"/>
                <a:gd name="T60" fmla="+- 0 3782 3782"/>
                <a:gd name="T61" fmla="*/ T60 w 1239"/>
                <a:gd name="T62" fmla="+- 0 -1296 -1914"/>
                <a:gd name="T63" fmla="*/ -1296 h 1772"/>
                <a:gd name="T64" fmla="+- 0 3783 3782"/>
                <a:gd name="T65" fmla="*/ T64 w 1239"/>
                <a:gd name="T66" fmla="+- 0 -1264 -1914"/>
                <a:gd name="T67" fmla="*/ -1264 h 1772"/>
                <a:gd name="T68" fmla="+- 0 3790 3782"/>
                <a:gd name="T69" fmla="*/ T68 w 1239"/>
                <a:gd name="T70" fmla="+- 0 -1200 -1914"/>
                <a:gd name="T71" fmla="*/ -1200 h 1772"/>
                <a:gd name="T72" fmla="+- 0 3803 3782"/>
                <a:gd name="T73" fmla="*/ T72 w 1239"/>
                <a:gd name="T74" fmla="+- 0 -1138 -1914"/>
                <a:gd name="T75" fmla="*/ -1138 h 1772"/>
                <a:gd name="T76" fmla="+- 0 3823 3782"/>
                <a:gd name="T77" fmla="*/ T76 w 1239"/>
                <a:gd name="T78" fmla="+- 0 -1076 -1914"/>
                <a:gd name="T79" fmla="*/ -1076 h 1772"/>
                <a:gd name="T80" fmla="+- 0 3850 3782"/>
                <a:gd name="T81" fmla="*/ T80 w 1239"/>
                <a:gd name="T82" fmla="+- 0 -1016 -1914"/>
                <a:gd name="T83" fmla="*/ -1016 h 1772"/>
                <a:gd name="T84" fmla="+- 0 4330 3782"/>
                <a:gd name="T85" fmla="*/ T84 w 1239"/>
                <a:gd name="T86" fmla="+- 0 -182 -1914"/>
                <a:gd name="T87" fmla="*/ -182 h 1772"/>
                <a:gd name="T88" fmla="+- 0 4393 3782"/>
                <a:gd name="T89" fmla="*/ T88 w 1239"/>
                <a:gd name="T90" fmla="+- 0 -142 -1914"/>
                <a:gd name="T91" fmla="*/ -142 h 1772"/>
                <a:gd name="T92" fmla="+- 0 4411 3782"/>
                <a:gd name="T93" fmla="*/ T92 w 1239"/>
                <a:gd name="T94" fmla="+- 0 -142 -1914"/>
                <a:gd name="T95" fmla="*/ -142 h 1772"/>
                <a:gd name="T96" fmla="+- 0 4473 3782"/>
                <a:gd name="T97" fmla="*/ T96 w 1239"/>
                <a:gd name="T98" fmla="+- 0 -183 -1914"/>
                <a:gd name="T99" fmla="*/ -183 h 1772"/>
                <a:gd name="T100" fmla="+- 0 4937 3782"/>
                <a:gd name="T101" fmla="*/ T100 w 1239"/>
                <a:gd name="T102" fmla="+- 0 -987 -1914"/>
                <a:gd name="T103" fmla="*/ -987 h 1772"/>
                <a:gd name="T104" fmla="+- 0 4967 3782"/>
                <a:gd name="T105" fmla="*/ T104 w 1239"/>
                <a:gd name="T106" fmla="+- 0 -1046 -1914"/>
                <a:gd name="T107" fmla="*/ -1046 h 1772"/>
                <a:gd name="T108" fmla="+- 0 4991 3782"/>
                <a:gd name="T109" fmla="*/ T108 w 1239"/>
                <a:gd name="T110" fmla="+- 0 -1107 -1914"/>
                <a:gd name="T111" fmla="*/ -1107 h 1772"/>
                <a:gd name="T112" fmla="+- 0 5008 3782"/>
                <a:gd name="T113" fmla="*/ T112 w 1239"/>
                <a:gd name="T114" fmla="+- 0 -1169 -1914"/>
                <a:gd name="T115" fmla="*/ -1169 h 1772"/>
                <a:gd name="T116" fmla="+- 0 5018 3782"/>
                <a:gd name="T117" fmla="*/ T116 w 1239"/>
                <a:gd name="T118" fmla="+- 0 -1232 -1914"/>
                <a:gd name="T119" fmla="*/ -1232 h 1772"/>
                <a:gd name="T120" fmla="+- 0 5021 3782"/>
                <a:gd name="T121" fmla="*/ T120 w 1239"/>
                <a:gd name="T122" fmla="+- 0 -1296 -1914"/>
                <a:gd name="T123" fmla="*/ -1296 h 1772"/>
                <a:gd name="T124" fmla="+- 0 5020 3782"/>
                <a:gd name="T125" fmla="*/ T124 w 1239"/>
                <a:gd name="T126" fmla="+- 0 -1328 -1914"/>
                <a:gd name="T127" fmla="*/ -1328 h 1772"/>
                <a:gd name="T128" fmla="+- 0 5013 3782"/>
                <a:gd name="T129" fmla="*/ T128 w 1239"/>
                <a:gd name="T130" fmla="+- 0 -1391 -1914"/>
                <a:gd name="T131" fmla="*/ -1391 h 1772"/>
                <a:gd name="T132" fmla="+- 0 5000 3782"/>
                <a:gd name="T133" fmla="*/ T132 w 1239"/>
                <a:gd name="T134" fmla="+- 0 -1454 -1914"/>
                <a:gd name="T135" fmla="*/ -1454 h 1772"/>
                <a:gd name="T136" fmla="+- 0 4980 3782"/>
                <a:gd name="T137" fmla="*/ T136 w 1239"/>
                <a:gd name="T138" fmla="+- 0 -1516 -1914"/>
                <a:gd name="T139" fmla="*/ -1516 h 1772"/>
                <a:gd name="T140" fmla="+- 0 4953 3782"/>
                <a:gd name="T141" fmla="*/ T140 w 1239"/>
                <a:gd name="T142" fmla="+- 0 -1576 -1914"/>
                <a:gd name="T143" fmla="*/ -1576 h 1772"/>
                <a:gd name="T144" fmla="+- 0 4920 3782"/>
                <a:gd name="T145" fmla="*/ T144 w 1239"/>
                <a:gd name="T146" fmla="+- 0 -1633 -1914"/>
                <a:gd name="T147" fmla="*/ -1633 h 1772"/>
                <a:gd name="T148" fmla="+- 0 4881 3782"/>
                <a:gd name="T149" fmla="*/ T148 w 1239"/>
                <a:gd name="T150" fmla="+- 0 -1687 -1914"/>
                <a:gd name="T151" fmla="*/ -1687 h 1772"/>
                <a:gd name="T152" fmla="+- 0 4838 3782"/>
                <a:gd name="T153" fmla="*/ T152 w 1239"/>
                <a:gd name="T154" fmla="+- 0 -1735 -1914"/>
                <a:gd name="T155" fmla="*/ -1735 h 1772"/>
                <a:gd name="T156" fmla="+- 0 4790 3782"/>
                <a:gd name="T157" fmla="*/ T156 w 1239"/>
                <a:gd name="T158" fmla="+- 0 -1778 -1914"/>
                <a:gd name="T159" fmla="*/ -1778 h 1772"/>
                <a:gd name="T160" fmla="+- 0 4738 3782"/>
                <a:gd name="T161" fmla="*/ T160 w 1239"/>
                <a:gd name="T162" fmla="+- 0 -1816 -1914"/>
                <a:gd name="T163" fmla="*/ -1816 h 1772"/>
                <a:gd name="T164" fmla="+- 0 4683 3782"/>
                <a:gd name="T165" fmla="*/ T164 w 1239"/>
                <a:gd name="T166" fmla="+- 0 -1847 -1914"/>
                <a:gd name="T167" fmla="*/ -1847 h 1772"/>
                <a:gd name="T168" fmla="+- 0 4625 3782"/>
                <a:gd name="T169" fmla="*/ T168 w 1239"/>
                <a:gd name="T170" fmla="+- 0 -1873 -1914"/>
                <a:gd name="T171" fmla="*/ -1873 h 1772"/>
                <a:gd name="T172" fmla="+- 0 4564 3782"/>
                <a:gd name="T173" fmla="*/ T172 w 1239"/>
                <a:gd name="T174" fmla="+- 0 -1893 -1914"/>
                <a:gd name="T175" fmla="*/ -1893 h 1772"/>
                <a:gd name="T176" fmla="+- 0 4500 3782"/>
                <a:gd name="T177" fmla="*/ T176 w 1239"/>
                <a:gd name="T178" fmla="+- 0 -1907 -1914"/>
                <a:gd name="T179" fmla="*/ -1907 h 1772"/>
                <a:gd name="T180" fmla="+- 0 4435 3782"/>
                <a:gd name="T181" fmla="*/ T180 w 1239"/>
                <a:gd name="T182" fmla="+- 0 -1913 -1914"/>
                <a:gd name="T183" fmla="*/ -1913 h 1772"/>
                <a:gd name="T184" fmla="+- 0 4402 3782"/>
                <a:gd name="T185" fmla="*/ T184 w 1239"/>
                <a:gd name="T186" fmla="+- 0 -1914 -1914"/>
                <a:gd name="T187" fmla="*/ -1914 h 17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1239" h="1772">
                  <a:moveTo>
                    <a:pt x="620" y="0"/>
                  </a:moveTo>
                  <a:lnTo>
                    <a:pt x="553" y="3"/>
                  </a:lnTo>
                  <a:lnTo>
                    <a:pt x="489" y="13"/>
                  </a:lnTo>
                  <a:lnTo>
                    <a:pt x="426" y="30"/>
                  </a:lnTo>
                  <a:lnTo>
                    <a:pt x="367" y="53"/>
                  </a:lnTo>
                  <a:lnTo>
                    <a:pt x="310" y="82"/>
                  </a:lnTo>
                  <a:lnTo>
                    <a:pt x="257" y="117"/>
                  </a:lnTo>
                  <a:lnTo>
                    <a:pt x="207" y="157"/>
                  </a:lnTo>
                  <a:lnTo>
                    <a:pt x="161" y="203"/>
                  </a:lnTo>
                  <a:lnTo>
                    <a:pt x="120" y="253"/>
                  </a:lnTo>
                  <a:lnTo>
                    <a:pt x="84" y="309"/>
                  </a:lnTo>
                  <a:lnTo>
                    <a:pt x="54" y="368"/>
                  </a:lnTo>
                  <a:lnTo>
                    <a:pt x="30" y="429"/>
                  </a:lnTo>
                  <a:lnTo>
                    <a:pt x="14" y="491"/>
                  </a:lnTo>
                  <a:lnTo>
                    <a:pt x="4" y="555"/>
                  </a:lnTo>
                  <a:lnTo>
                    <a:pt x="0" y="618"/>
                  </a:lnTo>
                  <a:lnTo>
                    <a:pt x="1" y="650"/>
                  </a:lnTo>
                  <a:lnTo>
                    <a:pt x="8" y="714"/>
                  </a:lnTo>
                  <a:lnTo>
                    <a:pt x="21" y="776"/>
                  </a:lnTo>
                  <a:lnTo>
                    <a:pt x="41" y="838"/>
                  </a:lnTo>
                  <a:lnTo>
                    <a:pt x="68" y="898"/>
                  </a:lnTo>
                  <a:lnTo>
                    <a:pt x="548" y="1732"/>
                  </a:lnTo>
                  <a:lnTo>
                    <a:pt x="611" y="1772"/>
                  </a:lnTo>
                  <a:lnTo>
                    <a:pt x="629" y="1772"/>
                  </a:lnTo>
                  <a:lnTo>
                    <a:pt x="691" y="1731"/>
                  </a:lnTo>
                  <a:lnTo>
                    <a:pt x="1155" y="927"/>
                  </a:lnTo>
                  <a:lnTo>
                    <a:pt x="1185" y="868"/>
                  </a:lnTo>
                  <a:lnTo>
                    <a:pt x="1209" y="807"/>
                  </a:lnTo>
                  <a:lnTo>
                    <a:pt x="1226" y="745"/>
                  </a:lnTo>
                  <a:lnTo>
                    <a:pt x="1236" y="682"/>
                  </a:lnTo>
                  <a:lnTo>
                    <a:pt x="1239" y="618"/>
                  </a:lnTo>
                  <a:lnTo>
                    <a:pt x="1238" y="586"/>
                  </a:lnTo>
                  <a:lnTo>
                    <a:pt x="1231" y="523"/>
                  </a:lnTo>
                  <a:lnTo>
                    <a:pt x="1218" y="460"/>
                  </a:lnTo>
                  <a:lnTo>
                    <a:pt x="1198" y="398"/>
                  </a:lnTo>
                  <a:lnTo>
                    <a:pt x="1171" y="338"/>
                  </a:lnTo>
                  <a:lnTo>
                    <a:pt x="1138" y="281"/>
                  </a:lnTo>
                  <a:lnTo>
                    <a:pt x="1099" y="227"/>
                  </a:lnTo>
                  <a:lnTo>
                    <a:pt x="1056" y="179"/>
                  </a:lnTo>
                  <a:lnTo>
                    <a:pt x="1008" y="136"/>
                  </a:lnTo>
                  <a:lnTo>
                    <a:pt x="956" y="98"/>
                  </a:lnTo>
                  <a:lnTo>
                    <a:pt x="901" y="67"/>
                  </a:lnTo>
                  <a:lnTo>
                    <a:pt x="843" y="41"/>
                  </a:lnTo>
                  <a:lnTo>
                    <a:pt x="782" y="21"/>
                  </a:lnTo>
                  <a:lnTo>
                    <a:pt x="718" y="7"/>
                  </a:lnTo>
                  <a:lnTo>
                    <a:pt x="653" y="1"/>
                  </a:lnTo>
                  <a:lnTo>
                    <a:pt x="620" y="0"/>
                  </a:ln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pic>
          <p:nvPicPr>
            <p:cNvPr id="99" name="Graphique 98">
              <a:extLst>
                <a:ext uri="{FF2B5EF4-FFF2-40B4-BE49-F238E27FC236}">
                  <a16:creationId xmlns:a16="http://schemas.microsoft.com/office/drawing/2014/main" id="{FEC6F97E-B797-8868-504B-1366812EA0D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79349" y="1333047"/>
              <a:ext cx="216000" cy="361384"/>
            </a:xfrm>
            <a:prstGeom prst="rect">
              <a:avLst/>
            </a:prstGeom>
          </p:spPr>
        </p:pic>
      </p:grpSp>
      <p:grpSp>
        <p:nvGrpSpPr>
          <p:cNvPr id="106" name="Groupe 105">
            <a:extLst>
              <a:ext uri="{FF2B5EF4-FFF2-40B4-BE49-F238E27FC236}">
                <a16:creationId xmlns:a16="http://schemas.microsoft.com/office/drawing/2014/main" id="{F6CEB89E-E972-0697-E898-74B4F83F568F}"/>
              </a:ext>
            </a:extLst>
          </p:cNvPr>
          <p:cNvGrpSpPr/>
          <p:nvPr/>
        </p:nvGrpSpPr>
        <p:grpSpPr>
          <a:xfrm>
            <a:off x="4864429" y="2001852"/>
            <a:ext cx="583499" cy="835705"/>
            <a:chOff x="5804250" y="1293181"/>
            <a:chExt cx="583499" cy="835705"/>
          </a:xfrm>
        </p:grpSpPr>
        <p:sp>
          <p:nvSpPr>
            <p:cNvPr id="100" name="Goutte">
              <a:extLst>
                <a:ext uri="{FF2B5EF4-FFF2-40B4-BE49-F238E27FC236}">
                  <a16:creationId xmlns:a16="http://schemas.microsoft.com/office/drawing/2014/main" id="{2134FB83-C684-DA93-0CB1-6507D0E3307C}"/>
                </a:ext>
              </a:extLst>
            </p:cNvPr>
            <p:cNvSpPr>
              <a:spLocks/>
            </p:cNvSpPr>
            <p:nvPr/>
          </p:nvSpPr>
          <p:spPr bwMode="auto">
            <a:xfrm>
              <a:off x="5804250" y="1293181"/>
              <a:ext cx="583499" cy="835705"/>
            </a:xfrm>
            <a:custGeom>
              <a:avLst/>
              <a:gdLst>
                <a:gd name="T0" fmla="+- 0 4402 3782"/>
                <a:gd name="T1" fmla="*/ T0 w 1239"/>
                <a:gd name="T2" fmla="+- 0 -1914 -1914"/>
                <a:gd name="T3" fmla="*/ -1914 h 1772"/>
                <a:gd name="T4" fmla="+- 0 4335 3782"/>
                <a:gd name="T5" fmla="*/ T4 w 1239"/>
                <a:gd name="T6" fmla="+- 0 -1911 -1914"/>
                <a:gd name="T7" fmla="*/ -1911 h 1772"/>
                <a:gd name="T8" fmla="+- 0 4271 3782"/>
                <a:gd name="T9" fmla="*/ T8 w 1239"/>
                <a:gd name="T10" fmla="+- 0 -1901 -1914"/>
                <a:gd name="T11" fmla="*/ -1901 h 1772"/>
                <a:gd name="T12" fmla="+- 0 4208 3782"/>
                <a:gd name="T13" fmla="*/ T12 w 1239"/>
                <a:gd name="T14" fmla="+- 0 -1884 -1914"/>
                <a:gd name="T15" fmla="*/ -1884 h 1772"/>
                <a:gd name="T16" fmla="+- 0 4149 3782"/>
                <a:gd name="T17" fmla="*/ T16 w 1239"/>
                <a:gd name="T18" fmla="+- 0 -1861 -1914"/>
                <a:gd name="T19" fmla="*/ -1861 h 1772"/>
                <a:gd name="T20" fmla="+- 0 4092 3782"/>
                <a:gd name="T21" fmla="*/ T20 w 1239"/>
                <a:gd name="T22" fmla="+- 0 -1832 -1914"/>
                <a:gd name="T23" fmla="*/ -1832 h 1772"/>
                <a:gd name="T24" fmla="+- 0 4039 3782"/>
                <a:gd name="T25" fmla="*/ T24 w 1239"/>
                <a:gd name="T26" fmla="+- 0 -1797 -1914"/>
                <a:gd name="T27" fmla="*/ -1797 h 1772"/>
                <a:gd name="T28" fmla="+- 0 3989 3782"/>
                <a:gd name="T29" fmla="*/ T28 w 1239"/>
                <a:gd name="T30" fmla="+- 0 -1757 -1914"/>
                <a:gd name="T31" fmla="*/ -1757 h 1772"/>
                <a:gd name="T32" fmla="+- 0 3943 3782"/>
                <a:gd name="T33" fmla="*/ T32 w 1239"/>
                <a:gd name="T34" fmla="+- 0 -1711 -1914"/>
                <a:gd name="T35" fmla="*/ -1711 h 1772"/>
                <a:gd name="T36" fmla="+- 0 3902 3782"/>
                <a:gd name="T37" fmla="*/ T36 w 1239"/>
                <a:gd name="T38" fmla="+- 0 -1661 -1914"/>
                <a:gd name="T39" fmla="*/ -1661 h 1772"/>
                <a:gd name="T40" fmla="+- 0 3866 3782"/>
                <a:gd name="T41" fmla="*/ T40 w 1239"/>
                <a:gd name="T42" fmla="+- 0 -1605 -1914"/>
                <a:gd name="T43" fmla="*/ -1605 h 1772"/>
                <a:gd name="T44" fmla="+- 0 3836 3782"/>
                <a:gd name="T45" fmla="*/ T44 w 1239"/>
                <a:gd name="T46" fmla="+- 0 -1546 -1914"/>
                <a:gd name="T47" fmla="*/ -1546 h 1772"/>
                <a:gd name="T48" fmla="+- 0 3812 3782"/>
                <a:gd name="T49" fmla="*/ T48 w 1239"/>
                <a:gd name="T50" fmla="+- 0 -1485 -1914"/>
                <a:gd name="T51" fmla="*/ -1485 h 1772"/>
                <a:gd name="T52" fmla="+- 0 3796 3782"/>
                <a:gd name="T53" fmla="*/ T52 w 1239"/>
                <a:gd name="T54" fmla="+- 0 -1423 -1914"/>
                <a:gd name="T55" fmla="*/ -1423 h 1772"/>
                <a:gd name="T56" fmla="+- 0 3786 3782"/>
                <a:gd name="T57" fmla="*/ T56 w 1239"/>
                <a:gd name="T58" fmla="+- 0 -1359 -1914"/>
                <a:gd name="T59" fmla="*/ -1359 h 1772"/>
                <a:gd name="T60" fmla="+- 0 3782 3782"/>
                <a:gd name="T61" fmla="*/ T60 w 1239"/>
                <a:gd name="T62" fmla="+- 0 -1296 -1914"/>
                <a:gd name="T63" fmla="*/ -1296 h 1772"/>
                <a:gd name="T64" fmla="+- 0 3783 3782"/>
                <a:gd name="T65" fmla="*/ T64 w 1239"/>
                <a:gd name="T66" fmla="+- 0 -1264 -1914"/>
                <a:gd name="T67" fmla="*/ -1264 h 1772"/>
                <a:gd name="T68" fmla="+- 0 3790 3782"/>
                <a:gd name="T69" fmla="*/ T68 w 1239"/>
                <a:gd name="T70" fmla="+- 0 -1200 -1914"/>
                <a:gd name="T71" fmla="*/ -1200 h 1772"/>
                <a:gd name="T72" fmla="+- 0 3803 3782"/>
                <a:gd name="T73" fmla="*/ T72 w 1239"/>
                <a:gd name="T74" fmla="+- 0 -1138 -1914"/>
                <a:gd name="T75" fmla="*/ -1138 h 1772"/>
                <a:gd name="T76" fmla="+- 0 3823 3782"/>
                <a:gd name="T77" fmla="*/ T76 w 1239"/>
                <a:gd name="T78" fmla="+- 0 -1076 -1914"/>
                <a:gd name="T79" fmla="*/ -1076 h 1772"/>
                <a:gd name="T80" fmla="+- 0 3850 3782"/>
                <a:gd name="T81" fmla="*/ T80 w 1239"/>
                <a:gd name="T82" fmla="+- 0 -1016 -1914"/>
                <a:gd name="T83" fmla="*/ -1016 h 1772"/>
                <a:gd name="T84" fmla="+- 0 4330 3782"/>
                <a:gd name="T85" fmla="*/ T84 w 1239"/>
                <a:gd name="T86" fmla="+- 0 -182 -1914"/>
                <a:gd name="T87" fmla="*/ -182 h 1772"/>
                <a:gd name="T88" fmla="+- 0 4393 3782"/>
                <a:gd name="T89" fmla="*/ T88 w 1239"/>
                <a:gd name="T90" fmla="+- 0 -142 -1914"/>
                <a:gd name="T91" fmla="*/ -142 h 1772"/>
                <a:gd name="T92" fmla="+- 0 4411 3782"/>
                <a:gd name="T93" fmla="*/ T92 w 1239"/>
                <a:gd name="T94" fmla="+- 0 -142 -1914"/>
                <a:gd name="T95" fmla="*/ -142 h 1772"/>
                <a:gd name="T96" fmla="+- 0 4473 3782"/>
                <a:gd name="T97" fmla="*/ T96 w 1239"/>
                <a:gd name="T98" fmla="+- 0 -183 -1914"/>
                <a:gd name="T99" fmla="*/ -183 h 1772"/>
                <a:gd name="T100" fmla="+- 0 4937 3782"/>
                <a:gd name="T101" fmla="*/ T100 w 1239"/>
                <a:gd name="T102" fmla="+- 0 -987 -1914"/>
                <a:gd name="T103" fmla="*/ -987 h 1772"/>
                <a:gd name="T104" fmla="+- 0 4967 3782"/>
                <a:gd name="T105" fmla="*/ T104 w 1239"/>
                <a:gd name="T106" fmla="+- 0 -1046 -1914"/>
                <a:gd name="T107" fmla="*/ -1046 h 1772"/>
                <a:gd name="T108" fmla="+- 0 4991 3782"/>
                <a:gd name="T109" fmla="*/ T108 w 1239"/>
                <a:gd name="T110" fmla="+- 0 -1107 -1914"/>
                <a:gd name="T111" fmla="*/ -1107 h 1772"/>
                <a:gd name="T112" fmla="+- 0 5008 3782"/>
                <a:gd name="T113" fmla="*/ T112 w 1239"/>
                <a:gd name="T114" fmla="+- 0 -1169 -1914"/>
                <a:gd name="T115" fmla="*/ -1169 h 1772"/>
                <a:gd name="T116" fmla="+- 0 5018 3782"/>
                <a:gd name="T117" fmla="*/ T116 w 1239"/>
                <a:gd name="T118" fmla="+- 0 -1232 -1914"/>
                <a:gd name="T119" fmla="*/ -1232 h 1772"/>
                <a:gd name="T120" fmla="+- 0 5021 3782"/>
                <a:gd name="T121" fmla="*/ T120 w 1239"/>
                <a:gd name="T122" fmla="+- 0 -1296 -1914"/>
                <a:gd name="T123" fmla="*/ -1296 h 1772"/>
                <a:gd name="T124" fmla="+- 0 5020 3782"/>
                <a:gd name="T125" fmla="*/ T124 w 1239"/>
                <a:gd name="T126" fmla="+- 0 -1328 -1914"/>
                <a:gd name="T127" fmla="*/ -1328 h 1772"/>
                <a:gd name="T128" fmla="+- 0 5013 3782"/>
                <a:gd name="T129" fmla="*/ T128 w 1239"/>
                <a:gd name="T130" fmla="+- 0 -1391 -1914"/>
                <a:gd name="T131" fmla="*/ -1391 h 1772"/>
                <a:gd name="T132" fmla="+- 0 5000 3782"/>
                <a:gd name="T133" fmla="*/ T132 w 1239"/>
                <a:gd name="T134" fmla="+- 0 -1454 -1914"/>
                <a:gd name="T135" fmla="*/ -1454 h 1772"/>
                <a:gd name="T136" fmla="+- 0 4980 3782"/>
                <a:gd name="T137" fmla="*/ T136 w 1239"/>
                <a:gd name="T138" fmla="+- 0 -1516 -1914"/>
                <a:gd name="T139" fmla="*/ -1516 h 1772"/>
                <a:gd name="T140" fmla="+- 0 4953 3782"/>
                <a:gd name="T141" fmla="*/ T140 w 1239"/>
                <a:gd name="T142" fmla="+- 0 -1576 -1914"/>
                <a:gd name="T143" fmla="*/ -1576 h 1772"/>
                <a:gd name="T144" fmla="+- 0 4920 3782"/>
                <a:gd name="T145" fmla="*/ T144 w 1239"/>
                <a:gd name="T146" fmla="+- 0 -1633 -1914"/>
                <a:gd name="T147" fmla="*/ -1633 h 1772"/>
                <a:gd name="T148" fmla="+- 0 4881 3782"/>
                <a:gd name="T149" fmla="*/ T148 w 1239"/>
                <a:gd name="T150" fmla="+- 0 -1687 -1914"/>
                <a:gd name="T151" fmla="*/ -1687 h 1772"/>
                <a:gd name="T152" fmla="+- 0 4838 3782"/>
                <a:gd name="T153" fmla="*/ T152 w 1239"/>
                <a:gd name="T154" fmla="+- 0 -1735 -1914"/>
                <a:gd name="T155" fmla="*/ -1735 h 1772"/>
                <a:gd name="T156" fmla="+- 0 4790 3782"/>
                <a:gd name="T157" fmla="*/ T156 w 1239"/>
                <a:gd name="T158" fmla="+- 0 -1778 -1914"/>
                <a:gd name="T159" fmla="*/ -1778 h 1772"/>
                <a:gd name="T160" fmla="+- 0 4738 3782"/>
                <a:gd name="T161" fmla="*/ T160 w 1239"/>
                <a:gd name="T162" fmla="+- 0 -1816 -1914"/>
                <a:gd name="T163" fmla="*/ -1816 h 1772"/>
                <a:gd name="T164" fmla="+- 0 4683 3782"/>
                <a:gd name="T165" fmla="*/ T164 w 1239"/>
                <a:gd name="T166" fmla="+- 0 -1847 -1914"/>
                <a:gd name="T167" fmla="*/ -1847 h 1772"/>
                <a:gd name="T168" fmla="+- 0 4625 3782"/>
                <a:gd name="T169" fmla="*/ T168 w 1239"/>
                <a:gd name="T170" fmla="+- 0 -1873 -1914"/>
                <a:gd name="T171" fmla="*/ -1873 h 1772"/>
                <a:gd name="T172" fmla="+- 0 4564 3782"/>
                <a:gd name="T173" fmla="*/ T172 w 1239"/>
                <a:gd name="T174" fmla="+- 0 -1893 -1914"/>
                <a:gd name="T175" fmla="*/ -1893 h 1772"/>
                <a:gd name="T176" fmla="+- 0 4500 3782"/>
                <a:gd name="T177" fmla="*/ T176 w 1239"/>
                <a:gd name="T178" fmla="+- 0 -1907 -1914"/>
                <a:gd name="T179" fmla="*/ -1907 h 1772"/>
                <a:gd name="T180" fmla="+- 0 4435 3782"/>
                <a:gd name="T181" fmla="*/ T180 w 1239"/>
                <a:gd name="T182" fmla="+- 0 -1913 -1914"/>
                <a:gd name="T183" fmla="*/ -1913 h 1772"/>
                <a:gd name="T184" fmla="+- 0 4402 3782"/>
                <a:gd name="T185" fmla="*/ T184 w 1239"/>
                <a:gd name="T186" fmla="+- 0 -1914 -1914"/>
                <a:gd name="T187" fmla="*/ -1914 h 17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1239" h="1772">
                  <a:moveTo>
                    <a:pt x="620" y="0"/>
                  </a:moveTo>
                  <a:lnTo>
                    <a:pt x="553" y="3"/>
                  </a:lnTo>
                  <a:lnTo>
                    <a:pt x="489" y="13"/>
                  </a:lnTo>
                  <a:lnTo>
                    <a:pt x="426" y="30"/>
                  </a:lnTo>
                  <a:lnTo>
                    <a:pt x="367" y="53"/>
                  </a:lnTo>
                  <a:lnTo>
                    <a:pt x="310" y="82"/>
                  </a:lnTo>
                  <a:lnTo>
                    <a:pt x="257" y="117"/>
                  </a:lnTo>
                  <a:lnTo>
                    <a:pt x="207" y="157"/>
                  </a:lnTo>
                  <a:lnTo>
                    <a:pt x="161" y="203"/>
                  </a:lnTo>
                  <a:lnTo>
                    <a:pt x="120" y="253"/>
                  </a:lnTo>
                  <a:lnTo>
                    <a:pt x="84" y="309"/>
                  </a:lnTo>
                  <a:lnTo>
                    <a:pt x="54" y="368"/>
                  </a:lnTo>
                  <a:lnTo>
                    <a:pt x="30" y="429"/>
                  </a:lnTo>
                  <a:lnTo>
                    <a:pt x="14" y="491"/>
                  </a:lnTo>
                  <a:lnTo>
                    <a:pt x="4" y="555"/>
                  </a:lnTo>
                  <a:lnTo>
                    <a:pt x="0" y="618"/>
                  </a:lnTo>
                  <a:lnTo>
                    <a:pt x="1" y="650"/>
                  </a:lnTo>
                  <a:lnTo>
                    <a:pt x="8" y="714"/>
                  </a:lnTo>
                  <a:lnTo>
                    <a:pt x="21" y="776"/>
                  </a:lnTo>
                  <a:lnTo>
                    <a:pt x="41" y="838"/>
                  </a:lnTo>
                  <a:lnTo>
                    <a:pt x="68" y="898"/>
                  </a:lnTo>
                  <a:lnTo>
                    <a:pt x="548" y="1732"/>
                  </a:lnTo>
                  <a:lnTo>
                    <a:pt x="611" y="1772"/>
                  </a:lnTo>
                  <a:lnTo>
                    <a:pt x="629" y="1772"/>
                  </a:lnTo>
                  <a:lnTo>
                    <a:pt x="691" y="1731"/>
                  </a:lnTo>
                  <a:lnTo>
                    <a:pt x="1155" y="927"/>
                  </a:lnTo>
                  <a:lnTo>
                    <a:pt x="1185" y="868"/>
                  </a:lnTo>
                  <a:lnTo>
                    <a:pt x="1209" y="807"/>
                  </a:lnTo>
                  <a:lnTo>
                    <a:pt x="1226" y="745"/>
                  </a:lnTo>
                  <a:lnTo>
                    <a:pt x="1236" y="682"/>
                  </a:lnTo>
                  <a:lnTo>
                    <a:pt x="1239" y="618"/>
                  </a:lnTo>
                  <a:lnTo>
                    <a:pt x="1238" y="586"/>
                  </a:lnTo>
                  <a:lnTo>
                    <a:pt x="1231" y="523"/>
                  </a:lnTo>
                  <a:lnTo>
                    <a:pt x="1218" y="460"/>
                  </a:lnTo>
                  <a:lnTo>
                    <a:pt x="1198" y="398"/>
                  </a:lnTo>
                  <a:lnTo>
                    <a:pt x="1171" y="338"/>
                  </a:lnTo>
                  <a:lnTo>
                    <a:pt x="1138" y="281"/>
                  </a:lnTo>
                  <a:lnTo>
                    <a:pt x="1099" y="227"/>
                  </a:lnTo>
                  <a:lnTo>
                    <a:pt x="1056" y="179"/>
                  </a:lnTo>
                  <a:lnTo>
                    <a:pt x="1008" y="136"/>
                  </a:lnTo>
                  <a:lnTo>
                    <a:pt x="956" y="98"/>
                  </a:lnTo>
                  <a:lnTo>
                    <a:pt x="901" y="67"/>
                  </a:lnTo>
                  <a:lnTo>
                    <a:pt x="843" y="41"/>
                  </a:lnTo>
                  <a:lnTo>
                    <a:pt x="782" y="21"/>
                  </a:lnTo>
                  <a:lnTo>
                    <a:pt x="718" y="7"/>
                  </a:lnTo>
                  <a:lnTo>
                    <a:pt x="653" y="1"/>
                  </a:lnTo>
                  <a:lnTo>
                    <a:pt x="620" y="0"/>
                  </a:lnTo>
                </a:path>
              </a:pathLst>
            </a:custGeom>
            <a:solidFill>
              <a:srgbClr val="9C0338"/>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05" name="Graphique 104">
              <a:extLst>
                <a:ext uri="{FF2B5EF4-FFF2-40B4-BE49-F238E27FC236}">
                  <a16:creationId xmlns:a16="http://schemas.microsoft.com/office/drawing/2014/main" id="{A12A6DBF-7ECB-1387-3415-479A12143F2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72365" y="1431889"/>
              <a:ext cx="247269" cy="352044"/>
            </a:xfrm>
            <a:prstGeom prst="rect">
              <a:avLst/>
            </a:prstGeom>
          </p:spPr>
        </p:pic>
      </p:grpSp>
      <p:sp>
        <p:nvSpPr>
          <p:cNvPr id="101" name="Goutte">
            <a:extLst>
              <a:ext uri="{FF2B5EF4-FFF2-40B4-BE49-F238E27FC236}">
                <a16:creationId xmlns:a16="http://schemas.microsoft.com/office/drawing/2014/main" id="{2F6FE4BC-758F-4ED8-70BE-F55860771918}"/>
              </a:ext>
            </a:extLst>
          </p:cNvPr>
          <p:cNvSpPr>
            <a:spLocks/>
          </p:cNvSpPr>
          <p:nvPr/>
        </p:nvSpPr>
        <p:spPr bwMode="auto">
          <a:xfrm flipV="1">
            <a:off x="2967358" y="4507364"/>
            <a:ext cx="583499" cy="835705"/>
          </a:xfrm>
          <a:custGeom>
            <a:avLst/>
            <a:gdLst>
              <a:gd name="T0" fmla="+- 0 4402 3782"/>
              <a:gd name="T1" fmla="*/ T0 w 1239"/>
              <a:gd name="T2" fmla="+- 0 -1914 -1914"/>
              <a:gd name="T3" fmla="*/ -1914 h 1772"/>
              <a:gd name="T4" fmla="+- 0 4335 3782"/>
              <a:gd name="T5" fmla="*/ T4 w 1239"/>
              <a:gd name="T6" fmla="+- 0 -1911 -1914"/>
              <a:gd name="T7" fmla="*/ -1911 h 1772"/>
              <a:gd name="T8" fmla="+- 0 4271 3782"/>
              <a:gd name="T9" fmla="*/ T8 w 1239"/>
              <a:gd name="T10" fmla="+- 0 -1901 -1914"/>
              <a:gd name="T11" fmla="*/ -1901 h 1772"/>
              <a:gd name="T12" fmla="+- 0 4208 3782"/>
              <a:gd name="T13" fmla="*/ T12 w 1239"/>
              <a:gd name="T14" fmla="+- 0 -1884 -1914"/>
              <a:gd name="T15" fmla="*/ -1884 h 1772"/>
              <a:gd name="T16" fmla="+- 0 4149 3782"/>
              <a:gd name="T17" fmla="*/ T16 w 1239"/>
              <a:gd name="T18" fmla="+- 0 -1861 -1914"/>
              <a:gd name="T19" fmla="*/ -1861 h 1772"/>
              <a:gd name="T20" fmla="+- 0 4092 3782"/>
              <a:gd name="T21" fmla="*/ T20 w 1239"/>
              <a:gd name="T22" fmla="+- 0 -1832 -1914"/>
              <a:gd name="T23" fmla="*/ -1832 h 1772"/>
              <a:gd name="T24" fmla="+- 0 4039 3782"/>
              <a:gd name="T25" fmla="*/ T24 w 1239"/>
              <a:gd name="T26" fmla="+- 0 -1797 -1914"/>
              <a:gd name="T27" fmla="*/ -1797 h 1772"/>
              <a:gd name="T28" fmla="+- 0 3989 3782"/>
              <a:gd name="T29" fmla="*/ T28 w 1239"/>
              <a:gd name="T30" fmla="+- 0 -1757 -1914"/>
              <a:gd name="T31" fmla="*/ -1757 h 1772"/>
              <a:gd name="T32" fmla="+- 0 3943 3782"/>
              <a:gd name="T33" fmla="*/ T32 w 1239"/>
              <a:gd name="T34" fmla="+- 0 -1711 -1914"/>
              <a:gd name="T35" fmla="*/ -1711 h 1772"/>
              <a:gd name="T36" fmla="+- 0 3902 3782"/>
              <a:gd name="T37" fmla="*/ T36 w 1239"/>
              <a:gd name="T38" fmla="+- 0 -1661 -1914"/>
              <a:gd name="T39" fmla="*/ -1661 h 1772"/>
              <a:gd name="T40" fmla="+- 0 3866 3782"/>
              <a:gd name="T41" fmla="*/ T40 w 1239"/>
              <a:gd name="T42" fmla="+- 0 -1605 -1914"/>
              <a:gd name="T43" fmla="*/ -1605 h 1772"/>
              <a:gd name="T44" fmla="+- 0 3836 3782"/>
              <a:gd name="T45" fmla="*/ T44 w 1239"/>
              <a:gd name="T46" fmla="+- 0 -1546 -1914"/>
              <a:gd name="T47" fmla="*/ -1546 h 1772"/>
              <a:gd name="T48" fmla="+- 0 3812 3782"/>
              <a:gd name="T49" fmla="*/ T48 w 1239"/>
              <a:gd name="T50" fmla="+- 0 -1485 -1914"/>
              <a:gd name="T51" fmla="*/ -1485 h 1772"/>
              <a:gd name="T52" fmla="+- 0 3796 3782"/>
              <a:gd name="T53" fmla="*/ T52 w 1239"/>
              <a:gd name="T54" fmla="+- 0 -1423 -1914"/>
              <a:gd name="T55" fmla="*/ -1423 h 1772"/>
              <a:gd name="T56" fmla="+- 0 3786 3782"/>
              <a:gd name="T57" fmla="*/ T56 w 1239"/>
              <a:gd name="T58" fmla="+- 0 -1359 -1914"/>
              <a:gd name="T59" fmla="*/ -1359 h 1772"/>
              <a:gd name="T60" fmla="+- 0 3782 3782"/>
              <a:gd name="T61" fmla="*/ T60 w 1239"/>
              <a:gd name="T62" fmla="+- 0 -1296 -1914"/>
              <a:gd name="T63" fmla="*/ -1296 h 1772"/>
              <a:gd name="T64" fmla="+- 0 3783 3782"/>
              <a:gd name="T65" fmla="*/ T64 w 1239"/>
              <a:gd name="T66" fmla="+- 0 -1264 -1914"/>
              <a:gd name="T67" fmla="*/ -1264 h 1772"/>
              <a:gd name="T68" fmla="+- 0 3790 3782"/>
              <a:gd name="T69" fmla="*/ T68 w 1239"/>
              <a:gd name="T70" fmla="+- 0 -1200 -1914"/>
              <a:gd name="T71" fmla="*/ -1200 h 1772"/>
              <a:gd name="T72" fmla="+- 0 3803 3782"/>
              <a:gd name="T73" fmla="*/ T72 w 1239"/>
              <a:gd name="T74" fmla="+- 0 -1138 -1914"/>
              <a:gd name="T75" fmla="*/ -1138 h 1772"/>
              <a:gd name="T76" fmla="+- 0 3823 3782"/>
              <a:gd name="T77" fmla="*/ T76 w 1239"/>
              <a:gd name="T78" fmla="+- 0 -1076 -1914"/>
              <a:gd name="T79" fmla="*/ -1076 h 1772"/>
              <a:gd name="T80" fmla="+- 0 3850 3782"/>
              <a:gd name="T81" fmla="*/ T80 w 1239"/>
              <a:gd name="T82" fmla="+- 0 -1016 -1914"/>
              <a:gd name="T83" fmla="*/ -1016 h 1772"/>
              <a:gd name="T84" fmla="+- 0 4330 3782"/>
              <a:gd name="T85" fmla="*/ T84 w 1239"/>
              <a:gd name="T86" fmla="+- 0 -182 -1914"/>
              <a:gd name="T87" fmla="*/ -182 h 1772"/>
              <a:gd name="T88" fmla="+- 0 4393 3782"/>
              <a:gd name="T89" fmla="*/ T88 w 1239"/>
              <a:gd name="T90" fmla="+- 0 -142 -1914"/>
              <a:gd name="T91" fmla="*/ -142 h 1772"/>
              <a:gd name="T92" fmla="+- 0 4411 3782"/>
              <a:gd name="T93" fmla="*/ T92 w 1239"/>
              <a:gd name="T94" fmla="+- 0 -142 -1914"/>
              <a:gd name="T95" fmla="*/ -142 h 1772"/>
              <a:gd name="T96" fmla="+- 0 4473 3782"/>
              <a:gd name="T97" fmla="*/ T96 w 1239"/>
              <a:gd name="T98" fmla="+- 0 -183 -1914"/>
              <a:gd name="T99" fmla="*/ -183 h 1772"/>
              <a:gd name="T100" fmla="+- 0 4937 3782"/>
              <a:gd name="T101" fmla="*/ T100 w 1239"/>
              <a:gd name="T102" fmla="+- 0 -987 -1914"/>
              <a:gd name="T103" fmla="*/ -987 h 1772"/>
              <a:gd name="T104" fmla="+- 0 4967 3782"/>
              <a:gd name="T105" fmla="*/ T104 w 1239"/>
              <a:gd name="T106" fmla="+- 0 -1046 -1914"/>
              <a:gd name="T107" fmla="*/ -1046 h 1772"/>
              <a:gd name="T108" fmla="+- 0 4991 3782"/>
              <a:gd name="T109" fmla="*/ T108 w 1239"/>
              <a:gd name="T110" fmla="+- 0 -1107 -1914"/>
              <a:gd name="T111" fmla="*/ -1107 h 1772"/>
              <a:gd name="T112" fmla="+- 0 5008 3782"/>
              <a:gd name="T113" fmla="*/ T112 w 1239"/>
              <a:gd name="T114" fmla="+- 0 -1169 -1914"/>
              <a:gd name="T115" fmla="*/ -1169 h 1772"/>
              <a:gd name="T116" fmla="+- 0 5018 3782"/>
              <a:gd name="T117" fmla="*/ T116 w 1239"/>
              <a:gd name="T118" fmla="+- 0 -1232 -1914"/>
              <a:gd name="T119" fmla="*/ -1232 h 1772"/>
              <a:gd name="T120" fmla="+- 0 5021 3782"/>
              <a:gd name="T121" fmla="*/ T120 w 1239"/>
              <a:gd name="T122" fmla="+- 0 -1296 -1914"/>
              <a:gd name="T123" fmla="*/ -1296 h 1772"/>
              <a:gd name="T124" fmla="+- 0 5020 3782"/>
              <a:gd name="T125" fmla="*/ T124 w 1239"/>
              <a:gd name="T126" fmla="+- 0 -1328 -1914"/>
              <a:gd name="T127" fmla="*/ -1328 h 1772"/>
              <a:gd name="T128" fmla="+- 0 5013 3782"/>
              <a:gd name="T129" fmla="*/ T128 w 1239"/>
              <a:gd name="T130" fmla="+- 0 -1391 -1914"/>
              <a:gd name="T131" fmla="*/ -1391 h 1772"/>
              <a:gd name="T132" fmla="+- 0 5000 3782"/>
              <a:gd name="T133" fmla="*/ T132 w 1239"/>
              <a:gd name="T134" fmla="+- 0 -1454 -1914"/>
              <a:gd name="T135" fmla="*/ -1454 h 1772"/>
              <a:gd name="T136" fmla="+- 0 4980 3782"/>
              <a:gd name="T137" fmla="*/ T136 w 1239"/>
              <a:gd name="T138" fmla="+- 0 -1516 -1914"/>
              <a:gd name="T139" fmla="*/ -1516 h 1772"/>
              <a:gd name="T140" fmla="+- 0 4953 3782"/>
              <a:gd name="T141" fmla="*/ T140 w 1239"/>
              <a:gd name="T142" fmla="+- 0 -1576 -1914"/>
              <a:gd name="T143" fmla="*/ -1576 h 1772"/>
              <a:gd name="T144" fmla="+- 0 4920 3782"/>
              <a:gd name="T145" fmla="*/ T144 w 1239"/>
              <a:gd name="T146" fmla="+- 0 -1633 -1914"/>
              <a:gd name="T147" fmla="*/ -1633 h 1772"/>
              <a:gd name="T148" fmla="+- 0 4881 3782"/>
              <a:gd name="T149" fmla="*/ T148 w 1239"/>
              <a:gd name="T150" fmla="+- 0 -1687 -1914"/>
              <a:gd name="T151" fmla="*/ -1687 h 1772"/>
              <a:gd name="T152" fmla="+- 0 4838 3782"/>
              <a:gd name="T153" fmla="*/ T152 w 1239"/>
              <a:gd name="T154" fmla="+- 0 -1735 -1914"/>
              <a:gd name="T155" fmla="*/ -1735 h 1772"/>
              <a:gd name="T156" fmla="+- 0 4790 3782"/>
              <a:gd name="T157" fmla="*/ T156 w 1239"/>
              <a:gd name="T158" fmla="+- 0 -1778 -1914"/>
              <a:gd name="T159" fmla="*/ -1778 h 1772"/>
              <a:gd name="T160" fmla="+- 0 4738 3782"/>
              <a:gd name="T161" fmla="*/ T160 w 1239"/>
              <a:gd name="T162" fmla="+- 0 -1816 -1914"/>
              <a:gd name="T163" fmla="*/ -1816 h 1772"/>
              <a:gd name="T164" fmla="+- 0 4683 3782"/>
              <a:gd name="T165" fmla="*/ T164 w 1239"/>
              <a:gd name="T166" fmla="+- 0 -1847 -1914"/>
              <a:gd name="T167" fmla="*/ -1847 h 1772"/>
              <a:gd name="T168" fmla="+- 0 4625 3782"/>
              <a:gd name="T169" fmla="*/ T168 w 1239"/>
              <a:gd name="T170" fmla="+- 0 -1873 -1914"/>
              <a:gd name="T171" fmla="*/ -1873 h 1772"/>
              <a:gd name="T172" fmla="+- 0 4564 3782"/>
              <a:gd name="T173" fmla="*/ T172 w 1239"/>
              <a:gd name="T174" fmla="+- 0 -1893 -1914"/>
              <a:gd name="T175" fmla="*/ -1893 h 1772"/>
              <a:gd name="T176" fmla="+- 0 4500 3782"/>
              <a:gd name="T177" fmla="*/ T176 w 1239"/>
              <a:gd name="T178" fmla="+- 0 -1907 -1914"/>
              <a:gd name="T179" fmla="*/ -1907 h 1772"/>
              <a:gd name="T180" fmla="+- 0 4435 3782"/>
              <a:gd name="T181" fmla="*/ T180 w 1239"/>
              <a:gd name="T182" fmla="+- 0 -1913 -1914"/>
              <a:gd name="T183" fmla="*/ -1913 h 1772"/>
              <a:gd name="T184" fmla="+- 0 4402 3782"/>
              <a:gd name="T185" fmla="*/ T184 w 1239"/>
              <a:gd name="T186" fmla="+- 0 -1914 -1914"/>
              <a:gd name="T187" fmla="*/ -1914 h 17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1239" h="1772">
                <a:moveTo>
                  <a:pt x="620" y="0"/>
                </a:moveTo>
                <a:lnTo>
                  <a:pt x="553" y="3"/>
                </a:lnTo>
                <a:lnTo>
                  <a:pt x="489" y="13"/>
                </a:lnTo>
                <a:lnTo>
                  <a:pt x="426" y="30"/>
                </a:lnTo>
                <a:lnTo>
                  <a:pt x="367" y="53"/>
                </a:lnTo>
                <a:lnTo>
                  <a:pt x="310" y="82"/>
                </a:lnTo>
                <a:lnTo>
                  <a:pt x="257" y="117"/>
                </a:lnTo>
                <a:lnTo>
                  <a:pt x="207" y="157"/>
                </a:lnTo>
                <a:lnTo>
                  <a:pt x="161" y="203"/>
                </a:lnTo>
                <a:lnTo>
                  <a:pt x="120" y="253"/>
                </a:lnTo>
                <a:lnTo>
                  <a:pt x="84" y="309"/>
                </a:lnTo>
                <a:lnTo>
                  <a:pt x="54" y="368"/>
                </a:lnTo>
                <a:lnTo>
                  <a:pt x="30" y="429"/>
                </a:lnTo>
                <a:lnTo>
                  <a:pt x="14" y="491"/>
                </a:lnTo>
                <a:lnTo>
                  <a:pt x="4" y="555"/>
                </a:lnTo>
                <a:lnTo>
                  <a:pt x="0" y="618"/>
                </a:lnTo>
                <a:lnTo>
                  <a:pt x="1" y="650"/>
                </a:lnTo>
                <a:lnTo>
                  <a:pt x="8" y="714"/>
                </a:lnTo>
                <a:lnTo>
                  <a:pt x="21" y="776"/>
                </a:lnTo>
                <a:lnTo>
                  <a:pt x="41" y="838"/>
                </a:lnTo>
                <a:lnTo>
                  <a:pt x="68" y="898"/>
                </a:lnTo>
                <a:lnTo>
                  <a:pt x="548" y="1732"/>
                </a:lnTo>
                <a:lnTo>
                  <a:pt x="611" y="1772"/>
                </a:lnTo>
                <a:lnTo>
                  <a:pt x="629" y="1772"/>
                </a:lnTo>
                <a:lnTo>
                  <a:pt x="691" y="1731"/>
                </a:lnTo>
                <a:lnTo>
                  <a:pt x="1155" y="927"/>
                </a:lnTo>
                <a:lnTo>
                  <a:pt x="1185" y="868"/>
                </a:lnTo>
                <a:lnTo>
                  <a:pt x="1209" y="807"/>
                </a:lnTo>
                <a:lnTo>
                  <a:pt x="1226" y="745"/>
                </a:lnTo>
                <a:lnTo>
                  <a:pt x="1236" y="682"/>
                </a:lnTo>
                <a:lnTo>
                  <a:pt x="1239" y="618"/>
                </a:lnTo>
                <a:lnTo>
                  <a:pt x="1238" y="586"/>
                </a:lnTo>
                <a:lnTo>
                  <a:pt x="1231" y="523"/>
                </a:lnTo>
                <a:lnTo>
                  <a:pt x="1218" y="460"/>
                </a:lnTo>
                <a:lnTo>
                  <a:pt x="1198" y="398"/>
                </a:lnTo>
                <a:lnTo>
                  <a:pt x="1171" y="338"/>
                </a:lnTo>
                <a:lnTo>
                  <a:pt x="1138" y="281"/>
                </a:lnTo>
                <a:lnTo>
                  <a:pt x="1099" y="227"/>
                </a:lnTo>
                <a:lnTo>
                  <a:pt x="1056" y="179"/>
                </a:lnTo>
                <a:lnTo>
                  <a:pt x="1008" y="136"/>
                </a:lnTo>
                <a:lnTo>
                  <a:pt x="956" y="98"/>
                </a:lnTo>
                <a:lnTo>
                  <a:pt x="901" y="67"/>
                </a:lnTo>
                <a:lnTo>
                  <a:pt x="843" y="41"/>
                </a:lnTo>
                <a:lnTo>
                  <a:pt x="782" y="21"/>
                </a:lnTo>
                <a:lnTo>
                  <a:pt x="718" y="7"/>
                </a:lnTo>
                <a:lnTo>
                  <a:pt x="653" y="1"/>
                </a:lnTo>
                <a:lnTo>
                  <a:pt x="620" y="0"/>
                </a:lnTo>
              </a:path>
            </a:pathLst>
          </a:custGeom>
          <a:solidFill>
            <a:srgbClr val="561C4A"/>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 name="Goutte">
            <a:extLst>
              <a:ext uri="{FF2B5EF4-FFF2-40B4-BE49-F238E27FC236}">
                <a16:creationId xmlns:a16="http://schemas.microsoft.com/office/drawing/2014/main" id="{752690FD-F148-61DB-589A-85485F90CD1F}"/>
              </a:ext>
            </a:extLst>
          </p:cNvPr>
          <p:cNvSpPr>
            <a:spLocks/>
          </p:cNvSpPr>
          <p:nvPr/>
        </p:nvSpPr>
        <p:spPr bwMode="auto">
          <a:xfrm rot="10800000" flipV="1">
            <a:off x="8328248" y="2067209"/>
            <a:ext cx="583499" cy="835705"/>
          </a:xfrm>
          <a:custGeom>
            <a:avLst/>
            <a:gdLst>
              <a:gd name="T0" fmla="+- 0 4402 3782"/>
              <a:gd name="T1" fmla="*/ T0 w 1239"/>
              <a:gd name="T2" fmla="+- 0 -1914 -1914"/>
              <a:gd name="T3" fmla="*/ -1914 h 1772"/>
              <a:gd name="T4" fmla="+- 0 4335 3782"/>
              <a:gd name="T5" fmla="*/ T4 w 1239"/>
              <a:gd name="T6" fmla="+- 0 -1911 -1914"/>
              <a:gd name="T7" fmla="*/ -1911 h 1772"/>
              <a:gd name="T8" fmla="+- 0 4271 3782"/>
              <a:gd name="T9" fmla="*/ T8 w 1239"/>
              <a:gd name="T10" fmla="+- 0 -1901 -1914"/>
              <a:gd name="T11" fmla="*/ -1901 h 1772"/>
              <a:gd name="T12" fmla="+- 0 4208 3782"/>
              <a:gd name="T13" fmla="*/ T12 w 1239"/>
              <a:gd name="T14" fmla="+- 0 -1884 -1914"/>
              <a:gd name="T15" fmla="*/ -1884 h 1772"/>
              <a:gd name="T16" fmla="+- 0 4149 3782"/>
              <a:gd name="T17" fmla="*/ T16 w 1239"/>
              <a:gd name="T18" fmla="+- 0 -1861 -1914"/>
              <a:gd name="T19" fmla="*/ -1861 h 1772"/>
              <a:gd name="T20" fmla="+- 0 4092 3782"/>
              <a:gd name="T21" fmla="*/ T20 w 1239"/>
              <a:gd name="T22" fmla="+- 0 -1832 -1914"/>
              <a:gd name="T23" fmla="*/ -1832 h 1772"/>
              <a:gd name="T24" fmla="+- 0 4039 3782"/>
              <a:gd name="T25" fmla="*/ T24 w 1239"/>
              <a:gd name="T26" fmla="+- 0 -1797 -1914"/>
              <a:gd name="T27" fmla="*/ -1797 h 1772"/>
              <a:gd name="T28" fmla="+- 0 3989 3782"/>
              <a:gd name="T29" fmla="*/ T28 w 1239"/>
              <a:gd name="T30" fmla="+- 0 -1757 -1914"/>
              <a:gd name="T31" fmla="*/ -1757 h 1772"/>
              <a:gd name="T32" fmla="+- 0 3943 3782"/>
              <a:gd name="T33" fmla="*/ T32 w 1239"/>
              <a:gd name="T34" fmla="+- 0 -1711 -1914"/>
              <a:gd name="T35" fmla="*/ -1711 h 1772"/>
              <a:gd name="T36" fmla="+- 0 3902 3782"/>
              <a:gd name="T37" fmla="*/ T36 w 1239"/>
              <a:gd name="T38" fmla="+- 0 -1661 -1914"/>
              <a:gd name="T39" fmla="*/ -1661 h 1772"/>
              <a:gd name="T40" fmla="+- 0 3866 3782"/>
              <a:gd name="T41" fmla="*/ T40 w 1239"/>
              <a:gd name="T42" fmla="+- 0 -1605 -1914"/>
              <a:gd name="T43" fmla="*/ -1605 h 1772"/>
              <a:gd name="T44" fmla="+- 0 3836 3782"/>
              <a:gd name="T45" fmla="*/ T44 w 1239"/>
              <a:gd name="T46" fmla="+- 0 -1546 -1914"/>
              <a:gd name="T47" fmla="*/ -1546 h 1772"/>
              <a:gd name="T48" fmla="+- 0 3812 3782"/>
              <a:gd name="T49" fmla="*/ T48 w 1239"/>
              <a:gd name="T50" fmla="+- 0 -1485 -1914"/>
              <a:gd name="T51" fmla="*/ -1485 h 1772"/>
              <a:gd name="T52" fmla="+- 0 3796 3782"/>
              <a:gd name="T53" fmla="*/ T52 w 1239"/>
              <a:gd name="T54" fmla="+- 0 -1423 -1914"/>
              <a:gd name="T55" fmla="*/ -1423 h 1772"/>
              <a:gd name="T56" fmla="+- 0 3786 3782"/>
              <a:gd name="T57" fmla="*/ T56 w 1239"/>
              <a:gd name="T58" fmla="+- 0 -1359 -1914"/>
              <a:gd name="T59" fmla="*/ -1359 h 1772"/>
              <a:gd name="T60" fmla="+- 0 3782 3782"/>
              <a:gd name="T61" fmla="*/ T60 w 1239"/>
              <a:gd name="T62" fmla="+- 0 -1296 -1914"/>
              <a:gd name="T63" fmla="*/ -1296 h 1772"/>
              <a:gd name="T64" fmla="+- 0 3783 3782"/>
              <a:gd name="T65" fmla="*/ T64 w 1239"/>
              <a:gd name="T66" fmla="+- 0 -1264 -1914"/>
              <a:gd name="T67" fmla="*/ -1264 h 1772"/>
              <a:gd name="T68" fmla="+- 0 3790 3782"/>
              <a:gd name="T69" fmla="*/ T68 w 1239"/>
              <a:gd name="T70" fmla="+- 0 -1200 -1914"/>
              <a:gd name="T71" fmla="*/ -1200 h 1772"/>
              <a:gd name="T72" fmla="+- 0 3803 3782"/>
              <a:gd name="T73" fmla="*/ T72 w 1239"/>
              <a:gd name="T74" fmla="+- 0 -1138 -1914"/>
              <a:gd name="T75" fmla="*/ -1138 h 1772"/>
              <a:gd name="T76" fmla="+- 0 3823 3782"/>
              <a:gd name="T77" fmla="*/ T76 w 1239"/>
              <a:gd name="T78" fmla="+- 0 -1076 -1914"/>
              <a:gd name="T79" fmla="*/ -1076 h 1772"/>
              <a:gd name="T80" fmla="+- 0 3850 3782"/>
              <a:gd name="T81" fmla="*/ T80 w 1239"/>
              <a:gd name="T82" fmla="+- 0 -1016 -1914"/>
              <a:gd name="T83" fmla="*/ -1016 h 1772"/>
              <a:gd name="T84" fmla="+- 0 4330 3782"/>
              <a:gd name="T85" fmla="*/ T84 w 1239"/>
              <a:gd name="T86" fmla="+- 0 -182 -1914"/>
              <a:gd name="T87" fmla="*/ -182 h 1772"/>
              <a:gd name="T88" fmla="+- 0 4393 3782"/>
              <a:gd name="T89" fmla="*/ T88 w 1239"/>
              <a:gd name="T90" fmla="+- 0 -142 -1914"/>
              <a:gd name="T91" fmla="*/ -142 h 1772"/>
              <a:gd name="T92" fmla="+- 0 4411 3782"/>
              <a:gd name="T93" fmla="*/ T92 w 1239"/>
              <a:gd name="T94" fmla="+- 0 -142 -1914"/>
              <a:gd name="T95" fmla="*/ -142 h 1772"/>
              <a:gd name="T96" fmla="+- 0 4473 3782"/>
              <a:gd name="T97" fmla="*/ T96 w 1239"/>
              <a:gd name="T98" fmla="+- 0 -183 -1914"/>
              <a:gd name="T99" fmla="*/ -183 h 1772"/>
              <a:gd name="T100" fmla="+- 0 4937 3782"/>
              <a:gd name="T101" fmla="*/ T100 w 1239"/>
              <a:gd name="T102" fmla="+- 0 -987 -1914"/>
              <a:gd name="T103" fmla="*/ -987 h 1772"/>
              <a:gd name="T104" fmla="+- 0 4967 3782"/>
              <a:gd name="T105" fmla="*/ T104 w 1239"/>
              <a:gd name="T106" fmla="+- 0 -1046 -1914"/>
              <a:gd name="T107" fmla="*/ -1046 h 1772"/>
              <a:gd name="T108" fmla="+- 0 4991 3782"/>
              <a:gd name="T109" fmla="*/ T108 w 1239"/>
              <a:gd name="T110" fmla="+- 0 -1107 -1914"/>
              <a:gd name="T111" fmla="*/ -1107 h 1772"/>
              <a:gd name="T112" fmla="+- 0 5008 3782"/>
              <a:gd name="T113" fmla="*/ T112 w 1239"/>
              <a:gd name="T114" fmla="+- 0 -1169 -1914"/>
              <a:gd name="T115" fmla="*/ -1169 h 1772"/>
              <a:gd name="T116" fmla="+- 0 5018 3782"/>
              <a:gd name="T117" fmla="*/ T116 w 1239"/>
              <a:gd name="T118" fmla="+- 0 -1232 -1914"/>
              <a:gd name="T119" fmla="*/ -1232 h 1772"/>
              <a:gd name="T120" fmla="+- 0 5021 3782"/>
              <a:gd name="T121" fmla="*/ T120 w 1239"/>
              <a:gd name="T122" fmla="+- 0 -1296 -1914"/>
              <a:gd name="T123" fmla="*/ -1296 h 1772"/>
              <a:gd name="T124" fmla="+- 0 5020 3782"/>
              <a:gd name="T125" fmla="*/ T124 w 1239"/>
              <a:gd name="T126" fmla="+- 0 -1328 -1914"/>
              <a:gd name="T127" fmla="*/ -1328 h 1772"/>
              <a:gd name="T128" fmla="+- 0 5013 3782"/>
              <a:gd name="T129" fmla="*/ T128 w 1239"/>
              <a:gd name="T130" fmla="+- 0 -1391 -1914"/>
              <a:gd name="T131" fmla="*/ -1391 h 1772"/>
              <a:gd name="T132" fmla="+- 0 5000 3782"/>
              <a:gd name="T133" fmla="*/ T132 w 1239"/>
              <a:gd name="T134" fmla="+- 0 -1454 -1914"/>
              <a:gd name="T135" fmla="*/ -1454 h 1772"/>
              <a:gd name="T136" fmla="+- 0 4980 3782"/>
              <a:gd name="T137" fmla="*/ T136 w 1239"/>
              <a:gd name="T138" fmla="+- 0 -1516 -1914"/>
              <a:gd name="T139" fmla="*/ -1516 h 1772"/>
              <a:gd name="T140" fmla="+- 0 4953 3782"/>
              <a:gd name="T141" fmla="*/ T140 w 1239"/>
              <a:gd name="T142" fmla="+- 0 -1576 -1914"/>
              <a:gd name="T143" fmla="*/ -1576 h 1772"/>
              <a:gd name="T144" fmla="+- 0 4920 3782"/>
              <a:gd name="T145" fmla="*/ T144 w 1239"/>
              <a:gd name="T146" fmla="+- 0 -1633 -1914"/>
              <a:gd name="T147" fmla="*/ -1633 h 1772"/>
              <a:gd name="T148" fmla="+- 0 4881 3782"/>
              <a:gd name="T149" fmla="*/ T148 w 1239"/>
              <a:gd name="T150" fmla="+- 0 -1687 -1914"/>
              <a:gd name="T151" fmla="*/ -1687 h 1772"/>
              <a:gd name="T152" fmla="+- 0 4838 3782"/>
              <a:gd name="T153" fmla="*/ T152 w 1239"/>
              <a:gd name="T154" fmla="+- 0 -1735 -1914"/>
              <a:gd name="T155" fmla="*/ -1735 h 1772"/>
              <a:gd name="T156" fmla="+- 0 4790 3782"/>
              <a:gd name="T157" fmla="*/ T156 w 1239"/>
              <a:gd name="T158" fmla="+- 0 -1778 -1914"/>
              <a:gd name="T159" fmla="*/ -1778 h 1772"/>
              <a:gd name="T160" fmla="+- 0 4738 3782"/>
              <a:gd name="T161" fmla="*/ T160 w 1239"/>
              <a:gd name="T162" fmla="+- 0 -1816 -1914"/>
              <a:gd name="T163" fmla="*/ -1816 h 1772"/>
              <a:gd name="T164" fmla="+- 0 4683 3782"/>
              <a:gd name="T165" fmla="*/ T164 w 1239"/>
              <a:gd name="T166" fmla="+- 0 -1847 -1914"/>
              <a:gd name="T167" fmla="*/ -1847 h 1772"/>
              <a:gd name="T168" fmla="+- 0 4625 3782"/>
              <a:gd name="T169" fmla="*/ T168 w 1239"/>
              <a:gd name="T170" fmla="+- 0 -1873 -1914"/>
              <a:gd name="T171" fmla="*/ -1873 h 1772"/>
              <a:gd name="T172" fmla="+- 0 4564 3782"/>
              <a:gd name="T173" fmla="*/ T172 w 1239"/>
              <a:gd name="T174" fmla="+- 0 -1893 -1914"/>
              <a:gd name="T175" fmla="*/ -1893 h 1772"/>
              <a:gd name="T176" fmla="+- 0 4500 3782"/>
              <a:gd name="T177" fmla="*/ T176 w 1239"/>
              <a:gd name="T178" fmla="+- 0 -1907 -1914"/>
              <a:gd name="T179" fmla="*/ -1907 h 1772"/>
              <a:gd name="T180" fmla="+- 0 4435 3782"/>
              <a:gd name="T181" fmla="*/ T180 w 1239"/>
              <a:gd name="T182" fmla="+- 0 -1913 -1914"/>
              <a:gd name="T183" fmla="*/ -1913 h 1772"/>
              <a:gd name="T184" fmla="+- 0 4402 3782"/>
              <a:gd name="T185" fmla="*/ T184 w 1239"/>
              <a:gd name="T186" fmla="+- 0 -1914 -1914"/>
              <a:gd name="T187" fmla="*/ -1914 h 17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1239" h="1772">
                <a:moveTo>
                  <a:pt x="620" y="0"/>
                </a:moveTo>
                <a:lnTo>
                  <a:pt x="553" y="3"/>
                </a:lnTo>
                <a:lnTo>
                  <a:pt x="489" y="13"/>
                </a:lnTo>
                <a:lnTo>
                  <a:pt x="426" y="30"/>
                </a:lnTo>
                <a:lnTo>
                  <a:pt x="367" y="53"/>
                </a:lnTo>
                <a:lnTo>
                  <a:pt x="310" y="82"/>
                </a:lnTo>
                <a:lnTo>
                  <a:pt x="257" y="117"/>
                </a:lnTo>
                <a:lnTo>
                  <a:pt x="207" y="157"/>
                </a:lnTo>
                <a:lnTo>
                  <a:pt x="161" y="203"/>
                </a:lnTo>
                <a:lnTo>
                  <a:pt x="120" y="253"/>
                </a:lnTo>
                <a:lnTo>
                  <a:pt x="84" y="309"/>
                </a:lnTo>
                <a:lnTo>
                  <a:pt x="54" y="368"/>
                </a:lnTo>
                <a:lnTo>
                  <a:pt x="30" y="429"/>
                </a:lnTo>
                <a:lnTo>
                  <a:pt x="14" y="491"/>
                </a:lnTo>
                <a:lnTo>
                  <a:pt x="4" y="555"/>
                </a:lnTo>
                <a:lnTo>
                  <a:pt x="0" y="618"/>
                </a:lnTo>
                <a:lnTo>
                  <a:pt x="1" y="650"/>
                </a:lnTo>
                <a:lnTo>
                  <a:pt x="8" y="714"/>
                </a:lnTo>
                <a:lnTo>
                  <a:pt x="21" y="776"/>
                </a:lnTo>
                <a:lnTo>
                  <a:pt x="41" y="838"/>
                </a:lnTo>
                <a:lnTo>
                  <a:pt x="68" y="898"/>
                </a:lnTo>
                <a:lnTo>
                  <a:pt x="548" y="1732"/>
                </a:lnTo>
                <a:lnTo>
                  <a:pt x="611" y="1772"/>
                </a:lnTo>
                <a:lnTo>
                  <a:pt x="629" y="1772"/>
                </a:lnTo>
                <a:lnTo>
                  <a:pt x="691" y="1731"/>
                </a:lnTo>
                <a:lnTo>
                  <a:pt x="1155" y="927"/>
                </a:lnTo>
                <a:lnTo>
                  <a:pt x="1185" y="868"/>
                </a:lnTo>
                <a:lnTo>
                  <a:pt x="1209" y="807"/>
                </a:lnTo>
                <a:lnTo>
                  <a:pt x="1226" y="745"/>
                </a:lnTo>
                <a:lnTo>
                  <a:pt x="1236" y="682"/>
                </a:lnTo>
                <a:lnTo>
                  <a:pt x="1239" y="618"/>
                </a:lnTo>
                <a:lnTo>
                  <a:pt x="1238" y="586"/>
                </a:lnTo>
                <a:lnTo>
                  <a:pt x="1231" y="523"/>
                </a:lnTo>
                <a:lnTo>
                  <a:pt x="1218" y="460"/>
                </a:lnTo>
                <a:lnTo>
                  <a:pt x="1198" y="398"/>
                </a:lnTo>
                <a:lnTo>
                  <a:pt x="1171" y="338"/>
                </a:lnTo>
                <a:lnTo>
                  <a:pt x="1138" y="281"/>
                </a:lnTo>
                <a:lnTo>
                  <a:pt x="1099" y="227"/>
                </a:lnTo>
                <a:lnTo>
                  <a:pt x="1056" y="179"/>
                </a:lnTo>
                <a:lnTo>
                  <a:pt x="1008" y="136"/>
                </a:lnTo>
                <a:lnTo>
                  <a:pt x="956" y="98"/>
                </a:lnTo>
                <a:lnTo>
                  <a:pt x="901" y="67"/>
                </a:lnTo>
                <a:lnTo>
                  <a:pt x="843" y="41"/>
                </a:lnTo>
                <a:lnTo>
                  <a:pt x="782" y="21"/>
                </a:lnTo>
                <a:lnTo>
                  <a:pt x="718" y="7"/>
                </a:lnTo>
                <a:lnTo>
                  <a:pt x="653" y="1"/>
                </a:lnTo>
                <a:lnTo>
                  <a:pt x="620" y="0"/>
                </a:ln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3" name="Espace réservé du texte 10">
            <a:extLst>
              <a:ext uri="{FF2B5EF4-FFF2-40B4-BE49-F238E27FC236}">
                <a16:creationId xmlns:a16="http://schemas.microsoft.com/office/drawing/2014/main" id="{0EA88CDB-7861-748C-7B75-055BBE9905AC}"/>
              </a:ext>
            </a:extLst>
          </p:cNvPr>
          <p:cNvSpPr txBox="1">
            <a:spLocks/>
          </p:cNvSpPr>
          <p:nvPr/>
        </p:nvSpPr>
        <p:spPr>
          <a:xfrm>
            <a:off x="411493" y="4104398"/>
            <a:ext cx="2016000" cy="1520416"/>
          </a:xfrm>
          <a:prstGeom prst="rect">
            <a:avLst/>
          </a:prstGeom>
        </p:spPr>
        <p:txBody>
          <a:bodyPr lIns="36000" tIns="0" rIns="36000" bIns="0">
            <a:spAutoFit/>
          </a:bodyPr>
          <a:lstStyle>
            <a:lvl1pPr marL="0" indent="0" algn="l" defTabSz="914400" rtl="0" eaLnBrk="1" latinLnBrk="0" hangingPunct="1">
              <a:lnSpc>
                <a:spcPct val="90000"/>
              </a:lnSpc>
              <a:spcBef>
                <a:spcPts val="0"/>
              </a:spcBef>
              <a:buFontTx/>
              <a:buNone/>
              <a:defRPr sz="2300" b="1" kern="1200">
                <a:solidFill>
                  <a:schemeClr val="tx2"/>
                </a:solidFill>
                <a:latin typeface="+mj-lt"/>
                <a:ea typeface="+mn-ea"/>
                <a:cs typeface="+mn-cs"/>
              </a:defRPr>
            </a:lvl1pPr>
            <a:lvl2pPr marL="0" indent="0" algn="l" defTabSz="914400" rtl="0" eaLnBrk="1" latinLnBrk="0" hangingPunct="1">
              <a:lnSpc>
                <a:spcPct val="100000"/>
              </a:lnSpc>
              <a:spcBef>
                <a:spcPts val="0"/>
              </a:spcBef>
              <a:buFontTx/>
              <a:buNone/>
              <a:defRPr sz="1600" kern="1200">
                <a:solidFill>
                  <a:schemeClr val="tx1"/>
                </a:solidFill>
                <a:latin typeface="+mn-lt"/>
                <a:ea typeface="+mn-ea"/>
                <a:cs typeface="+mn-cs"/>
              </a:defRPr>
            </a:lvl2pPr>
            <a:lvl3pPr marL="252000" indent="-252000" algn="l" defTabSz="914400" rtl="0" eaLnBrk="1" latinLnBrk="0" hangingPunct="1">
              <a:lnSpc>
                <a:spcPct val="100000"/>
              </a:lnSpc>
              <a:spcBef>
                <a:spcPts val="300"/>
              </a:spcBef>
              <a:buClrTx/>
              <a:buFont typeface="Wingdings" panose="05000000000000000000" pitchFamily="2" charset="2"/>
              <a:buChar char="l"/>
              <a:defRPr sz="1600" kern="1200">
                <a:solidFill>
                  <a:schemeClr val="tx1"/>
                </a:solidFill>
                <a:latin typeface="+mn-lt"/>
                <a:ea typeface="+mn-ea"/>
                <a:cs typeface="+mn-cs"/>
              </a:defRPr>
            </a:lvl3pPr>
            <a:lvl4pPr marL="432000" indent="-180000" algn="l" defTabSz="914400" rtl="0" eaLnBrk="1" latinLnBrk="0" hangingPunct="1">
              <a:lnSpc>
                <a:spcPct val="100000"/>
              </a:lnSpc>
              <a:spcBef>
                <a:spcPts val="0"/>
              </a:spcBef>
              <a:buClrTx/>
              <a:buFont typeface="Symbol" panose="05050102010706020507" pitchFamily="18" charset="2"/>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dirty="0">
                <a:solidFill>
                  <a:schemeClr val="tx1"/>
                </a:solidFill>
              </a:rPr>
              <a:t>Début de l’étude sur l’impact socio-économique</a:t>
            </a:r>
          </a:p>
          <a:p>
            <a:pPr lvl="1" algn="ctr"/>
            <a:r>
              <a:rPr lang="fr-FR" dirty="0"/>
              <a:t>Avec Utopies</a:t>
            </a:r>
          </a:p>
        </p:txBody>
      </p:sp>
      <p:sp>
        <p:nvSpPr>
          <p:cNvPr id="114" name="Espace réservé du texte 10">
            <a:extLst>
              <a:ext uri="{FF2B5EF4-FFF2-40B4-BE49-F238E27FC236}">
                <a16:creationId xmlns:a16="http://schemas.microsoft.com/office/drawing/2014/main" id="{7CD6D62D-B7D8-5A97-86FE-7290F9D657F7}"/>
              </a:ext>
            </a:extLst>
          </p:cNvPr>
          <p:cNvSpPr txBox="1">
            <a:spLocks/>
          </p:cNvSpPr>
          <p:nvPr/>
        </p:nvSpPr>
        <p:spPr>
          <a:xfrm>
            <a:off x="5548504" y="2280635"/>
            <a:ext cx="2399358" cy="957057"/>
          </a:xfrm>
          <a:prstGeom prst="rect">
            <a:avLst/>
          </a:prstGeom>
        </p:spPr>
        <p:txBody>
          <a:bodyPr wrap="square" lIns="36000" tIns="0" rIns="36000" bIns="0">
            <a:spAutoFit/>
          </a:bodyPr>
          <a:lstStyle>
            <a:lvl1pPr marL="0" indent="0" algn="l" defTabSz="914400" rtl="0" eaLnBrk="1" latinLnBrk="0" hangingPunct="1">
              <a:lnSpc>
                <a:spcPct val="90000"/>
              </a:lnSpc>
              <a:spcBef>
                <a:spcPts val="0"/>
              </a:spcBef>
              <a:buFontTx/>
              <a:buNone/>
              <a:defRPr sz="2300" b="1" kern="1200">
                <a:solidFill>
                  <a:schemeClr val="tx2"/>
                </a:solidFill>
                <a:latin typeface="+mj-lt"/>
                <a:ea typeface="+mn-ea"/>
                <a:cs typeface="+mn-cs"/>
              </a:defRPr>
            </a:lvl1pPr>
            <a:lvl2pPr marL="0" indent="0" algn="l" defTabSz="914400" rtl="0" eaLnBrk="1" latinLnBrk="0" hangingPunct="1">
              <a:lnSpc>
                <a:spcPct val="100000"/>
              </a:lnSpc>
              <a:spcBef>
                <a:spcPts val="0"/>
              </a:spcBef>
              <a:buFontTx/>
              <a:buNone/>
              <a:defRPr sz="1600" kern="1200">
                <a:solidFill>
                  <a:schemeClr val="tx1"/>
                </a:solidFill>
                <a:latin typeface="+mn-lt"/>
                <a:ea typeface="+mn-ea"/>
                <a:cs typeface="+mn-cs"/>
              </a:defRPr>
            </a:lvl2pPr>
            <a:lvl3pPr marL="252000" indent="-252000" algn="l" defTabSz="914400" rtl="0" eaLnBrk="1" latinLnBrk="0" hangingPunct="1">
              <a:lnSpc>
                <a:spcPct val="100000"/>
              </a:lnSpc>
              <a:spcBef>
                <a:spcPts val="300"/>
              </a:spcBef>
              <a:buClrTx/>
              <a:buFont typeface="Wingdings" panose="05000000000000000000" pitchFamily="2" charset="2"/>
              <a:buChar char="l"/>
              <a:defRPr sz="1600" kern="1200">
                <a:solidFill>
                  <a:schemeClr val="tx1"/>
                </a:solidFill>
                <a:latin typeface="+mn-lt"/>
                <a:ea typeface="+mn-ea"/>
                <a:cs typeface="+mn-cs"/>
              </a:defRPr>
            </a:lvl3pPr>
            <a:lvl4pPr marL="432000" indent="-180000" algn="l" defTabSz="914400" rtl="0" eaLnBrk="1" latinLnBrk="0" hangingPunct="1">
              <a:lnSpc>
                <a:spcPct val="100000"/>
              </a:lnSpc>
              <a:spcBef>
                <a:spcPts val="0"/>
              </a:spcBef>
              <a:buClrTx/>
              <a:buFont typeface="Symbol" panose="05050102010706020507" pitchFamily="18" charset="2"/>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dirty="0">
                <a:solidFill>
                  <a:schemeClr val="tx1"/>
                </a:solidFill>
              </a:rPr>
              <a:t>Crise énergétique, loi ZAN et crise du foncier…</a:t>
            </a:r>
            <a:endParaRPr lang="fr-FR" dirty="0"/>
          </a:p>
        </p:txBody>
      </p:sp>
      <p:sp>
        <p:nvSpPr>
          <p:cNvPr id="115" name="Espace réservé du texte 10">
            <a:extLst>
              <a:ext uri="{FF2B5EF4-FFF2-40B4-BE49-F238E27FC236}">
                <a16:creationId xmlns:a16="http://schemas.microsoft.com/office/drawing/2014/main" id="{38E98719-21A3-D807-BC5C-8028799F89AA}"/>
              </a:ext>
            </a:extLst>
          </p:cNvPr>
          <p:cNvSpPr txBox="1">
            <a:spLocks/>
          </p:cNvSpPr>
          <p:nvPr/>
        </p:nvSpPr>
        <p:spPr>
          <a:xfrm>
            <a:off x="2251106" y="2022770"/>
            <a:ext cx="2016000" cy="1275606"/>
          </a:xfrm>
          <a:prstGeom prst="rect">
            <a:avLst/>
          </a:prstGeom>
        </p:spPr>
        <p:txBody>
          <a:bodyPr lIns="36000" tIns="0" rIns="36000" bIns="0">
            <a:spAutoFit/>
          </a:bodyPr>
          <a:lstStyle>
            <a:lvl1pPr marL="0" indent="0" algn="l" defTabSz="914400" rtl="0" eaLnBrk="1" latinLnBrk="0" hangingPunct="1">
              <a:lnSpc>
                <a:spcPct val="90000"/>
              </a:lnSpc>
              <a:spcBef>
                <a:spcPts val="0"/>
              </a:spcBef>
              <a:buFontTx/>
              <a:buNone/>
              <a:defRPr sz="2300" b="1" kern="1200">
                <a:solidFill>
                  <a:schemeClr val="tx2"/>
                </a:solidFill>
                <a:latin typeface="+mj-lt"/>
                <a:ea typeface="+mn-ea"/>
                <a:cs typeface="+mn-cs"/>
              </a:defRPr>
            </a:lvl1pPr>
            <a:lvl2pPr marL="0" indent="0" algn="l" defTabSz="914400" rtl="0" eaLnBrk="1" latinLnBrk="0" hangingPunct="1">
              <a:lnSpc>
                <a:spcPct val="100000"/>
              </a:lnSpc>
              <a:spcBef>
                <a:spcPts val="0"/>
              </a:spcBef>
              <a:buFontTx/>
              <a:buNone/>
              <a:defRPr sz="1600" kern="1200">
                <a:solidFill>
                  <a:schemeClr val="tx1"/>
                </a:solidFill>
                <a:latin typeface="+mn-lt"/>
                <a:ea typeface="+mn-ea"/>
                <a:cs typeface="+mn-cs"/>
              </a:defRPr>
            </a:lvl2pPr>
            <a:lvl3pPr marL="252000" indent="-252000" algn="l" defTabSz="914400" rtl="0" eaLnBrk="1" latinLnBrk="0" hangingPunct="1">
              <a:lnSpc>
                <a:spcPct val="100000"/>
              </a:lnSpc>
              <a:spcBef>
                <a:spcPts val="300"/>
              </a:spcBef>
              <a:buClrTx/>
              <a:buFont typeface="Wingdings" panose="05000000000000000000" pitchFamily="2" charset="2"/>
              <a:buChar char="l"/>
              <a:defRPr sz="1600" kern="1200">
                <a:solidFill>
                  <a:schemeClr val="tx1"/>
                </a:solidFill>
                <a:latin typeface="+mn-lt"/>
                <a:ea typeface="+mn-ea"/>
                <a:cs typeface="+mn-cs"/>
              </a:defRPr>
            </a:lvl3pPr>
            <a:lvl4pPr marL="432000" indent="-180000" algn="l" defTabSz="914400" rtl="0" eaLnBrk="1" latinLnBrk="0" hangingPunct="1">
              <a:lnSpc>
                <a:spcPct val="100000"/>
              </a:lnSpc>
              <a:spcBef>
                <a:spcPts val="0"/>
              </a:spcBef>
              <a:buClrTx/>
              <a:buFont typeface="Symbol" panose="05050102010706020507" pitchFamily="18" charset="2"/>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dirty="0">
                <a:solidFill>
                  <a:schemeClr val="tx1"/>
                </a:solidFill>
              </a:rPr>
              <a:t>Crise sanitaire </a:t>
            </a:r>
          </a:p>
          <a:p>
            <a:pPr algn="ctr"/>
            <a:r>
              <a:rPr lang="fr-FR" dirty="0">
                <a:solidFill>
                  <a:schemeClr val="tx1"/>
                </a:solidFill>
              </a:rPr>
              <a:t>et </a:t>
            </a:r>
          </a:p>
          <a:p>
            <a:pPr algn="ctr"/>
            <a:r>
              <a:rPr lang="fr-FR" dirty="0">
                <a:solidFill>
                  <a:schemeClr val="tx1"/>
                </a:solidFill>
              </a:rPr>
              <a:t>Nouveaux exécutifs</a:t>
            </a:r>
            <a:endParaRPr lang="fr-FR" dirty="0"/>
          </a:p>
        </p:txBody>
      </p:sp>
      <p:sp>
        <p:nvSpPr>
          <p:cNvPr id="117" name="Espace réservé du texte 10">
            <a:extLst>
              <a:ext uri="{FF2B5EF4-FFF2-40B4-BE49-F238E27FC236}">
                <a16:creationId xmlns:a16="http://schemas.microsoft.com/office/drawing/2014/main" id="{D15B113E-2412-DF40-F7F2-4BBA3E3C7365}"/>
              </a:ext>
            </a:extLst>
          </p:cNvPr>
          <p:cNvSpPr txBox="1">
            <a:spLocks/>
          </p:cNvSpPr>
          <p:nvPr/>
        </p:nvSpPr>
        <p:spPr>
          <a:xfrm>
            <a:off x="807514" y="3008816"/>
            <a:ext cx="1212016" cy="319959"/>
          </a:xfrm>
          <a:prstGeom prst="rect">
            <a:avLst/>
          </a:prstGeom>
        </p:spPr>
        <p:txBody>
          <a:bodyPr wrap="square" lIns="36000" tIns="0" rIns="36000" bIns="0">
            <a:spAutoFit/>
          </a:bodyPr>
          <a:lstStyle>
            <a:lvl1pPr marL="0" indent="0" algn="l" defTabSz="914400" rtl="0" eaLnBrk="1" latinLnBrk="0" hangingPunct="1">
              <a:lnSpc>
                <a:spcPct val="90000"/>
              </a:lnSpc>
              <a:spcBef>
                <a:spcPts val="0"/>
              </a:spcBef>
              <a:buFontTx/>
              <a:buNone/>
              <a:defRPr sz="2300" b="1" kern="1200">
                <a:solidFill>
                  <a:schemeClr val="tx2"/>
                </a:solidFill>
                <a:latin typeface="+mj-lt"/>
                <a:ea typeface="+mn-ea"/>
                <a:cs typeface="+mn-cs"/>
              </a:defRPr>
            </a:lvl1pPr>
            <a:lvl2pPr marL="0" indent="0" algn="l" defTabSz="914400" rtl="0" eaLnBrk="1" latinLnBrk="0" hangingPunct="1">
              <a:lnSpc>
                <a:spcPct val="100000"/>
              </a:lnSpc>
              <a:spcBef>
                <a:spcPts val="0"/>
              </a:spcBef>
              <a:buFontTx/>
              <a:buNone/>
              <a:defRPr sz="1600" kern="1200">
                <a:solidFill>
                  <a:schemeClr val="tx1"/>
                </a:solidFill>
                <a:latin typeface="+mn-lt"/>
                <a:ea typeface="+mn-ea"/>
                <a:cs typeface="+mn-cs"/>
              </a:defRPr>
            </a:lvl2pPr>
            <a:lvl3pPr marL="252000" indent="-252000" algn="l" defTabSz="914400" rtl="0" eaLnBrk="1" latinLnBrk="0" hangingPunct="1">
              <a:lnSpc>
                <a:spcPct val="100000"/>
              </a:lnSpc>
              <a:spcBef>
                <a:spcPts val="300"/>
              </a:spcBef>
              <a:buClrTx/>
              <a:buFont typeface="Wingdings" panose="05000000000000000000" pitchFamily="2" charset="2"/>
              <a:buChar char="l"/>
              <a:defRPr sz="1600" kern="1200">
                <a:solidFill>
                  <a:schemeClr val="tx1"/>
                </a:solidFill>
                <a:latin typeface="+mn-lt"/>
                <a:ea typeface="+mn-ea"/>
                <a:cs typeface="+mn-cs"/>
              </a:defRPr>
            </a:lvl3pPr>
            <a:lvl4pPr marL="432000" indent="-180000" algn="l" defTabSz="914400" rtl="0" eaLnBrk="1" latinLnBrk="0" hangingPunct="1">
              <a:lnSpc>
                <a:spcPct val="100000"/>
              </a:lnSpc>
              <a:spcBef>
                <a:spcPts val="0"/>
              </a:spcBef>
              <a:buClrTx/>
              <a:buFont typeface="Symbol" panose="05050102010706020507" pitchFamily="18" charset="2"/>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dirty="0">
                <a:solidFill>
                  <a:schemeClr val="tx1"/>
                </a:solidFill>
              </a:rPr>
              <a:t>2019</a:t>
            </a:r>
            <a:endParaRPr lang="fr-FR" dirty="0"/>
          </a:p>
        </p:txBody>
      </p:sp>
      <p:sp>
        <p:nvSpPr>
          <p:cNvPr id="119" name="Espace réservé du texte 10">
            <a:extLst>
              <a:ext uri="{FF2B5EF4-FFF2-40B4-BE49-F238E27FC236}">
                <a16:creationId xmlns:a16="http://schemas.microsoft.com/office/drawing/2014/main" id="{0AD6A741-8351-8E46-8AD0-CB102791D78F}"/>
              </a:ext>
            </a:extLst>
          </p:cNvPr>
          <p:cNvSpPr txBox="1">
            <a:spLocks/>
          </p:cNvSpPr>
          <p:nvPr/>
        </p:nvSpPr>
        <p:spPr>
          <a:xfrm>
            <a:off x="4511824" y="3021828"/>
            <a:ext cx="1212016" cy="319959"/>
          </a:xfrm>
          <a:prstGeom prst="rect">
            <a:avLst/>
          </a:prstGeom>
        </p:spPr>
        <p:txBody>
          <a:bodyPr wrap="square" lIns="36000" tIns="0" rIns="36000" bIns="0">
            <a:spAutoFit/>
          </a:bodyPr>
          <a:lstStyle>
            <a:lvl1pPr marL="0" indent="0" algn="l" defTabSz="914400" rtl="0" eaLnBrk="1" latinLnBrk="0" hangingPunct="1">
              <a:lnSpc>
                <a:spcPct val="90000"/>
              </a:lnSpc>
              <a:spcBef>
                <a:spcPts val="0"/>
              </a:spcBef>
              <a:buFontTx/>
              <a:buNone/>
              <a:defRPr sz="2300" b="1" kern="1200">
                <a:solidFill>
                  <a:schemeClr val="tx2"/>
                </a:solidFill>
                <a:latin typeface="+mj-lt"/>
                <a:ea typeface="+mn-ea"/>
                <a:cs typeface="+mn-cs"/>
              </a:defRPr>
            </a:lvl1pPr>
            <a:lvl2pPr marL="0" indent="0" algn="l" defTabSz="914400" rtl="0" eaLnBrk="1" latinLnBrk="0" hangingPunct="1">
              <a:lnSpc>
                <a:spcPct val="100000"/>
              </a:lnSpc>
              <a:spcBef>
                <a:spcPts val="0"/>
              </a:spcBef>
              <a:buFontTx/>
              <a:buNone/>
              <a:defRPr sz="1600" kern="1200">
                <a:solidFill>
                  <a:schemeClr val="tx1"/>
                </a:solidFill>
                <a:latin typeface="+mn-lt"/>
                <a:ea typeface="+mn-ea"/>
                <a:cs typeface="+mn-cs"/>
              </a:defRPr>
            </a:lvl2pPr>
            <a:lvl3pPr marL="252000" indent="-252000" algn="l" defTabSz="914400" rtl="0" eaLnBrk="1" latinLnBrk="0" hangingPunct="1">
              <a:lnSpc>
                <a:spcPct val="100000"/>
              </a:lnSpc>
              <a:spcBef>
                <a:spcPts val="300"/>
              </a:spcBef>
              <a:buClrTx/>
              <a:buFont typeface="Wingdings" panose="05000000000000000000" pitchFamily="2" charset="2"/>
              <a:buChar char="l"/>
              <a:defRPr sz="1600" kern="1200">
                <a:solidFill>
                  <a:schemeClr val="tx1"/>
                </a:solidFill>
                <a:latin typeface="+mn-lt"/>
                <a:ea typeface="+mn-ea"/>
                <a:cs typeface="+mn-cs"/>
              </a:defRPr>
            </a:lvl3pPr>
            <a:lvl4pPr marL="432000" indent="-180000" algn="l" defTabSz="914400" rtl="0" eaLnBrk="1" latinLnBrk="0" hangingPunct="1">
              <a:lnSpc>
                <a:spcPct val="100000"/>
              </a:lnSpc>
              <a:spcBef>
                <a:spcPts val="0"/>
              </a:spcBef>
              <a:buClrTx/>
              <a:buFont typeface="Symbol" panose="05050102010706020507" pitchFamily="18" charset="2"/>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dirty="0">
                <a:solidFill>
                  <a:schemeClr val="tx1"/>
                </a:solidFill>
              </a:rPr>
              <a:t>2021</a:t>
            </a:r>
            <a:endParaRPr lang="fr-FR" dirty="0"/>
          </a:p>
        </p:txBody>
      </p:sp>
      <p:sp>
        <p:nvSpPr>
          <p:cNvPr id="120" name="Espace réservé du texte 10">
            <a:extLst>
              <a:ext uri="{FF2B5EF4-FFF2-40B4-BE49-F238E27FC236}">
                <a16:creationId xmlns:a16="http://schemas.microsoft.com/office/drawing/2014/main" id="{162E4BEC-856D-25C9-BC71-B939E5FBD191}"/>
              </a:ext>
            </a:extLst>
          </p:cNvPr>
          <p:cNvSpPr txBox="1">
            <a:spLocks/>
          </p:cNvSpPr>
          <p:nvPr/>
        </p:nvSpPr>
        <p:spPr>
          <a:xfrm>
            <a:off x="2653100" y="4104398"/>
            <a:ext cx="1212016" cy="319959"/>
          </a:xfrm>
          <a:prstGeom prst="rect">
            <a:avLst/>
          </a:prstGeom>
        </p:spPr>
        <p:txBody>
          <a:bodyPr wrap="square" lIns="36000" tIns="0" rIns="36000" bIns="0">
            <a:spAutoFit/>
          </a:bodyPr>
          <a:lstStyle>
            <a:lvl1pPr marL="0" indent="0" algn="l" defTabSz="914400" rtl="0" eaLnBrk="1" latinLnBrk="0" hangingPunct="1">
              <a:lnSpc>
                <a:spcPct val="90000"/>
              </a:lnSpc>
              <a:spcBef>
                <a:spcPts val="0"/>
              </a:spcBef>
              <a:buFontTx/>
              <a:buNone/>
              <a:defRPr sz="2300" b="1" kern="1200">
                <a:solidFill>
                  <a:schemeClr val="tx2"/>
                </a:solidFill>
                <a:latin typeface="+mj-lt"/>
                <a:ea typeface="+mn-ea"/>
                <a:cs typeface="+mn-cs"/>
              </a:defRPr>
            </a:lvl1pPr>
            <a:lvl2pPr marL="0" indent="0" algn="l" defTabSz="914400" rtl="0" eaLnBrk="1" latinLnBrk="0" hangingPunct="1">
              <a:lnSpc>
                <a:spcPct val="100000"/>
              </a:lnSpc>
              <a:spcBef>
                <a:spcPts val="0"/>
              </a:spcBef>
              <a:buFontTx/>
              <a:buNone/>
              <a:defRPr sz="1600" kern="1200">
                <a:solidFill>
                  <a:schemeClr val="tx1"/>
                </a:solidFill>
                <a:latin typeface="+mn-lt"/>
                <a:ea typeface="+mn-ea"/>
                <a:cs typeface="+mn-cs"/>
              </a:defRPr>
            </a:lvl2pPr>
            <a:lvl3pPr marL="252000" indent="-252000" algn="l" defTabSz="914400" rtl="0" eaLnBrk="1" latinLnBrk="0" hangingPunct="1">
              <a:lnSpc>
                <a:spcPct val="100000"/>
              </a:lnSpc>
              <a:spcBef>
                <a:spcPts val="300"/>
              </a:spcBef>
              <a:buClrTx/>
              <a:buFont typeface="Wingdings" panose="05000000000000000000" pitchFamily="2" charset="2"/>
              <a:buChar char="l"/>
              <a:defRPr sz="1600" kern="1200">
                <a:solidFill>
                  <a:schemeClr val="tx1"/>
                </a:solidFill>
                <a:latin typeface="+mn-lt"/>
                <a:ea typeface="+mn-ea"/>
                <a:cs typeface="+mn-cs"/>
              </a:defRPr>
            </a:lvl3pPr>
            <a:lvl4pPr marL="432000" indent="-180000" algn="l" defTabSz="914400" rtl="0" eaLnBrk="1" latinLnBrk="0" hangingPunct="1">
              <a:lnSpc>
                <a:spcPct val="100000"/>
              </a:lnSpc>
              <a:spcBef>
                <a:spcPts val="0"/>
              </a:spcBef>
              <a:buClrTx/>
              <a:buFont typeface="Symbol" panose="05050102010706020507" pitchFamily="18" charset="2"/>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dirty="0">
                <a:solidFill>
                  <a:schemeClr val="tx1"/>
                </a:solidFill>
              </a:rPr>
              <a:t>2020</a:t>
            </a:r>
            <a:endParaRPr lang="fr-FR" dirty="0"/>
          </a:p>
        </p:txBody>
      </p:sp>
      <p:sp>
        <p:nvSpPr>
          <p:cNvPr id="121" name="Espace réservé du texte 10">
            <a:extLst>
              <a:ext uri="{FF2B5EF4-FFF2-40B4-BE49-F238E27FC236}">
                <a16:creationId xmlns:a16="http://schemas.microsoft.com/office/drawing/2014/main" id="{02E0CD7C-94C5-4519-492A-64CC127CCE85}"/>
              </a:ext>
            </a:extLst>
          </p:cNvPr>
          <p:cNvSpPr txBox="1">
            <a:spLocks/>
          </p:cNvSpPr>
          <p:nvPr/>
        </p:nvSpPr>
        <p:spPr>
          <a:xfrm>
            <a:off x="8017244" y="3047736"/>
            <a:ext cx="1212016" cy="319959"/>
          </a:xfrm>
          <a:prstGeom prst="rect">
            <a:avLst/>
          </a:prstGeom>
        </p:spPr>
        <p:txBody>
          <a:bodyPr wrap="square" lIns="36000" tIns="0" rIns="36000" bIns="0">
            <a:spAutoFit/>
          </a:bodyPr>
          <a:lstStyle>
            <a:lvl1pPr marL="0" indent="0" algn="l" defTabSz="914400" rtl="0" eaLnBrk="1" latinLnBrk="0" hangingPunct="1">
              <a:lnSpc>
                <a:spcPct val="90000"/>
              </a:lnSpc>
              <a:spcBef>
                <a:spcPts val="0"/>
              </a:spcBef>
              <a:buFontTx/>
              <a:buNone/>
              <a:defRPr sz="2300" b="1" kern="1200">
                <a:solidFill>
                  <a:schemeClr val="tx2"/>
                </a:solidFill>
                <a:latin typeface="+mj-lt"/>
                <a:ea typeface="+mn-ea"/>
                <a:cs typeface="+mn-cs"/>
              </a:defRPr>
            </a:lvl1pPr>
            <a:lvl2pPr marL="0" indent="0" algn="l" defTabSz="914400" rtl="0" eaLnBrk="1" latinLnBrk="0" hangingPunct="1">
              <a:lnSpc>
                <a:spcPct val="100000"/>
              </a:lnSpc>
              <a:spcBef>
                <a:spcPts val="0"/>
              </a:spcBef>
              <a:buFontTx/>
              <a:buNone/>
              <a:defRPr sz="1600" kern="1200">
                <a:solidFill>
                  <a:schemeClr val="tx1"/>
                </a:solidFill>
                <a:latin typeface="+mn-lt"/>
                <a:ea typeface="+mn-ea"/>
                <a:cs typeface="+mn-cs"/>
              </a:defRPr>
            </a:lvl2pPr>
            <a:lvl3pPr marL="252000" indent="-252000" algn="l" defTabSz="914400" rtl="0" eaLnBrk="1" latinLnBrk="0" hangingPunct="1">
              <a:lnSpc>
                <a:spcPct val="100000"/>
              </a:lnSpc>
              <a:spcBef>
                <a:spcPts val="300"/>
              </a:spcBef>
              <a:buClrTx/>
              <a:buFont typeface="Wingdings" panose="05000000000000000000" pitchFamily="2" charset="2"/>
              <a:buChar char="l"/>
              <a:defRPr sz="1600" kern="1200">
                <a:solidFill>
                  <a:schemeClr val="tx1"/>
                </a:solidFill>
                <a:latin typeface="+mn-lt"/>
                <a:ea typeface="+mn-ea"/>
                <a:cs typeface="+mn-cs"/>
              </a:defRPr>
            </a:lvl3pPr>
            <a:lvl4pPr marL="432000" indent="-180000" algn="l" defTabSz="914400" rtl="0" eaLnBrk="1" latinLnBrk="0" hangingPunct="1">
              <a:lnSpc>
                <a:spcPct val="100000"/>
              </a:lnSpc>
              <a:spcBef>
                <a:spcPts val="0"/>
              </a:spcBef>
              <a:buClrTx/>
              <a:buFont typeface="Symbol" panose="05050102010706020507" pitchFamily="18" charset="2"/>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dirty="0">
                <a:solidFill>
                  <a:schemeClr val="tx1"/>
                </a:solidFill>
              </a:rPr>
              <a:t>2023</a:t>
            </a:r>
            <a:endParaRPr lang="fr-FR" dirty="0"/>
          </a:p>
        </p:txBody>
      </p:sp>
      <p:pic>
        <p:nvPicPr>
          <p:cNvPr id="28" name="Graphique 27">
            <a:extLst>
              <a:ext uri="{FF2B5EF4-FFF2-40B4-BE49-F238E27FC236}">
                <a16:creationId xmlns:a16="http://schemas.microsoft.com/office/drawing/2014/main" id="{27D120A1-085C-43F6-A1A1-6987ADE3F34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83717" y="4908776"/>
            <a:ext cx="295330" cy="312703"/>
          </a:xfrm>
          <a:prstGeom prst="rect">
            <a:avLst/>
          </a:prstGeom>
        </p:spPr>
      </p:pic>
      <p:sp>
        <p:nvSpPr>
          <p:cNvPr id="29" name="Ellipse 28">
            <a:extLst>
              <a:ext uri="{FF2B5EF4-FFF2-40B4-BE49-F238E27FC236}">
                <a16:creationId xmlns:a16="http://schemas.microsoft.com/office/drawing/2014/main" id="{049AC7FD-8453-4694-955C-9412120CEC63}"/>
              </a:ext>
            </a:extLst>
          </p:cNvPr>
          <p:cNvSpPr>
            <a:spLocks noChangeAspect="1"/>
          </p:cNvSpPr>
          <p:nvPr/>
        </p:nvSpPr>
        <p:spPr>
          <a:xfrm>
            <a:off x="6628185" y="3460909"/>
            <a:ext cx="239996" cy="319959"/>
          </a:xfrm>
          <a:prstGeom prst="ellipse">
            <a:avLst/>
          </a:prstGeom>
          <a:solidFill>
            <a:srgbClr val="CB1C3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space réservé du texte 10">
            <a:extLst>
              <a:ext uri="{FF2B5EF4-FFF2-40B4-BE49-F238E27FC236}">
                <a16:creationId xmlns:a16="http://schemas.microsoft.com/office/drawing/2014/main" id="{4F3B41BC-8489-46F1-802B-F1D3C637DEA0}"/>
              </a:ext>
            </a:extLst>
          </p:cNvPr>
          <p:cNvSpPr txBox="1">
            <a:spLocks/>
          </p:cNvSpPr>
          <p:nvPr/>
        </p:nvSpPr>
        <p:spPr>
          <a:xfrm>
            <a:off x="6108120" y="4051842"/>
            <a:ext cx="1212016" cy="319959"/>
          </a:xfrm>
          <a:prstGeom prst="rect">
            <a:avLst/>
          </a:prstGeom>
        </p:spPr>
        <p:txBody>
          <a:bodyPr wrap="square" lIns="36000" tIns="0" rIns="36000" bIns="0">
            <a:spAutoFit/>
          </a:bodyPr>
          <a:lstStyle>
            <a:lvl1pPr marL="0" indent="0" algn="l" defTabSz="914400" rtl="0" eaLnBrk="1" latinLnBrk="0" hangingPunct="1">
              <a:lnSpc>
                <a:spcPct val="90000"/>
              </a:lnSpc>
              <a:spcBef>
                <a:spcPts val="0"/>
              </a:spcBef>
              <a:buFontTx/>
              <a:buNone/>
              <a:defRPr sz="2300" b="1" kern="1200">
                <a:solidFill>
                  <a:schemeClr val="tx2"/>
                </a:solidFill>
                <a:latin typeface="+mj-lt"/>
                <a:ea typeface="+mn-ea"/>
                <a:cs typeface="+mn-cs"/>
              </a:defRPr>
            </a:lvl1pPr>
            <a:lvl2pPr marL="0" indent="0" algn="l" defTabSz="914400" rtl="0" eaLnBrk="1" latinLnBrk="0" hangingPunct="1">
              <a:lnSpc>
                <a:spcPct val="100000"/>
              </a:lnSpc>
              <a:spcBef>
                <a:spcPts val="0"/>
              </a:spcBef>
              <a:buFontTx/>
              <a:buNone/>
              <a:defRPr sz="1600" kern="1200">
                <a:solidFill>
                  <a:schemeClr val="tx1"/>
                </a:solidFill>
                <a:latin typeface="+mn-lt"/>
                <a:ea typeface="+mn-ea"/>
                <a:cs typeface="+mn-cs"/>
              </a:defRPr>
            </a:lvl2pPr>
            <a:lvl3pPr marL="252000" indent="-252000" algn="l" defTabSz="914400" rtl="0" eaLnBrk="1" latinLnBrk="0" hangingPunct="1">
              <a:lnSpc>
                <a:spcPct val="100000"/>
              </a:lnSpc>
              <a:spcBef>
                <a:spcPts val="300"/>
              </a:spcBef>
              <a:buClrTx/>
              <a:buFont typeface="Wingdings" panose="05000000000000000000" pitchFamily="2" charset="2"/>
              <a:buChar char="l"/>
              <a:defRPr sz="1600" kern="1200">
                <a:solidFill>
                  <a:schemeClr val="tx1"/>
                </a:solidFill>
                <a:latin typeface="+mn-lt"/>
                <a:ea typeface="+mn-ea"/>
                <a:cs typeface="+mn-cs"/>
              </a:defRPr>
            </a:lvl3pPr>
            <a:lvl4pPr marL="432000" indent="-180000" algn="l" defTabSz="914400" rtl="0" eaLnBrk="1" latinLnBrk="0" hangingPunct="1">
              <a:lnSpc>
                <a:spcPct val="100000"/>
              </a:lnSpc>
              <a:spcBef>
                <a:spcPts val="0"/>
              </a:spcBef>
              <a:buClrTx/>
              <a:buFont typeface="Symbol" panose="05050102010706020507" pitchFamily="18" charset="2"/>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dirty="0">
                <a:solidFill>
                  <a:schemeClr val="tx1"/>
                </a:solidFill>
              </a:rPr>
              <a:t>2022</a:t>
            </a:r>
            <a:endParaRPr lang="fr-FR" dirty="0"/>
          </a:p>
        </p:txBody>
      </p:sp>
      <p:pic>
        <p:nvPicPr>
          <p:cNvPr id="5" name="Image 4">
            <a:extLst>
              <a:ext uri="{FF2B5EF4-FFF2-40B4-BE49-F238E27FC236}">
                <a16:creationId xmlns:a16="http://schemas.microsoft.com/office/drawing/2014/main" id="{21D78722-CC27-4094-BD2E-708C301865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19848" y="3103911"/>
            <a:ext cx="2179208" cy="947931"/>
          </a:xfrm>
          <a:prstGeom prst="rect">
            <a:avLst/>
          </a:prstGeom>
        </p:spPr>
      </p:pic>
      <p:sp>
        <p:nvSpPr>
          <p:cNvPr id="36" name="Goutte">
            <a:extLst>
              <a:ext uri="{FF2B5EF4-FFF2-40B4-BE49-F238E27FC236}">
                <a16:creationId xmlns:a16="http://schemas.microsoft.com/office/drawing/2014/main" id="{8DD3D82E-3BF0-49E0-8073-7C0C92A69C0A}"/>
              </a:ext>
            </a:extLst>
          </p:cNvPr>
          <p:cNvSpPr>
            <a:spLocks/>
          </p:cNvSpPr>
          <p:nvPr/>
        </p:nvSpPr>
        <p:spPr bwMode="auto">
          <a:xfrm flipV="1">
            <a:off x="6448605" y="4437112"/>
            <a:ext cx="583499" cy="835705"/>
          </a:xfrm>
          <a:custGeom>
            <a:avLst/>
            <a:gdLst>
              <a:gd name="T0" fmla="+- 0 4402 3782"/>
              <a:gd name="T1" fmla="*/ T0 w 1239"/>
              <a:gd name="T2" fmla="+- 0 -1914 -1914"/>
              <a:gd name="T3" fmla="*/ -1914 h 1772"/>
              <a:gd name="T4" fmla="+- 0 4335 3782"/>
              <a:gd name="T5" fmla="*/ T4 w 1239"/>
              <a:gd name="T6" fmla="+- 0 -1911 -1914"/>
              <a:gd name="T7" fmla="*/ -1911 h 1772"/>
              <a:gd name="T8" fmla="+- 0 4271 3782"/>
              <a:gd name="T9" fmla="*/ T8 w 1239"/>
              <a:gd name="T10" fmla="+- 0 -1901 -1914"/>
              <a:gd name="T11" fmla="*/ -1901 h 1772"/>
              <a:gd name="T12" fmla="+- 0 4208 3782"/>
              <a:gd name="T13" fmla="*/ T12 w 1239"/>
              <a:gd name="T14" fmla="+- 0 -1884 -1914"/>
              <a:gd name="T15" fmla="*/ -1884 h 1772"/>
              <a:gd name="T16" fmla="+- 0 4149 3782"/>
              <a:gd name="T17" fmla="*/ T16 w 1239"/>
              <a:gd name="T18" fmla="+- 0 -1861 -1914"/>
              <a:gd name="T19" fmla="*/ -1861 h 1772"/>
              <a:gd name="T20" fmla="+- 0 4092 3782"/>
              <a:gd name="T21" fmla="*/ T20 w 1239"/>
              <a:gd name="T22" fmla="+- 0 -1832 -1914"/>
              <a:gd name="T23" fmla="*/ -1832 h 1772"/>
              <a:gd name="T24" fmla="+- 0 4039 3782"/>
              <a:gd name="T25" fmla="*/ T24 w 1239"/>
              <a:gd name="T26" fmla="+- 0 -1797 -1914"/>
              <a:gd name="T27" fmla="*/ -1797 h 1772"/>
              <a:gd name="T28" fmla="+- 0 3989 3782"/>
              <a:gd name="T29" fmla="*/ T28 w 1239"/>
              <a:gd name="T30" fmla="+- 0 -1757 -1914"/>
              <a:gd name="T31" fmla="*/ -1757 h 1772"/>
              <a:gd name="T32" fmla="+- 0 3943 3782"/>
              <a:gd name="T33" fmla="*/ T32 w 1239"/>
              <a:gd name="T34" fmla="+- 0 -1711 -1914"/>
              <a:gd name="T35" fmla="*/ -1711 h 1772"/>
              <a:gd name="T36" fmla="+- 0 3902 3782"/>
              <a:gd name="T37" fmla="*/ T36 w 1239"/>
              <a:gd name="T38" fmla="+- 0 -1661 -1914"/>
              <a:gd name="T39" fmla="*/ -1661 h 1772"/>
              <a:gd name="T40" fmla="+- 0 3866 3782"/>
              <a:gd name="T41" fmla="*/ T40 w 1239"/>
              <a:gd name="T42" fmla="+- 0 -1605 -1914"/>
              <a:gd name="T43" fmla="*/ -1605 h 1772"/>
              <a:gd name="T44" fmla="+- 0 3836 3782"/>
              <a:gd name="T45" fmla="*/ T44 w 1239"/>
              <a:gd name="T46" fmla="+- 0 -1546 -1914"/>
              <a:gd name="T47" fmla="*/ -1546 h 1772"/>
              <a:gd name="T48" fmla="+- 0 3812 3782"/>
              <a:gd name="T49" fmla="*/ T48 w 1239"/>
              <a:gd name="T50" fmla="+- 0 -1485 -1914"/>
              <a:gd name="T51" fmla="*/ -1485 h 1772"/>
              <a:gd name="T52" fmla="+- 0 3796 3782"/>
              <a:gd name="T53" fmla="*/ T52 w 1239"/>
              <a:gd name="T54" fmla="+- 0 -1423 -1914"/>
              <a:gd name="T55" fmla="*/ -1423 h 1772"/>
              <a:gd name="T56" fmla="+- 0 3786 3782"/>
              <a:gd name="T57" fmla="*/ T56 w 1239"/>
              <a:gd name="T58" fmla="+- 0 -1359 -1914"/>
              <a:gd name="T59" fmla="*/ -1359 h 1772"/>
              <a:gd name="T60" fmla="+- 0 3782 3782"/>
              <a:gd name="T61" fmla="*/ T60 w 1239"/>
              <a:gd name="T62" fmla="+- 0 -1296 -1914"/>
              <a:gd name="T63" fmla="*/ -1296 h 1772"/>
              <a:gd name="T64" fmla="+- 0 3783 3782"/>
              <a:gd name="T65" fmla="*/ T64 w 1239"/>
              <a:gd name="T66" fmla="+- 0 -1264 -1914"/>
              <a:gd name="T67" fmla="*/ -1264 h 1772"/>
              <a:gd name="T68" fmla="+- 0 3790 3782"/>
              <a:gd name="T69" fmla="*/ T68 w 1239"/>
              <a:gd name="T70" fmla="+- 0 -1200 -1914"/>
              <a:gd name="T71" fmla="*/ -1200 h 1772"/>
              <a:gd name="T72" fmla="+- 0 3803 3782"/>
              <a:gd name="T73" fmla="*/ T72 w 1239"/>
              <a:gd name="T74" fmla="+- 0 -1138 -1914"/>
              <a:gd name="T75" fmla="*/ -1138 h 1772"/>
              <a:gd name="T76" fmla="+- 0 3823 3782"/>
              <a:gd name="T77" fmla="*/ T76 w 1239"/>
              <a:gd name="T78" fmla="+- 0 -1076 -1914"/>
              <a:gd name="T79" fmla="*/ -1076 h 1772"/>
              <a:gd name="T80" fmla="+- 0 3850 3782"/>
              <a:gd name="T81" fmla="*/ T80 w 1239"/>
              <a:gd name="T82" fmla="+- 0 -1016 -1914"/>
              <a:gd name="T83" fmla="*/ -1016 h 1772"/>
              <a:gd name="T84" fmla="+- 0 4330 3782"/>
              <a:gd name="T85" fmla="*/ T84 w 1239"/>
              <a:gd name="T86" fmla="+- 0 -182 -1914"/>
              <a:gd name="T87" fmla="*/ -182 h 1772"/>
              <a:gd name="T88" fmla="+- 0 4393 3782"/>
              <a:gd name="T89" fmla="*/ T88 w 1239"/>
              <a:gd name="T90" fmla="+- 0 -142 -1914"/>
              <a:gd name="T91" fmla="*/ -142 h 1772"/>
              <a:gd name="T92" fmla="+- 0 4411 3782"/>
              <a:gd name="T93" fmla="*/ T92 w 1239"/>
              <a:gd name="T94" fmla="+- 0 -142 -1914"/>
              <a:gd name="T95" fmla="*/ -142 h 1772"/>
              <a:gd name="T96" fmla="+- 0 4473 3782"/>
              <a:gd name="T97" fmla="*/ T96 w 1239"/>
              <a:gd name="T98" fmla="+- 0 -183 -1914"/>
              <a:gd name="T99" fmla="*/ -183 h 1772"/>
              <a:gd name="T100" fmla="+- 0 4937 3782"/>
              <a:gd name="T101" fmla="*/ T100 w 1239"/>
              <a:gd name="T102" fmla="+- 0 -987 -1914"/>
              <a:gd name="T103" fmla="*/ -987 h 1772"/>
              <a:gd name="T104" fmla="+- 0 4967 3782"/>
              <a:gd name="T105" fmla="*/ T104 w 1239"/>
              <a:gd name="T106" fmla="+- 0 -1046 -1914"/>
              <a:gd name="T107" fmla="*/ -1046 h 1772"/>
              <a:gd name="T108" fmla="+- 0 4991 3782"/>
              <a:gd name="T109" fmla="*/ T108 w 1239"/>
              <a:gd name="T110" fmla="+- 0 -1107 -1914"/>
              <a:gd name="T111" fmla="*/ -1107 h 1772"/>
              <a:gd name="T112" fmla="+- 0 5008 3782"/>
              <a:gd name="T113" fmla="*/ T112 w 1239"/>
              <a:gd name="T114" fmla="+- 0 -1169 -1914"/>
              <a:gd name="T115" fmla="*/ -1169 h 1772"/>
              <a:gd name="T116" fmla="+- 0 5018 3782"/>
              <a:gd name="T117" fmla="*/ T116 w 1239"/>
              <a:gd name="T118" fmla="+- 0 -1232 -1914"/>
              <a:gd name="T119" fmla="*/ -1232 h 1772"/>
              <a:gd name="T120" fmla="+- 0 5021 3782"/>
              <a:gd name="T121" fmla="*/ T120 w 1239"/>
              <a:gd name="T122" fmla="+- 0 -1296 -1914"/>
              <a:gd name="T123" fmla="*/ -1296 h 1772"/>
              <a:gd name="T124" fmla="+- 0 5020 3782"/>
              <a:gd name="T125" fmla="*/ T124 w 1239"/>
              <a:gd name="T126" fmla="+- 0 -1328 -1914"/>
              <a:gd name="T127" fmla="*/ -1328 h 1772"/>
              <a:gd name="T128" fmla="+- 0 5013 3782"/>
              <a:gd name="T129" fmla="*/ T128 w 1239"/>
              <a:gd name="T130" fmla="+- 0 -1391 -1914"/>
              <a:gd name="T131" fmla="*/ -1391 h 1772"/>
              <a:gd name="T132" fmla="+- 0 5000 3782"/>
              <a:gd name="T133" fmla="*/ T132 w 1239"/>
              <a:gd name="T134" fmla="+- 0 -1454 -1914"/>
              <a:gd name="T135" fmla="*/ -1454 h 1772"/>
              <a:gd name="T136" fmla="+- 0 4980 3782"/>
              <a:gd name="T137" fmla="*/ T136 w 1239"/>
              <a:gd name="T138" fmla="+- 0 -1516 -1914"/>
              <a:gd name="T139" fmla="*/ -1516 h 1772"/>
              <a:gd name="T140" fmla="+- 0 4953 3782"/>
              <a:gd name="T141" fmla="*/ T140 w 1239"/>
              <a:gd name="T142" fmla="+- 0 -1576 -1914"/>
              <a:gd name="T143" fmla="*/ -1576 h 1772"/>
              <a:gd name="T144" fmla="+- 0 4920 3782"/>
              <a:gd name="T145" fmla="*/ T144 w 1239"/>
              <a:gd name="T146" fmla="+- 0 -1633 -1914"/>
              <a:gd name="T147" fmla="*/ -1633 h 1772"/>
              <a:gd name="T148" fmla="+- 0 4881 3782"/>
              <a:gd name="T149" fmla="*/ T148 w 1239"/>
              <a:gd name="T150" fmla="+- 0 -1687 -1914"/>
              <a:gd name="T151" fmla="*/ -1687 h 1772"/>
              <a:gd name="T152" fmla="+- 0 4838 3782"/>
              <a:gd name="T153" fmla="*/ T152 w 1239"/>
              <a:gd name="T154" fmla="+- 0 -1735 -1914"/>
              <a:gd name="T155" fmla="*/ -1735 h 1772"/>
              <a:gd name="T156" fmla="+- 0 4790 3782"/>
              <a:gd name="T157" fmla="*/ T156 w 1239"/>
              <a:gd name="T158" fmla="+- 0 -1778 -1914"/>
              <a:gd name="T159" fmla="*/ -1778 h 1772"/>
              <a:gd name="T160" fmla="+- 0 4738 3782"/>
              <a:gd name="T161" fmla="*/ T160 w 1239"/>
              <a:gd name="T162" fmla="+- 0 -1816 -1914"/>
              <a:gd name="T163" fmla="*/ -1816 h 1772"/>
              <a:gd name="T164" fmla="+- 0 4683 3782"/>
              <a:gd name="T165" fmla="*/ T164 w 1239"/>
              <a:gd name="T166" fmla="+- 0 -1847 -1914"/>
              <a:gd name="T167" fmla="*/ -1847 h 1772"/>
              <a:gd name="T168" fmla="+- 0 4625 3782"/>
              <a:gd name="T169" fmla="*/ T168 w 1239"/>
              <a:gd name="T170" fmla="+- 0 -1873 -1914"/>
              <a:gd name="T171" fmla="*/ -1873 h 1772"/>
              <a:gd name="T172" fmla="+- 0 4564 3782"/>
              <a:gd name="T173" fmla="*/ T172 w 1239"/>
              <a:gd name="T174" fmla="+- 0 -1893 -1914"/>
              <a:gd name="T175" fmla="*/ -1893 h 1772"/>
              <a:gd name="T176" fmla="+- 0 4500 3782"/>
              <a:gd name="T177" fmla="*/ T176 w 1239"/>
              <a:gd name="T178" fmla="+- 0 -1907 -1914"/>
              <a:gd name="T179" fmla="*/ -1907 h 1772"/>
              <a:gd name="T180" fmla="+- 0 4435 3782"/>
              <a:gd name="T181" fmla="*/ T180 w 1239"/>
              <a:gd name="T182" fmla="+- 0 -1913 -1914"/>
              <a:gd name="T183" fmla="*/ -1913 h 1772"/>
              <a:gd name="T184" fmla="+- 0 4402 3782"/>
              <a:gd name="T185" fmla="*/ T184 w 1239"/>
              <a:gd name="T186" fmla="+- 0 -1914 -1914"/>
              <a:gd name="T187" fmla="*/ -1914 h 17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1239" h="1772">
                <a:moveTo>
                  <a:pt x="620" y="0"/>
                </a:moveTo>
                <a:lnTo>
                  <a:pt x="553" y="3"/>
                </a:lnTo>
                <a:lnTo>
                  <a:pt x="489" y="13"/>
                </a:lnTo>
                <a:lnTo>
                  <a:pt x="426" y="30"/>
                </a:lnTo>
                <a:lnTo>
                  <a:pt x="367" y="53"/>
                </a:lnTo>
                <a:lnTo>
                  <a:pt x="310" y="82"/>
                </a:lnTo>
                <a:lnTo>
                  <a:pt x="257" y="117"/>
                </a:lnTo>
                <a:lnTo>
                  <a:pt x="207" y="157"/>
                </a:lnTo>
                <a:lnTo>
                  <a:pt x="161" y="203"/>
                </a:lnTo>
                <a:lnTo>
                  <a:pt x="120" y="253"/>
                </a:lnTo>
                <a:lnTo>
                  <a:pt x="84" y="309"/>
                </a:lnTo>
                <a:lnTo>
                  <a:pt x="54" y="368"/>
                </a:lnTo>
                <a:lnTo>
                  <a:pt x="30" y="429"/>
                </a:lnTo>
                <a:lnTo>
                  <a:pt x="14" y="491"/>
                </a:lnTo>
                <a:lnTo>
                  <a:pt x="4" y="555"/>
                </a:lnTo>
                <a:lnTo>
                  <a:pt x="0" y="618"/>
                </a:lnTo>
                <a:lnTo>
                  <a:pt x="1" y="650"/>
                </a:lnTo>
                <a:lnTo>
                  <a:pt x="8" y="714"/>
                </a:lnTo>
                <a:lnTo>
                  <a:pt x="21" y="776"/>
                </a:lnTo>
                <a:lnTo>
                  <a:pt x="41" y="838"/>
                </a:lnTo>
                <a:lnTo>
                  <a:pt x="68" y="898"/>
                </a:lnTo>
                <a:lnTo>
                  <a:pt x="548" y="1732"/>
                </a:lnTo>
                <a:lnTo>
                  <a:pt x="611" y="1772"/>
                </a:lnTo>
                <a:lnTo>
                  <a:pt x="629" y="1772"/>
                </a:lnTo>
                <a:lnTo>
                  <a:pt x="691" y="1731"/>
                </a:lnTo>
                <a:lnTo>
                  <a:pt x="1155" y="927"/>
                </a:lnTo>
                <a:lnTo>
                  <a:pt x="1185" y="868"/>
                </a:lnTo>
                <a:lnTo>
                  <a:pt x="1209" y="807"/>
                </a:lnTo>
                <a:lnTo>
                  <a:pt x="1226" y="745"/>
                </a:lnTo>
                <a:lnTo>
                  <a:pt x="1236" y="682"/>
                </a:lnTo>
                <a:lnTo>
                  <a:pt x="1239" y="618"/>
                </a:lnTo>
                <a:lnTo>
                  <a:pt x="1238" y="586"/>
                </a:lnTo>
                <a:lnTo>
                  <a:pt x="1231" y="523"/>
                </a:lnTo>
                <a:lnTo>
                  <a:pt x="1218" y="460"/>
                </a:lnTo>
                <a:lnTo>
                  <a:pt x="1198" y="398"/>
                </a:lnTo>
                <a:lnTo>
                  <a:pt x="1171" y="338"/>
                </a:lnTo>
                <a:lnTo>
                  <a:pt x="1138" y="281"/>
                </a:lnTo>
                <a:lnTo>
                  <a:pt x="1099" y="227"/>
                </a:lnTo>
                <a:lnTo>
                  <a:pt x="1056" y="179"/>
                </a:lnTo>
                <a:lnTo>
                  <a:pt x="1008" y="136"/>
                </a:lnTo>
                <a:lnTo>
                  <a:pt x="956" y="98"/>
                </a:lnTo>
                <a:lnTo>
                  <a:pt x="901" y="67"/>
                </a:lnTo>
                <a:lnTo>
                  <a:pt x="843" y="41"/>
                </a:lnTo>
                <a:lnTo>
                  <a:pt x="782" y="21"/>
                </a:lnTo>
                <a:lnTo>
                  <a:pt x="718" y="7"/>
                </a:lnTo>
                <a:lnTo>
                  <a:pt x="653" y="1"/>
                </a:lnTo>
                <a:lnTo>
                  <a:pt x="620" y="0"/>
                </a:ln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pic>
        <p:nvPicPr>
          <p:cNvPr id="9" name="Graphique 8" descr="Cible">
            <a:extLst>
              <a:ext uri="{FF2B5EF4-FFF2-40B4-BE49-F238E27FC236}">
                <a16:creationId xmlns:a16="http://schemas.microsoft.com/office/drawing/2014/main" id="{FD33CEFF-0925-47F0-A23E-17491B1CE4D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23054" y="2088696"/>
            <a:ext cx="551499" cy="551499"/>
          </a:xfrm>
          <a:prstGeom prst="rect">
            <a:avLst/>
          </a:prstGeom>
        </p:spPr>
      </p:pic>
      <p:pic>
        <p:nvPicPr>
          <p:cNvPr id="11" name="Graphique 10" descr="Transfert">
            <a:extLst>
              <a:ext uri="{FF2B5EF4-FFF2-40B4-BE49-F238E27FC236}">
                <a16:creationId xmlns:a16="http://schemas.microsoft.com/office/drawing/2014/main" id="{E77AC8A8-0CEF-4B6B-8C73-C266E292CC1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30506" y="4827323"/>
            <a:ext cx="457199" cy="457199"/>
          </a:xfrm>
          <a:prstGeom prst="rect">
            <a:avLst/>
          </a:prstGeom>
        </p:spPr>
      </p:pic>
      <p:pic>
        <p:nvPicPr>
          <p:cNvPr id="13" name="Graphique 12" descr="Livre fermé">
            <a:extLst>
              <a:ext uri="{FF2B5EF4-FFF2-40B4-BE49-F238E27FC236}">
                <a16:creationId xmlns:a16="http://schemas.microsoft.com/office/drawing/2014/main" id="{06C1B131-167E-4009-9286-46C07EC0D3B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486457" y="4698026"/>
            <a:ext cx="523453" cy="523453"/>
          </a:xfrm>
          <a:prstGeom prst="rect">
            <a:avLst/>
          </a:prstGeom>
        </p:spPr>
      </p:pic>
      <p:sp>
        <p:nvSpPr>
          <p:cNvPr id="39" name="Espace réservé du texte 10">
            <a:extLst>
              <a:ext uri="{FF2B5EF4-FFF2-40B4-BE49-F238E27FC236}">
                <a16:creationId xmlns:a16="http://schemas.microsoft.com/office/drawing/2014/main" id="{74350FC6-011A-4FAF-B185-D9D2B74DD595}"/>
              </a:ext>
            </a:extLst>
          </p:cNvPr>
          <p:cNvSpPr txBox="1">
            <a:spLocks/>
          </p:cNvSpPr>
          <p:nvPr/>
        </p:nvSpPr>
        <p:spPr>
          <a:xfrm>
            <a:off x="4088853" y="4047233"/>
            <a:ext cx="2016000" cy="1201867"/>
          </a:xfrm>
          <a:prstGeom prst="rect">
            <a:avLst/>
          </a:prstGeom>
        </p:spPr>
        <p:txBody>
          <a:bodyPr lIns="36000" tIns="0" rIns="36000" bIns="0">
            <a:spAutoFit/>
          </a:bodyPr>
          <a:lstStyle>
            <a:lvl1pPr marL="0" indent="0" algn="l" defTabSz="914400" rtl="0" eaLnBrk="1" latinLnBrk="0" hangingPunct="1">
              <a:lnSpc>
                <a:spcPct val="90000"/>
              </a:lnSpc>
              <a:spcBef>
                <a:spcPts val="0"/>
              </a:spcBef>
              <a:buFontTx/>
              <a:buNone/>
              <a:defRPr sz="2300" b="1" kern="1200">
                <a:solidFill>
                  <a:schemeClr val="tx2"/>
                </a:solidFill>
                <a:latin typeface="+mj-lt"/>
                <a:ea typeface="+mn-ea"/>
                <a:cs typeface="+mn-cs"/>
              </a:defRPr>
            </a:lvl1pPr>
            <a:lvl2pPr marL="0" indent="0" algn="l" defTabSz="914400" rtl="0" eaLnBrk="1" latinLnBrk="0" hangingPunct="1">
              <a:lnSpc>
                <a:spcPct val="100000"/>
              </a:lnSpc>
              <a:spcBef>
                <a:spcPts val="0"/>
              </a:spcBef>
              <a:buFontTx/>
              <a:buNone/>
              <a:defRPr sz="1600" kern="1200">
                <a:solidFill>
                  <a:schemeClr val="tx1"/>
                </a:solidFill>
                <a:latin typeface="+mn-lt"/>
                <a:ea typeface="+mn-ea"/>
                <a:cs typeface="+mn-cs"/>
              </a:defRPr>
            </a:lvl2pPr>
            <a:lvl3pPr marL="252000" indent="-252000" algn="l" defTabSz="914400" rtl="0" eaLnBrk="1" latinLnBrk="0" hangingPunct="1">
              <a:lnSpc>
                <a:spcPct val="100000"/>
              </a:lnSpc>
              <a:spcBef>
                <a:spcPts val="300"/>
              </a:spcBef>
              <a:buClrTx/>
              <a:buFont typeface="Wingdings" panose="05000000000000000000" pitchFamily="2" charset="2"/>
              <a:buChar char="l"/>
              <a:defRPr sz="1600" kern="1200">
                <a:solidFill>
                  <a:schemeClr val="tx1"/>
                </a:solidFill>
                <a:latin typeface="+mn-lt"/>
                <a:ea typeface="+mn-ea"/>
                <a:cs typeface="+mn-cs"/>
              </a:defRPr>
            </a:lvl3pPr>
            <a:lvl4pPr marL="432000" indent="-180000" algn="l" defTabSz="914400" rtl="0" eaLnBrk="1" latinLnBrk="0" hangingPunct="1">
              <a:lnSpc>
                <a:spcPct val="100000"/>
              </a:lnSpc>
              <a:spcBef>
                <a:spcPts val="0"/>
              </a:spcBef>
              <a:buClrTx/>
              <a:buFont typeface="Symbol" panose="05050102010706020507" pitchFamily="18" charset="2"/>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dirty="0">
                <a:solidFill>
                  <a:schemeClr val="tx1"/>
                </a:solidFill>
              </a:rPr>
              <a:t>L’ADERLY intègre des indicateurs d’impact</a:t>
            </a:r>
          </a:p>
          <a:p>
            <a:pPr lvl="1" algn="ctr"/>
            <a:r>
              <a:rPr lang="fr-FR" dirty="0"/>
              <a:t>Dans ses objectifs 2021</a:t>
            </a:r>
          </a:p>
        </p:txBody>
      </p:sp>
      <p:pic>
        <p:nvPicPr>
          <p:cNvPr id="6" name="Image 5" descr="Une image contenant logo, Police, Graphique, texte&#10;&#10;Description générée automatiquement">
            <a:extLst>
              <a:ext uri="{FF2B5EF4-FFF2-40B4-BE49-F238E27FC236}">
                <a16:creationId xmlns:a16="http://schemas.microsoft.com/office/drawing/2014/main" id="{B8274397-E0F3-5FE3-8741-12D5405EEF1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74546" y="4017257"/>
            <a:ext cx="1389658" cy="1408353"/>
          </a:xfrm>
          <a:prstGeom prst="rect">
            <a:avLst/>
          </a:prstGeom>
        </p:spPr>
      </p:pic>
      <p:sp>
        <p:nvSpPr>
          <p:cNvPr id="8" name="Titre 4">
            <a:extLst>
              <a:ext uri="{FF2B5EF4-FFF2-40B4-BE49-F238E27FC236}">
                <a16:creationId xmlns:a16="http://schemas.microsoft.com/office/drawing/2014/main" id="{C9EACD5E-139B-63E2-2547-99259F082072}"/>
              </a:ext>
            </a:extLst>
          </p:cNvPr>
          <p:cNvSpPr txBox="1">
            <a:spLocks/>
          </p:cNvSpPr>
          <p:nvPr/>
        </p:nvSpPr>
        <p:spPr>
          <a:xfrm>
            <a:off x="683527" y="838249"/>
            <a:ext cx="10080625" cy="528671"/>
          </a:xfrm>
          <a:prstGeom prst="rect">
            <a:avLst/>
          </a:prstGeom>
        </p:spPr>
        <p:txBody>
          <a:bodyPr/>
          <a:lstStyle>
            <a:lvl1pPr marL="0" algn="l" defTabSz="914400" rtl="0" eaLnBrk="1" latinLnBrk="0" hangingPunct="1">
              <a:lnSpc>
                <a:spcPct val="90000"/>
              </a:lnSpc>
              <a:spcBef>
                <a:spcPts val="0"/>
              </a:spcBef>
              <a:buFontTx/>
              <a:buNone/>
              <a:defRPr sz="3800" b="1" kern="1200">
                <a:solidFill>
                  <a:schemeClr val="tx1"/>
                </a:solidFill>
                <a:latin typeface="+mj-lt"/>
                <a:ea typeface="+mj-ea"/>
                <a:cs typeface="+mj-cs"/>
              </a:defRPr>
            </a:lvl1pPr>
          </a:lstStyle>
          <a:p>
            <a:r>
              <a:rPr lang="fr-FR" dirty="0"/>
              <a:t>Un contexte qui a fortement évolué </a:t>
            </a:r>
          </a:p>
        </p:txBody>
      </p:sp>
    </p:spTree>
    <p:extLst>
      <p:ext uri="{BB962C8B-B14F-4D97-AF65-F5344CB8AC3E}">
        <p14:creationId xmlns:p14="http://schemas.microsoft.com/office/powerpoint/2010/main" val="2623501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3BB123-B03E-4750-B64E-D55E4AB13BE6}"/>
              </a:ext>
            </a:extLst>
          </p:cNvPr>
          <p:cNvSpPr>
            <a:spLocks noGrp="1"/>
          </p:cNvSpPr>
          <p:nvPr>
            <p:ph type="title"/>
          </p:nvPr>
        </p:nvSpPr>
        <p:spPr>
          <a:xfrm>
            <a:off x="563290" y="865622"/>
            <a:ext cx="10080625" cy="528671"/>
          </a:xfrm>
        </p:spPr>
        <p:txBody>
          <a:bodyPr/>
          <a:lstStyle/>
          <a:p>
            <a:r>
              <a:rPr lang="fr-FR" dirty="0"/>
              <a:t>Contexte global</a:t>
            </a:r>
          </a:p>
        </p:txBody>
      </p:sp>
      <p:sp>
        <p:nvSpPr>
          <p:cNvPr id="5" name="ZoneTexte 4">
            <a:extLst>
              <a:ext uri="{FF2B5EF4-FFF2-40B4-BE49-F238E27FC236}">
                <a16:creationId xmlns:a16="http://schemas.microsoft.com/office/drawing/2014/main" id="{913DEA48-A97A-4BA2-8295-BEEFFC36D581}"/>
              </a:ext>
            </a:extLst>
          </p:cNvPr>
          <p:cNvSpPr txBox="1"/>
          <p:nvPr/>
        </p:nvSpPr>
        <p:spPr>
          <a:xfrm>
            <a:off x="563290" y="1556792"/>
            <a:ext cx="6900862" cy="5801588"/>
          </a:xfrm>
          <a:prstGeom prst="rect">
            <a:avLst/>
          </a:prstGeom>
          <a:noFill/>
        </p:spPr>
        <p:txBody>
          <a:bodyPr wrap="square" lIns="36000" tIns="0" rIns="36000" bIns="0" rtlCol="0" anchor="t">
            <a:spAutoFit/>
          </a:bodyPr>
          <a:lstStyle/>
          <a:p>
            <a:pPr marL="171450" indent="-171450" algn="just">
              <a:buFont typeface="Arial" panose="020B0604020202020204" pitchFamily="34" charset="0"/>
              <a:buChar char="•"/>
            </a:pPr>
            <a:endParaRPr lang="fr-FR" sz="1100" b="1" u="sng" dirty="0"/>
          </a:p>
          <a:p>
            <a:pPr marL="285750" indent="-285750" algn="just">
              <a:buFont typeface="Arial" panose="020B0604020202020204" pitchFamily="34" charset="0"/>
              <a:buChar char="•"/>
            </a:pPr>
            <a:r>
              <a:rPr lang="fr-FR" b="1" dirty="0"/>
              <a:t>Green Deal européen</a:t>
            </a:r>
            <a:r>
              <a:rPr lang="fr-FR" dirty="0"/>
              <a:t>, Loi Climat et Résilience et </a:t>
            </a:r>
            <a:r>
              <a:rPr lang="fr-FR" b="1" dirty="0"/>
              <a:t>objectifs</a:t>
            </a:r>
            <a:r>
              <a:rPr lang="fr-FR" dirty="0"/>
              <a:t> </a:t>
            </a:r>
            <a:r>
              <a:rPr lang="fr-FR" b="1" dirty="0"/>
              <a:t>ZAN</a:t>
            </a:r>
            <a:r>
              <a:rPr lang="fr-FR" dirty="0"/>
              <a:t>, </a:t>
            </a:r>
            <a:r>
              <a:rPr lang="fr-FR" b="1" dirty="0"/>
              <a:t>Projet de loi Industrie Verte, Planification écologique </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b="1" dirty="0"/>
              <a:t>#Choose France </a:t>
            </a:r>
            <a:r>
              <a:rPr lang="fr-FR" dirty="0"/>
              <a:t>: </a:t>
            </a:r>
            <a:r>
              <a:rPr lang="fr-FR" dirty="0" err="1"/>
              <a:t>GigaFactories</a:t>
            </a:r>
            <a:r>
              <a:rPr lang="fr-FR" dirty="0"/>
              <a:t>, solutions de décarbonation</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b="1" dirty="0"/>
              <a:t>Stockholm</a:t>
            </a:r>
            <a:r>
              <a:rPr lang="fr-FR" dirty="0"/>
              <a:t> se proclame « </a:t>
            </a:r>
            <a:r>
              <a:rPr lang="fr-FR" i="1" dirty="0"/>
              <a:t>Home of Impact</a:t>
            </a:r>
            <a:r>
              <a:rPr lang="fr-FR" dirty="0"/>
              <a:t> » et articule son projet de développement sur les ODD - </a:t>
            </a:r>
            <a:r>
              <a:rPr lang="fr-FR" b="1" dirty="0"/>
              <a:t>Amsterdam Partners </a:t>
            </a:r>
            <a:r>
              <a:rPr lang="fr-FR" dirty="0"/>
              <a:t>ne communique plus sur ses résultats d'implantations – </a:t>
            </a:r>
            <a:r>
              <a:rPr lang="fr-FR" b="1" dirty="0"/>
              <a:t>Montréal International </a:t>
            </a:r>
            <a:r>
              <a:rPr lang="fr-FR" dirty="0"/>
              <a:t>s'engage dans une démarche d'impacts</a:t>
            </a:r>
            <a:endParaRPr lang="fr-FR" sz="1400" dirty="0"/>
          </a:p>
          <a:p>
            <a:pPr algn="just"/>
            <a:endParaRPr lang="fr-FR" dirty="0"/>
          </a:p>
          <a:p>
            <a:pPr marL="285750" indent="-285750" algn="just">
              <a:buFont typeface="Arial" panose="020B0604020202020204" pitchFamily="34" charset="0"/>
              <a:buChar char="•"/>
            </a:pPr>
            <a:r>
              <a:rPr lang="fr-FR" dirty="0"/>
              <a:t>La réduction de l’impact environnemental est la première transition citée comme importante pour l’entreprise dans toutes les catégories de taille et de secteur selon le </a:t>
            </a:r>
            <a:r>
              <a:rPr lang="fr-FR" b="1" dirty="0"/>
              <a:t>baromètre CCI France</a:t>
            </a:r>
            <a:r>
              <a:rPr lang="fr-FR" dirty="0"/>
              <a:t> de Février 2023</a:t>
            </a:r>
          </a:p>
          <a:p>
            <a:pPr marL="285750" indent="-285750" algn="just">
              <a:buFont typeface="Arial" panose="020B0604020202020204" pitchFamily="34" charset="0"/>
              <a:buChar char="•"/>
            </a:pPr>
            <a:endParaRPr lang="fr-FR" b="1" dirty="0"/>
          </a:p>
          <a:p>
            <a:pPr marL="285750" indent="-285750" algn="just">
              <a:buFont typeface="Arial" panose="020B0604020202020204" pitchFamily="34" charset="0"/>
              <a:buChar char="•"/>
            </a:pPr>
            <a:r>
              <a:rPr lang="fr-FR" b="1" dirty="0"/>
              <a:t>En janvier 2024, mise en place du </a:t>
            </a:r>
            <a:r>
              <a:rPr lang="fr-FR" b="1" dirty="0" err="1"/>
              <a:t>reporting</a:t>
            </a:r>
            <a:r>
              <a:rPr lang="fr-FR" b="1" dirty="0"/>
              <a:t> en double matérialité pour les entreprises et l’investissement (CSRD)</a:t>
            </a:r>
          </a:p>
          <a:p>
            <a:pPr marL="285750" indent="-285750" algn="just">
              <a:buFont typeface="Wingdings" panose="05000000000000000000" pitchFamily="2" charset="2"/>
              <a:buChar char="Ø"/>
            </a:pPr>
            <a:endParaRPr lang="fr-FR" sz="2400" dirty="0"/>
          </a:p>
          <a:p>
            <a:pPr marL="171450" indent="-171450" algn="just">
              <a:buFont typeface="Wingdings" panose="05000000000000000000" pitchFamily="2" charset="2"/>
              <a:buChar char="ü"/>
            </a:pPr>
            <a:endParaRPr lang="fr-FR" sz="1400" dirty="0"/>
          </a:p>
          <a:p>
            <a:pPr marL="171450" indent="-171450" algn="just">
              <a:buFont typeface="Wingdings" panose="05000000000000000000" pitchFamily="2" charset="2"/>
              <a:buChar char="ü"/>
            </a:pPr>
            <a:endParaRPr lang="fr-FR" sz="1100" dirty="0"/>
          </a:p>
          <a:p>
            <a:pPr marL="171450" indent="-171450" algn="just">
              <a:buFont typeface="Wingdings" panose="05000000000000000000" pitchFamily="2" charset="2"/>
              <a:buChar char="ü"/>
            </a:pPr>
            <a:endParaRPr lang="fr-FR" sz="1100" dirty="0"/>
          </a:p>
        </p:txBody>
      </p:sp>
      <p:pic>
        <p:nvPicPr>
          <p:cNvPr id="4" name="Image 3">
            <a:extLst>
              <a:ext uri="{FF2B5EF4-FFF2-40B4-BE49-F238E27FC236}">
                <a16:creationId xmlns:a16="http://schemas.microsoft.com/office/drawing/2014/main" id="{DF3B08FA-997A-4662-A3A1-42A61EBFF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6407" y="1681659"/>
            <a:ext cx="2304256" cy="3255219"/>
          </a:xfrm>
          <a:prstGeom prst="rect">
            <a:avLst/>
          </a:prstGeom>
        </p:spPr>
      </p:pic>
      <p:pic>
        <p:nvPicPr>
          <p:cNvPr id="7" name="Image 6" descr="Une image contenant texte, Police, Graphique, logo&#10;&#10;Description générée automatiquement">
            <a:extLst>
              <a:ext uri="{FF2B5EF4-FFF2-40B4-BE49-F238E27FC236}">
                <a16:creationId xmlns:a16="http://schemas.microsoft.com/office/drawing/2014/main" id="{B092734A-6B8F-ACB2-E2FE-4C4B902769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8208" y="4954728"/>
            <a:ext cx="2428875" cy="1885950"/>
          </a:xfrm>
          <a:prstGeom prst="rect">
            <a:avLst/>
          </a:prstGeom>
        </p:spPr>
      </p:pic>
    </p:spTree>
    <p:extLst>
      <p:ext uri="{BB962C8B-B14F-4D97-AF65-F5344CB8AC3E}">
        <p14:creationId xmlns:p14="http://schemas.microsoft.com/office/powerpoint/2010/main" val="1115293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3BB123-B03E-4750-B64E-D55E4AB13BE6}"/>
              </a:ext>
            </a:extLst>
          </p:cNvPr>
          <p:cNvSpPr>
            <a:spLocks noGrp="1"/>
          </p:cNvSpPr>
          <p:nvPr>
            <p:ph type="title"/>
          </p:nvPr>
        </p:nvSpPr>
        <p:spPr>
          <a:xfrm>
            <a:off x="551384" y="620688"/>
            <a:ext cx="13681520" cy="1054969"/>
          </a:xfrm>
        </p:spPr>
        <p:txBody>
          <a:bodyPr/>
          <a:lstStyle/>
          <a:p>
            <a:r>
              <a:rPr lang="fr-FR" dirty="0"/>
              <a:t>Le territoire est particulièrement vulnérable </a:t>
            </a:r>
            <a:br>
              <a:rPr lang="fr-FR" dirty="0"/>
            </a:br>
            <a:r>
              <a:rPr lang="fr-FR" dirty="0"/>
              <a:t>aux enjeux climatiques</a:t>
            </a:r>
          </a:p>
        </p:txBody>
      </p:sp>
      <p:sp>
        <p:nvSpPr>
          <p:cNvPr id="4" name="ZoneTexte 3">
            <a:extLst>
              <a:ext uri="{FF2B5EF4-FFF2-40B4-BE49-F238E27FC236}">
                <a16:creationId xmlns:a16="http://schemas.microsoft.com/office/drawing/2014/main" id="{4D8E73DF-B3B7-8CCA-332D-B1B7F2ACB2C1}"/>
              </a:ext>
            </a:extLst>
          </p:cNvPr>
          <p:cNvSpPr txBox="1"/>
          <p:nvPr/>
        </p:nvSpPr>
        <p:spPr>
          <a:xfrm>
            <a:off x="1847528" y="5404427"/>
            <a:ext cx="9987408" cy="1169551"/>
          </a:xfrm>
          <a:prstGeom prst="rect">
            <a:avLst/>
          </a:prstGeom>
          <a:noFill/>
        </p:spPr>
        <p:txBody>
          <a:bodyPr wrap="square">
            <a:spAutoFit/>
          </a:bodyPr>
          <a:lstStyle/>
          <a:p>
            <a:r>
              <a:rPr lang="fr-FR" sz="1400" b="1" dirty="0"/>
              <a:t>La pression sur les talents </a:t>
            </a:r>
            <a:r>
              <a:rPr lang="fr-FR" sz="1400" dirty="0"/>
              <a:t>est également une réalité, avec une moyenne de 63% des projets de recrutement jugés difficiles à réaliser, sans compter que 82% des métiers nécessaires aux transitions n’existent pas encore à l’heure actuelle. Environ 12% des emplois sont considérés "à risque", soit environ 90 000 emplois et </a:t>
            </a:r>
          </a:p>
          <a:p>
            <a:r>
              <a:rPr lang="fr-FR" sz="1400" dirty="0"/>
              <a:t>6 000 entreprises concernées (source : France Travail – </a:t>
            </a:r>
          </a:p>
          <a:p>
            <a:r>
              <a:rPr lang="fr-FR" sz="1400" dirty="0"/>
              <a:t>Enquête sur les Besoins en Main d’Œuvre (BMO) des entreprises AURA 2023) ;</a:t>
            </a:r>
          </a:p>
        </p:txBody>
      </p:sp>
      <p:pic>
        <p:nvPicPr>
          <p:cNvPr id="5" name="Graphique 4" descr="Thermomètre contour">
            <a:extLst>
              <a:ext uri="{FF2B5EF4-FFF2-40B4-BE49-F238E27FC236}">
                <a16:creationId xmlns:a16="http://schemas.microsoft.com/office/drawing/2014/main" id="{42AD7EB3-0BC3-1F9E-112D-36CA10C2AC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7104" y="1637929"/>
            <a:ext cx="914400" cy="914400"/>
          </a:xfrm>
          <a:prstGeom prst="rect">
            <a:avLst/>
          </a:prstGeom>
        </p:spPr>
      </p:pic>
      <p:pic>
        <p:nvPicPr>
          <p:cNvPr id="7" name="Graphique 6" descr="Accès universel avec un remplissage uni">
            <a:extLst>
              <a:ext uri="{FF2B5EF4-FFF2-40B4-BE49-F238E27FC236}">
                <a16:creationId xmlns:a16="http://schemas.microsoft.com/office/drawing/2014/main" id="{B09D6931-AEEE-FFA6-6981-ED7B2E5F97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6053" y="2506985"/>
            <a:ext cx="914400" cy="914400"/>
          </a:xfrm>
          <a:prstGeom prst="rect">
            <a:avLst/>
          </a:prstGeom>
        </p:spPr>
      </p:pic>
      <p:pic>
        <p:nvPicPr>
          <p:cNvPr id="9" name="Graphique 8" descr="Carte topographique avec un remplissage uni">
            <a:extLst>
              <a:ext uri="{FF2B5EF4-FFF2-40B4-BE49-F238E27FC236}">
                <a16:creationId xmlns:a16="http://schemas.microsoft.com/office/drawing/2014/main" id="{B89835FA-D1C9-CE5A-0BDA-6067457426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9500" y="3378225"/>
            <a:ext cx="822004" cy="822004"/>
          </a:xfrm>
          <a:prstGeom prst="rect">
            <a:avLst/>
          </a:prstGeom>
        </p:spPr>
      </p:pic>
      <p:pic>
        <p:nvPicPr>
          <p:cNvPr id="11" name="Graphique 10" descr="Plouf1 contour">
            <a:extLst>
              <a:ext uri="{FF2B5EF4-FFF2-40B4-BE49-F238E27FC236}">
                <a16:creationId xmlns:a16="http://schemas.microsoft.com/office/drawing/2014/main" id="{53E7FF04-0C98-64D2-C9C8-D35DD03133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5088" y="4348625"/>
            <a:ext cx="914400" cy="914400"/>
          </a:xfrm>
          <a:prstGeom prst="rect">
            <a:avLst/>
          </a:prstGeom>
        </p:spPr>
      </p:pic>
      <p:pic>
        <p:nvPicPr>
          <p:cNvPr id="13" name="Graphique 12" descr="Employée de bureau avec un remplissage uni">
            <a:extLst>
              <a:ext uri="{FF2B5EF4-FFF2-40B4-BE49-F238E27FC236}">
                <a16:creationId xmlns:a16="http://schemas.microsoft.com/office/drawing/2014/main" id="{86C216CF-6C33-45E0-9A0D-135DCC08668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5088" y="5589240"/>
            <a:ext cx="914400" cy="914400"/>
          </a:xfrm>
          <a:prstGeom prst="rect">
            <a:avLst/>
          </a:prstGeom>
        </p:spPr>
      </p:pic>
      <p:sp>
        <p:nvSpPr>
          <p:cNvPr id="15" name="ZoneTexte 14">
            <a:extLst>
              <a:ext uri="{FF2B5EF4-FFF2-40B4-BE49-F238E27FC236}">
                <a16:creationId xmlns:a16="http://schemas.microsoft.com/office/drawing/2014/main" id="{502A0ED2-CDB5-661E-7F5B-97232FA3546E}"/>
              </a:ext>
            </a:extLst>
          </p:cNvPr>
          <p:cNvSpPr txBox="1"/>
          <p:nvPr/>
        </p:nvSpPr>
        <p:spPr>
          <a:xfrm>
            <a:off x="1847528" y="1790827"/>
            <a:ext cx="9904931" cy="523220"/>
          </a:xfrm>
          <a:prstGeom prst="rect">
            <a:avLst/>
          </a:prstGeom>
          <a:noFill/>
        </p:spPr>
        <p:txBody>
          <a:bodyPr wrap="square">
            <a:spAutoFit/>
          </a:bodyPr>
          <a:lstStyle/>
          <a:p>
            <a:r>
              <a:rPr lang="fr-FR" sz="1400" b="1" dirty="0"/>
              <a:t>L'augmentation prévue de la température moyenne annuelle </a:t>
            </a:r>
            <a:r>
              <a:rPr lang="fr-FR" sz="1400" dirty="0"/>
              <a:t>de 2,7 degrés d'ici 2050, conjuguée à une multiplication des jours de vague de chaleur (source DRIAS, Ministère de l’écologie) ;</a:t>
            </a:r>
          </a:p>
        </p:txBody>
      </p:sp>
      <p:sp>
        <p:nvSpPr>
          <p:cNvPr id="17" name="ZoneTexte 16">
            <a:extLst>
              <a:ext uri="{FF2B5EF4-FFF2-40B4-BE49-F238E27FC236}">
                <a16:creationId xmlns:a16="http://schemas.microsoft.com/office/drawing/2014/main" id="{8FF4016E-96F6-C999-8C37-120D5F32922F}"/>
              </a:ext>
            </a:extLst>
          </p:cNvPr>
          <p:cNvSpPr txBox="1"/>
          <p:nvPr/>
        </p:nvSpPr>
        <p:spPr>
          <a:xfrm>
            <a:off x="1847528" y="2552626"/>
            <a:ext cx="9649072" cy="523220"/>
          </a:xfrm>
          <a:prstGeom prst="rect">
            <a:avLst/>
          </a:prstGeom>
          <a:noFill/>
        </p:spPr>
        <p:txBody>
          <a:bodyPr wrap="square">
            <a:spAutoFit/>
          </a:bodyPr>
          <a:lstStyle/>
          <a:p>
            <a:r>
              <a:rPr lang="fr-FR" sz="1400" b="1" dirty="0"/>
              <a:t>La pression démographique </a:t>
            </a:r>
            <a:r>
              <a:rPr lang="fr-FR" sz="1400" dirty="0"/>
              <a:t>et l'arrivée de plus de 460 000 nouveaux habitants d'ici 2040 (source : INSEE/ OMPHALE et Agences d’urbanisme Lyon et Saint-Etienne) ; </a:t>
            </a:r>
          </a:p>
        </p:txBody>
      </p:sp>
      <p:sp>
        <p:nvSpPr>
          <p:cNvPr id="19" name="ZoneTexte 18">
            <a:extLst>
              <a:ext uri="{FF2B5EF4-FFF2-40B4-BE49-F238E27FC236}">
                <a16:creationId xmlns:a16="http://schemas.microsoft.com/office/drawing/2014/main" id="{DEDEE3E2-D880-6675-0968-ED9F7C0CE23E}"/>
              </a:ext>
            </a:extLst>
          </p:cNvPr>
          <p:cNvSpPr txBox="1"/>
          <p:nvPr/>
        </p:nvSpPr>
        <p:spPr>
          <a:xfrm>
            <a:off x="1919536" y="3383668"/>
            <a:ext cx="9721080" cy="523220"/>
          </a:xfrm>
          <a:prstGeom prst="rect">
            <a:avLst/>
          </a:prstGeom>
          <a:noFill/>
        </p:spPr>
        <p:txBody>
          <a:bodyPr wrap="square">
            <a:spAutoFit/>
          </a:bodyPr>
          <a:lstStyle/>
          <a:p>
            <a:r>
              <a:rPr lang="fr-FR" sz="1400" b="1" dirty="0"/>
              <a:t>La rareté du foncier </a:t>
            </a:r>
            <a:r>
              <a:rPr lang="fr-FR" sz="1400" dirty="0"/>
              <a:t>conjuguée à la règlementation de limitation de l’artificialisation des sols accroissent la pression et les conflits d’usage (source : SCOT Agglomération Lyonnaise 2030). </a:t>
            </a:r>
          </a:p>
        </p:txBody>
      </p:sp>
      <p:sp>
        <p:nvSpPr>
          <p:cNvPr id="21" name="ZoneTexte 20">
            <a:extLst>
              <a:ext uri="{FF2B5EF4-FFF2-40B4-BE49-F238E27FC236}">
                <a16:creationId xmlns:a16="http://schemas.microsoft.com/office/drawing/2014/main" id="{29EFB233-6077-20E8-D08C-F7AB9C99C19A}"/>
              </a:ext>
            </a:extLst>
          </p:cNvPr>
          <p:cNvSpPr txBox="1"/>
          <p:nvPr/>
        </p:nvSpPr>
        <p:spPr>
          <a:xfrm>
            <a:off x="1847528" y="4199933"/>
            <a:ext cx="9577064" cy="954107"/>
          </a:xfrm>
          <a:prstGeom prst="rect">
            <a:avLst/>
          </a:prstGeom>
          <a:noFill/>
        </p:spPr>
        <p:txBody>
          <a:bodyPr wrap="square">
            <a:spAutoFit/>
          </a:bodyPr>
          <a:lstStyle/>
          <a:p>
            <a:r>
              <a:rPr lang="fr-FR" sz="1400" b="1" dirty="0"/>
              <a:t>Les enjeux liés à l'eau sont multiples,</a:t>
            </a:r>
            <a:r>
              <a:rPr lang="fr-FR" sz="1400" dirty="0"/>
              <a:t> avec une perturbation attendue du cycle hydrologique. D'ici 2050, les affluents non méditerranéens du Rhône pourraient subir une perte de débit d'eau allant jusqu'à 50%, générant des conflits d'usage entre l'irrigation des cultures, la production énergétique et le tourisme </a:t>
            </a:r>
          </a:p>
          <a:p>
            <a:r>
              <a:rPr lang="fr-FR" sz="1400" dirty="0"/>
              <a:t>(source : Agence de l’eau Rhône Méditerranée Corse) ; </a:t>
            </a:r>
          </a:p>
        </p:txBody>
      </p:sp>
    </p:spTree>
    <p:extLst>
      <p:ext uri="{BB962C8B-B14F-4D97-AF65-F5344CB8AC3E}">
        <p14:creationId xmlns:p14="http://schemas.microsoft.com/office/powerpoint/2010/main" val="2712615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33E6C8BD-4712-44AE-ABB4-F44D6A61B81C}"/>
              </a:ext>
            </a:extLst>
          </p:cNvPr>
          <p:cNvSpPr>
            <a:spLocks noGrp="1"/>
          </p:cNvSpPr>
          <p:nvPr>
            <p:ph type="body" sz="quarter" idx="16"/>
          </p:nvPr>
        </p:nvSpPr>
        <p:spPr>
          <a:xfrm>
            <a:off x="415489" y="959589"/>
            <a:ext cx="4032000" cy="1391150"/>
          </a:xfrm>
        </p:spPr>
        <p:txBody>
          <a:bodyPr>
            <a:noAutofit/>
          </a:bodyPr>
          <a:lstStyle/>
          <a:p>
            <a:r>
              <a:rPr lang="fr-FR" sz="2700" dirty="0">
                <a:cs typeface="Arial" panose="020B0604020202020204" pitchFamily="34" charset="0"/>
              </a:rPr>
              <a:t>1</a:t>
            </a:r>
            <a:r>
              <a:rPr lang="fr-FR" sz="2700" baseline="30000" dirty="0">
                <a:cs typeface="Arial" panose="020B0604020202020204" pitchFamily="34" charset="0"/>
              </a:rPr>
              <a:t>ère</a:t>
            </a:r>
            <a:r>
              <a:rPr lang="fr-FR" sz="2700" dirty="0">
                <a:cs typeface="Arial" panose="020B0604020202020204" pitchFamily="34" charset="0"/>
              </a:rPr>
              <a:t> étape</a:t>
            </a:r>
          </a:p>
          <a:p>
            <a:r>
              <a:rPr lang="fr-FR" sz="2700" dirty="0">
                <a:cs typeface="Arial" panose="020B0604020202020204" pitchFamily="34" charset="0"/>
              </a:rPr>
              <a:t>Etude d’impacts 2022</a:t>
            </a:r>
          </a:p>
        </p:txBody>
      </p:sp>
      <p:sp>
        <p:nvSpPr>
          <p:cNvPr id="3" name="Rectangle 2">
            <a:extLst>
              <a:ext uri="{FF2B5EF4-FFF2-40B4-BE49-F238E27FC236}">
                <a16:creationId xmlns:a16="http://schemas.microsoft.com/office/drawing/2014/main" id="{C09B8586-1BEB-4A35-BB18-9C33BA31218C}"/>
              </a:ext>
            </a:extLst>
          </p:cNvPr>
          <p:cNvSpPr/>
          <p:nvPr/>
        </p:nvSpPr>
        <p:spPr>
          <a:xfrm>
            <a:off x="5824325" y="3024616"/>
            <a:ext cx="184730" cy="369332"/>
          </a:xfrm>
          <a:prstGeom prst="rect">
            <a:avLst/>
          </a:prstGeom>
        </p:spPr>
        <p:txBody>
          <a:bodyPr wrap="none">
            <a:spAutoFit/>
          </a:bodyPr>
          <a:lstStyle/>
          <a:p>
            <a:pPr algn="ctr"/>
            <a:endParaRPr lang="fr-FR"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990BFE8-BFA7-4ADA-B7AA-26C95D74ED3A}"/>
              </a:ext>
            </a:extLst>
          </p:cNvPr>
          <p:cNvSpPr/>
          <p:nvPr/>
        </p:nvSpPr>
        <p:spPr>
          <a:xfrm>
            <a:off x="5850679" y="4699373"/>
            <a:ext cx="184730" cy="369332"/>
          </a:xfrm>
          <a:prstGeom prst="rect">
            <a:avLst/>
          </a:prstGeom>
        </p:spPr>
        <p:txBody>
          <a:bodyPr wrap="none">
            <a:spAutoFit/>
          </a:bodyPr>
          <a:lstStyle/>
          <a:p>
            <a:pPr algn="ctr"/>
            <a:endParaRPr lang="fr-FR" dirty="0">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3B708CE3-7A73-4095-A954-A7A4C4F151F9}"/>
              </a:ext>
            </a:extLst>
          </p:cNvPr>
          <p:cNvPicPr>
            <a:picLocks noChangeAspect="1"/>
          </p:cNvPicPr>
          <p:nvPr/>
        </p:nvPicPr>
        <p:blipFill>
          <a:blip r:embed="rId3"/>
          <a:stretch>
            <a:fillRect/>
          </a:stretch>
        </p:blipFill>
        <p:spPr>
          <a:xfrm>
            <a:off x="6663956" y="2727359"/>
            <a:ext cx="2697433" cy="2044828"/>
          </a:xfrm>
          <a:prstGeom prst="rect">
            <a:avLst/>
          </a:prstGeom>
        </p:spPr>
      </p:pic>
      <p:pic>
        <p:nvPicPr>
          <p:cNvPr id="10" name="Image 9">
            <a:extLst>
              <a:ext uri="{FF2B5EF4-FFF2-40B4-BE49-F238E27FC236}">
                <a16:creationId xmlns:a16="http://schemas.microsoft.com/office/drawing/2014/main" id="{64A08315-16BE-48ED-98E6-0BC584A686B5}"/>
              </a:ext>
            </a:extLst>
          </p:cNvPr>
          <p:cNvPicPr>
            <a:picLocks noChangeAspect="1"/>
          </p:cNvPicPr>
          <p:nvPr/>
        </p:nvPicPr>
        <p:blipFill>
          <a:blip r:embed="rId4"/>
          <a:stretch>
            <a:fillRect/>
          </a:stretch>
        </p:blipFill>
        <p:spPr>
          <a:xfrm>
            <a:off x="9421629" y="3055620"/>
            <a:ext cx="2697433" cy="1443442"/>
          </a:xfrm>
          <a:prstGeom prst="rect">
            <a:avLst/>
          </a:prstGeom>
        </p:spPr>
      </p:pic>
      <p:pic>
        <p:nvPicPr>
          <p:cNvPr id="11" name="Image 10">
            <a:extLst>
              <a:ext uri="{FF2B5EF4-FFF2-40B4-BE49-F238E27FC236}">
                <a16:creationId xmlns:a16="http://schemas.microsoft.com/office/drawing/2014/main" id="{B4D5626B-6319-4E9E-BC18-23126B459E6D}"/>
              </a:ext>
            </a:extLst>
          </p:cNvPr>
          <p:cNvPicPr>
            <a:picLocks noChangeAspect="1"/>
          </p:cNvPicPr>
          <p:nvPr/>
        </p:nvPicPr>
        <p:blipFill>
          <a:blip r:embed="rId5"/>
          <a:stretch>
            <a:fillRect/>
          </a:stretch>
        </p:blipFill>
        <p:spPr>
          <a:xfrm>
            <a:off x="6096000" y="4946786"/>
            <a:ext cx="3354083" cy="1178396"/>
          </a:xfrm>
          <a:prstGeom prst="rect">
            <a:avLst/>
          </a:prstGeom>
        </p:spPr>
      </p:pic>
      <p:sp>
        <p:nvSpPr>
          <p:cNvPr id="12" name="Espace réservé du texte 25">
            <a:extLst>
              <a:ext uri="{FF2B5EF4-FFF2-40B4-BE49-F238E27FC236}">
                <a16:creationId xmlns:a16="http://schemas.microsoft.com/office/drawing/2014/main" id="{345503E5-CEB4-4998-B169-5CA8902551B4}"/>
              </a:ext>
            </a:extLst>
          </p:cNvPr>
          <p:cNvSpPr txBox="1">
            <a:spLocks/>
          </p:cNvSpPr>
          <p:nvPr/>
        </p:nvSpPr>
        <p:spPr>
          <a:xfrm>
            <a:off x="6312024" y="862703"/>
            <a:ext cx="3318371" cy="1488036"/>
          </a:xfrm>
          <a:prstGeom prst="rect">
            <a:avLst/>
          </a:prstGeom>
        </p:spPr>
        <p:txBody>
          <a:bodyPr vert="horz" wrap="square" lIns="36000" tIns="0" rIns="36000" bIns="0" rtlCol="0" anchor="t">
            <a:spAutoFit/>
          </a:bodyPr>
          <a:lstStyle>
            <a:lvl1pPr marL="0" indent="0" algn="l" defTabSz="914400" rtl="0" eaLnBrk="1" latinLnBrk="0" hangingPunct="1">
              <a:lnSpc>
                <a:spcPct val="80000"/>
              </a:lnSpc>
              <a:spcBef>
                <a:spcPts val="0"/>
              </a:spcBef>
              <a:buFontTx/>
              <a:buNone/>
              <a:defRPr sz="3800" b="1" kern="1200">
                <a:solidFill>
                  <a:schemeClr val="bg1"/>
                </a:solidFill>
                <a:latin typeface="+mj-lt"/>
                <a:ea typeface="+mn-ea"/>
                <a:cs typeface="+mn-cs"/>
              </a:defRPr>
            </a:lvl1pPr>
            <a:lvl2pPr marL="0" indent="0" algn="l" defTabSz="914400" rtl="0" eaLnBrk="1" latinLnBrk="0" hangingPunct="1">
              <a:lnSpc>
                <a:spcPct val="100000"/>
              </a:lnSpc>
              <a:spcBef>
                <a:spcPts val="600"/>
              </a:spcBef>
              <a:buFontTx/>
              <a:buNone/>
              <a:defRPr sz="2300" b="1" kern="1200">
                <a:solidFill>
                  <a:schemeClr val="bg1"/>
                </a:solidFill>
                <a:latin typeface="+mj-lt"/>
                <a:ea typeface="+mn-ea"/>
                <a:cs typeface="+mn-cs"/>
              </a:defRPr>
            </a:lvl2pPr>
            <a:lvl3pPr marL="0" indent="0" algn="l" defTabSz="914400" rtl="0" eaLnBrk="1" latinLnBrk="0" hangingPunct="1">
              <a:lnSpc>
                <a:spcPct val="100000"/>
              </a:lnSpc>
              <a:spcBef>
                <a:spcPts val="0"/>
              </a:spcBef>
              <a:buClrTx/>
              <a:buFontTx/>
              <a:buNone/>
              <a:defRPr sz="1600" b="0" kern="1200">
                <a:solidFill>
                  <a:schemeClr val="bg1"/>
                </a:solidFill>
                <a:latin typeface="+mn-lt"/>
                <a:ea typeface="+mn-ea"/>
                <a:cs typeface="+mn-cs"/>
              </a:defRPr>
            </a:lvl3pPr>
            <a:lvl4pPr marL="252000" indent="-252000" algn="l" defTabSz="914400" rtl="0" eaLnBrk="1" latinLnBrk="0" hangingPunct="1">
              <a:lnSpc>
                <a:spcPct val="100000"/>
              </a:lnSpc>
              <a:spcBef>
                <a:spcPts val="0"/>
              </a:spcBef>
              <a:buClrTx/>
              <a:buFont typeface="Wingdings" panose="05000000000000000000" pitchFamily="2" charset="2"/>
              <a:buChar char="l"/>
              <a:defRPr sz="1600" b="0" kern="1200">
                <a:solidFill>
                  <a:schemeClr val="bg1"/>
                </a:solidFill>
                <a:latin typeface="+mn-lt"/>
                <a:ea typeface="+mn-ea"/>
                <a:cs typeface="+mn-cs"/>
              </a:defRPr>
            </a:lvl4pPr>
            <a:lvl5pPr marL="0" indent="0" algn="l" defTabSz="914400" rtl="0" eaLnBrk="1" latinLnBrk="0" hangingPunct="1">
              <a:lnSpc>
                <a:spcPct val="100000"/>
              </a:lnSpc>
              <a:spcBef>
                <a:spcPts val="0"/>
              </a:spcBef>
              <a:buFontTx/>
              <a:buNone/>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solidFill>
                  <a:srgbClr val="C00000"/>
                </a:solidFill>
              </a:rPr>
              <a:t>Emplois directs créés</a:t>
            </a:r>
          </a:p>
          <a:p>
            <a:r>
              <a:rPr lang="fr-FR" sz="2400" dirty="0">
                <a:solidFill>
                  <a:srgbClr val="C00000"/>
                </a:solidFill>
              </a:rPr>
              <a:t>par l’Aderly </a:t>
            </a:r>
          </a:p>
          <a:p>
            <a:r>
              <a:rPr lang="fr-FR" sz="2400" dirty="0">
                <a:solidFill>
                  <a:srgbClr val="C00000"/>
                </a:solidFill>
              </a:rPr>
              <a:t>entre 2011 et 2020</a:t>
            </a:r>
          </a:p>
          <a:p>
            <a:r>
              <a:rPr lang="fr-FR" sz="2400" dirty="0">
                <a:solidFill>
                  <a:srgbClr val="C00000"/>
                </a:solidFill>
              </a:rPr>
              <a:t>sur le périmètre </a:t>
            </a:r>
          </a:p>
          <a:p>
            <a:r>
              <a:rPr lang="fr-FR" sz="2400" dirty="0">
                <a:solidFill>
                  <a:srgbClr val="C00000"/>
                </a:solidFill>
              </a:rPr>
              <a:t>de l’</a:t>
            </a:r>
            <a:r>
              <a:rPr lang="fr-FR" sz="2400" dirty="0" err="1">
                <a:solidFill>
                  <a:srgbClr val="C00000"/>
                </a:solidFill>
              </a:rPr>
              <a:t>Amelyse</a:t>
            </a:r>
            <a:endParaRPr lang="fr-FR" sz="2400" dirty="0">
              <a:solidFill>
                <a:srgbClr val="C00000"/>
              </a:solidFill>
            </a:endParaRPr>
          </a:p>
        </p:txBody>
      </p:sp>
      <p:pic>
        <p:nvPicPr>
          <p:cNvPr id="4" name="Image 3">
            <a:extLst>
              <a:ext uri="{FF2B5EF4-FFF2-40B4-BE49-F238E27FC236}">
                <a16:creationId xmlns:a16="http://schemas.microsoft.com/office/drawing/2014/main" id="{8CA57BA9-D40D-4A25-A540-F4844C074BE4}"/>
              </a:ext>
            </a:extLst>
          </p:cNvPr>
          <p:cNvPicPr>
            <a:picLocks noChangeAspect="1"/>
          </p:cNvPicPr>
          <p:nvPr/>
        </p:nvPicPr>
        <p:blipFill>
          <a:blip r:embed="rId6"/>
          <a:stretch>
            <a:fillRect/>
          </a:stretch>
        </p:blipFill>
        <p:spPr>
          <a:xfrm>
            <a:off x="9344021" y="959589"/>
            <a:ext cx="2775041" cy="1257070"/>
          </a:xfrm>
          <a:prstGeom prst="rect">
            <a:avLst/>
          </a:prstGeom>
          <a:solidFill>
            <a:schemeClr val="bg1">
              <a:lumMod val="85000"/>
            </a:schemeClr>
          </a:solidFill>
        </p:spPr>
      </p:pic>
      <p:pic>
        <p:nvPicPr>
          <p:cNvPr id="6" name="Image 5">
            <a:extLst>
              <a:ext uri="{FF2B5EF4-FFF2-40B4-BE49-F238E27FC236}">
                <a16:creationId xmlns:a16="http://schemas.microsoft.com/office/drawing/2014/main" id="{FABE5756-D5A2-40F9-8DA9-1DDFE254C325}"/>
              </a:ext>
            </a:extLst>
          </p:cNvPr>
          <p:cNvPicPr>
            <a:picLocks noChangeAspect="1"/>
          </p:cNvPicPr>
          <p:nvPr/>
        </p:nvPicPr>
        <p:blipFill>
          <a:blip r:embed="rId7"/>
          <a:stretch>
            <a:fillRect/>
          </a:stretch>
        </p:blipFill>
        <p:spPr>
          <a:xfrm>
            <a:off x="9450083" y="4946786"/>
            <a:ext cx="2712793" cy="1178397"/>
          </a:xfrm>
          <a:prstGeom prst="rect">
            <a:avLst/>
          </a:prstGeom>
        </p:spPr>
      </p:pic>
      <p:pic>
        <p:nvPicPr>
          <p:cNvPr id="14" name="Image 13">
            <a:extLst>
              <a:ext uri="{FF2B5EF4-FFF2-40B4-BE49-F238E27FC236}">
                <a16:creationId xmlns:a16="http://schemas.microsoft.com/office/drawing/2014/main" id="{8D755ACA-3AE2-428C-BC84-B3B4FB9359F6}"/>
              </a:ext>
            </a:extLst>
          </p:cNvPr>
          <p:cNvPicPr>
            <a:picLocks noChangeAspect="1"/>
          </p:cNvPicPr>
          <p:nvPr/>
        </p:nvPicPr>
        <p:blipFill>
          <a:blip r:embed="rId8"/>
          <a:stretch>
            <a:fillRect/>
          </a:stretch>
        </p:blipFill>
        <p:spPr>
          <a:xfrm>
            <a:off x="1564461" y="2340476"/>
            <a:ext cx="2854498" cy="3376841"/>
          </a:xfrm>
          <a:prstGeom prst="rect">
            <a:avLst/>
          </a:prstGeom>
        </p:spPr>
      </p:pic>
    </p:spTree>
    <p:extLst>
      <p:ext uri="{BB962C8B-B14F-4D97-AF65-F5344CB8AC3E}">
        <p14:creationId xmlns:p14="http://schemas.microsoft.com/office/powerpoint/2010/main" val="995197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33E6C8BD-4712-44AE-ABB4-F44D6A61B81C}"/>
              </a:ext>
            </a:extLst>
          </p:cNvPr>
          <p:cNvSpPr>
            <a:spLocks noGrp="1"/>
          </p:cNvSpPr>
          <p:nvPr>
            <p:ph type="body" sz="quarter" idx="16"/>
          </p:nvPr>
        </p:nvSpPr>
        <p:spPr>
          <a:xfrm>
            <a:off x="569764" y="955490"/>
            <a:ext cx="4032000" cy="676917"/>
          </a:xfrm>
        </p:spPr>
        <p:txBody>
          <a:bodyPr/>
          <a:lstStyle/>
          <a:p>
            <a:r>
              <a:rPr lang="fr-FR" sz="2700" dirty="0">
                <a:cs typeface="Arial" panose="020B0604020202020204" pitchFamily="34" charset="0"/>
              </a:rPr>
              <a:t>2</a:t>
            </a:r>
            <a:r>
              <a:rPr lang="fr-FR" sz="2700" baseline="30000" dirty="0">
                <a:cs typeface="Arial" panose="020B0604020202020204" pitchFamily="34" charset="0"/>
              </a:rPr>
              <a:t>ème</a:t>
            </a:r>
            <a:r>
              <a:rPr lang="fr-FR" sz="2700" dirty="0">
                <a:cs typeface="Arial" panose="020B0604020202020204" pitchFamily="34" charset="0"/>
              </a:rPr>
              <a:t> étape</a:t>
            </a:r>
          </a:p>
          <a:p>
            <a:r>
              <a:rPr lang="fr-FR" sz="2700" dirty="0">
                <a:cs typeface="Arial" panose="020B0604020202020204" pitchFamily="34" charset="0"/>
              </a:rPr>
              <a:t>Nos critères d’impact</a:t>
            </a:r>
          </a:p>
        </p:txBody>
      </p:sp>
      <p:grpSp>
        <p:nvGrpSpPr>
          <p:cNvPr id="10" name="Groupe 9">
            <a:extLst>
              <a:ext uri="{FF2B5EF4-FFF2-40B4-BE49-F238E27FC236}">
                <a16:creationId xmlns:a16="http://schemas.microsoft.com/office/drawing/2014/main" id="{271DE62E-9154-47E8-9A1D-3DAC2ED3073A}"/>
              </a:ext>
            </a:extLst>
          </p:cNvPr>
          <p:cNvGrpSpPr/>
          <p:nvPr/>
        </p:nvGrpSpPr>
        <p:grpSpPr>
          <a:xfrm>
            <a:off x="2613667" y="1739018"/>
            <a:ext cx="3192815" cy="4524889"/>
            <a:chOff x="3886437" y="1941405"/>
            <a:chExt cx="2977385" cy="4524889"/>
          </a:xfrm>
          <a:solidFill>
            <a:schemeClr val="bg1"/>
          </a:solidFill>
        </p:grpSpPr>
        <p:sp>
          <p:nvSpPr>
            <p:cNvPr id="2" name="Rectangle 1">
              <a:extLst>
                <a:ext uri="{FF2B5EF4-FFF2-40B4-BE49-F238E27FC236}">
                  <a16:creationId xmlns:a16="http://schemas.microsoft.com/office/drawing/2014/main" id="{47069BC8-A395-49BB-9FD2-280C692F9883}"/>
                </a:ext>
              </a:extLst>
            </p:cNvPr>
            <p:cNvSpPr/>
            <p:nvPr/>
          </p:nvSpPr>
          <p:spPr>
            <a:xfrm>
              <a:off x="4969558" y="1941405"/>
              <a:ext cx="1894264" cy="646331"/>
            </a:xfrm>
            <a:prstGeom prst="rect">
              <a:avLst/>
            </a:prstGeom>
            <a:noFill/>
          </p:spPr>
          <p:txBody>
            <a:bodyPr wrap="none">
              <a:spAutoFit/>
            </a:bodyPr>
            <a:lstStyle/>
            <a:p>
              <a:pPr algn="ctr"/>
              <a:r>
                <a:rPr lang="fr-FR" b="1" dirty="0">
                  <a:solidFill>
                    <a:schemeClr val="bg1"/>
                  </a:solidFill>
                  <a:latin typeface="Arial" panose="020B0604020202020204" pitchFamily="34" charset="0"/>
                  <a:cs typeface="Arial" panose="020B0604020202020204" pitchFamily="34" charset="0"/>
                </a:rPr>
                <a:t>Impact </a:t>
              </a:r>
            </a:p>
            <a:p>
              <a:pPr algn="ctr"/>
              <a:r>
                <a:rPr lang="fr-FR" b="1" dirty="0">
                  <a:solidFill>
                    <a:schemeClr val="bg1"/>
                  </a:solidFill>
                  <a:latin typeface="Arial" panose="020B0604020202020204" pitchFamily="34" charset="0"/>
                  <a:cs typeface="Arial" panose="020B0604020202020204" pitchFamily="34" charset="0"/>
                </a:rPr>
                <a:t>environnemental</a:t>
              </a:r>
              <a:endParaRPr lang="fr-FR"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09B8586-1BEB-4A35-BB18-9C33BA31218C}"/>
                </a:ext>
              </a:extLst>
            </p:cNvPr>
            <p:cNvSpPr/>
            <p:nvPr/>
          </p:nvSpPr>
          <p:spPr>
            <a:xfrm>
              <a:off x="5336735" y="2910727"/>
              <a:ext cx="1212617" cy="646331"/>
            </a:xfrm>
            <a:prstGeom prst="rect">
              <a:avLst/>
            </a:prstGeom>
            <a:noFill/>
          </p:spPr>
          <p:txBody>
            <a:bodyPr wrap="none">
              <a:spAutoFit/>
            </a:bodyPr>
            <a:lstStyle/>
            <a:p>
              <a:pPr algn="ctr"/>
              <a:r>
                <a:rPr lang="fr-FR" b="1" dirty="0">
                  <a:solidFill>
                    <a:schemeClr val="bg1"/>
                  </a:solidFill>
                  <a:latin typeface="Arial" panose="020B0604020202020204" pitchFamily="34" charset="0"/>
                  <a:cs typeface="Arial" panose="020B0604020202020204" pitchFamily="34" charset="0"/>
                </a:rPr>
                <a:t>Impact </a:t>
              </a:r>
            </a:p>
            <a:p>
              <a:pPr algn="ctr"/>
              <a:r>
                <a:rPr lang="fr-FR" b="1" dirty="0">
                  <a:solidFill>
                    <a:schemeClr val="bg1"/>
                  </a:solidFill>
                  <a:latin typeface="Arial" panose="020B0604020202020204" pitchFamily="34" charset="0"/>
                  <a:cs typeface="Arial" panose="020B0604020202020204" pitchFamily="34" charset="0"/>
                </a:rPr>
                <a:t>coopératif</a:t>
              </a:r>
            </a:p>
          </p:txBody>
        </p:sp>
        <p:sp>
          <p:nvSpPr>
            <p:cNvPr id="4" name="Rectangle 3">
              <a:extLst>
                <a:ext uri="{FF2B5EF4-FFF2-40B4-BE49-F238E27FC236}">
                  <a16:creationId xmlns:a16="http://schemas.microsoft.com/office/drawing/2014/main" id="{7FF4A686-7BB4-40BA-815E-15870E079C6F}"/>
                </a:ext>
              </a:extLst>
            </p:cNvPr>
            <p:cNvSpPr/>
            <p:nvPr/>
          </p:nvSpPr>
          <p:spPr>
            <a:xfrm>
              <a:off x="5390549" y="3883972"/>
              <a:ext cx="1104988" cy="646331"/>
            </a:xfrm>
            <a:prstGeom prst="rect">
              <a:avLst/>
            </a:prstGeom>
            <a:noFill/>
          </p:spPr>
          <p:txBody>
            <a:bodyPr wrap="none">
              <a:spAutoFit/>
            </a:bodyPr>
            <a:lstStyle/>
            <a:p>
              <a:pPr algn="ctr"/>
              <a:r>
                <a:rPr lang="fr-FR" b="1" dirty="0">
                  <a:solidFill>
                    <a:schemeClr val="bg1"/>
                  </a:solidFill>
                  <a:latin typeface="Arial" panose="020B0604020202020204" pitchFamily="34" charset="0"/>
                  <a:cs typeface="Arial" panose="020B0604020202020204" pitchFamily="34" charset="0"/>
                </a:rPr>
                <a:t>Impact </a:t>
              </a:r>
            </a:p>
            <a:p>
              <a:pPr algn="ctr"/>
              <a:r>
                <a:rPr lang="fr-FR" b="1" dirty="0">
                  <a:solidFill>
                    <a:schemeClr val="bg1"/>
                  </a:solidFill>
                  <a:latin typeface="Arial" panose="020B0604020202020204" pitchFamily="34" charset="0"/>
                  <a:cs typeface="Arial" panose="020B0604020202020204" pitchFamily="34" charset="0"/>
                </a:rPr>
                <a:t>productif</a:t>
              </a:r>
            </a:p>
          </p:txBody>
        </p:sp>
        <p:sp>
          <p:nvSpPr>
            <p:cNvPr id="8" name="Rectangle 7">
              <a:extLst>
                <a:ext uri="{FF2B5EF4-FFF2-40B4-BE49-F238E27FC236}">
                  <a16:creationId xmlns:a16="http://schemas.microsoft.com/office/drawing/2014/main" id="{2990BFE8-BFA7-4ADA-B7AA-26C95D74ED3A}"/>
                </a:ext>
              </a:extLst>
            </p:cNvPr>
            <p:cNvSpPr/>
            <p:nvPr/>
          </p:nvSpPr>
          <p:spPr>
            <a:xfrm>
              <a:off x="5446329" y="4796657"/>
              <a:ext cx="973442" cy="646331"/>
            </a:xfrm>
            <a:prstGeom prst="rect">
              <a:avLst/>
            </a:prstGeom>
            <a:noFill/>
          </p:spPr>
          <p:txBody>
            <a:bodyPr wrap="none">
              <a:spAutoFit/>
            </a:bodyPr>
            <a:lstStyle/>
            <a:p>
              <a:pPr algn="ctr"/>
              <a:r>
                <a:rPr lang="fr-FR" b="1" dirty="0">
                  <a:solidFill>
                    <a:schemeClr val="bg1"/>
                  </a:solidFill>
                  <a:latin typeface="Arial" panose="020B0604020202020204" pitchFamily="34" charset="0"/>
                  <a:cs typeface="Arial" panose="020B0604020202020204" pitchFamily="34" charset="0"/>
                </a:rPr>
                <a:t>Impact </a:t>
              </a:r>
            </a:p>
            <a:p>
              <a:pPr algn="ctr"/>
              <a:r>
                <a:rPr lang="fr-FR" b="1" dirty="0">
                  <a:solidFill>
                    <a:schemeClr val="bg1"/>
                  </a:solidFill>
                  <a:latin typeface="Arial" panose="020B0604020202020204" pitchFamily="34" charset="0"/>
                  <a:cs typeface="Arial" panose="020B0604020202020204" pitchFamily="34" charset="0"/>
                </a:rPr>
                <a:t>sociétal</a:t>
              </a:r>
            </a:p>
          </p:txBody>
        </p:sp>
        <p:sp>
          <p:nvSpPr>
            <p:cNvPr id="9" name="Rectangle 8">
              <a:extLst>
                <a:ext uri="{FF2B5EF4-FFF2-40B4-BE49-F238E27FC236}">
                  <a16:creationId xmlns:a16="http://schemas.microsoft.com/office/drawing/2014/main" id="{ED88E64D-7AEF-4334-993B-21E905675EC4}"/>
                </a:ext>
              </a:extLst>
            </p:cNvPr>
            <p:cNvSpPr/>
            <p:nvPr/>
          </p:nvSpPr>
          <p:spPr>
            <a:xfrm>
              <a:off x="5358216" y="5764652"/>
              <a:ext cx="1116947" cy="646331"/>
            </a:xfrm>
            <a:prstGeom prst="rect">
              <a:avLst/>
            </a:prstGeom>
            <a:noFill/>
          </p:spPr>
          <p:txBody>
            <a:bodyPr wrap="none">
              <a:spAutoFit/>
            </a:bodyPr>
            <a:lstStyle/>
            <a:p>
              <a:pPr algn="ctr"/>
              <a:r>
                <a:rPr lang="fr-FR" b="1" dirty="0">
                  <a:solidFill>
                    <a:schemeClr val="bg1"/>
                  </a:solidFill>
                  <a:latin typeface="Arial" panose="020B0604020202020204" pitchFamily="34" charset="0"/>
                  <a:cs typeface="Arial" panose="020B0604020202020204" pitchFamily="34" charset="0"/>
                </a:rPr>
                <a:t>Impact </a:t>
              </a:r>
            </a:p>
            <a:p>
              <a:pPr algn="ctr"/>
              <a:r>
                <a:rPr lang="fr-FR" b="1" dirty="0">
                  <a:solidFill>
                    <a:schemeClr val="bg1"/>
                  </a:solidFill>
                  <a:latin typeface="Arial" panose="020B0604020202020204" pitchFamily="34" charset="0"/>
                  <a:cs typeface="Arial" panose="020B0604020202020204" pitchFamily="34" charset="0"/>
                </a:rPr>
                <a:t>territorial</a:t>
              </a:r>
            </a:p>
          </p:txBody>
        </p:sp>
        <p:pic>
          <p:nvPicPr>
            <p:cNvPr id="11" name="Graphique 10" descr="Main ouverte avec plante">
              <a:extLst>
                <a:ext uri="{FF2B5EF4-FFF2-40B4-BE49-F238E27FC236}">
                  <a16:creationId xmlns:a16="http://schemas.microsoft.com/office/drawing/2014/main" id="{9A92A17A-77A9-41C4-B748-2EF14625D8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00029" y="1943198"/>
              <a:ext cx="683056" cy="683056"/>
            </a:xfrm>
            <a:prstGeom prst="rect">
              <a:avLst/>
            </a:prstGeom>
          </p:spPr>
        </p:pic>
        <p:pic>
          <p:nvPicPr>
            <p:cNvPr id="19" name="Graphique 18" descr="Atome">
              <a:extLst>
                <a:ext uri="{FF2B5EF4-FFF2-40B4-BE49-F238E27FC236}">
                  <a16:creationId xmlns:a16="http://schemas.microsoft.com/office/drawing/2014/main" id="{9571CDBE-2219-446B-AC78-6B793E6439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21402" y="2949793"/>
              <a:ext cx="683056" cy="683056"/>
            </a:xfrm>
            <a:prstGeom prst="rect">
              <a:avLst/>
            </a:prstGeom>
          </p:spPr>
        </p:pic>
        <p:pic>
          <p:nvPicPr>
            <p:cNvPr id="21" name="Graphique 20" descr="Usine">
              <a:extLst>
                <a:ext uri="{FF2B5EF4-FFF2-40B4-BE49-F238E27FC236}">
                  <a16:creationId xmlns:a16="http://schemas.microsoft.com/office/drawing/2014/main" id="{57695496-615D-48DC-AEBA-118FC66D82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86437" y="3881117"/>
              <a:ext cx="659470" cy="659470"/>
            </a:xfrm>
            <a:prstGeom prst="rect">
              <a:avLst/>
            </a:prstGeom>
          </p:spPr>
        </p:pic>
        <p:pic>
          <p:nvPicPr>
            <p:cNvPr id="23" name="Graphique 22" descr="Écran de démarrage">
              <a:extLst>
                <a:ext uri="{FF2B5EF4-FFF2-40B4-BE49-F238E27FC236}">
                  <a16:creationId xmlns:a16="http://schemas.microsoft.com/office/drawing/2014/main" id="{A8B053E1-E0C6-4347-A961-1D4CB3C271D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921402" y="5709342"/>
              <a:ext cx="756952" cy="756952"/>
            </a:xfrm>
            <a:prstGeom prst="rect">
              <a:avLst/>
            </a:prstGeom>
          </p:spPr>
        </p:pic>
        <p:pic>
          <p:nvPicPr>
            <p:cNvPr id="27" name="Graphique 26" descr="Tchin-tchin">
              <a:extLst>
                <a:ext uri="{FF2B5EF4-FFF2-40B4-BE49-F238E27FC236}">
                  <a16:creationId xmlns:a16="http://schemas.microsoft.com/office/drawing/2014/main" id="{0F30DEE1-5020-4592-BF5E-0E86FDA74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21402" y="4836651"/>
              <a:ext cx="659470" cy="659470"/>
            </a:xfrm>
            <a:prstGeom prst="rect">
              <a:avLst/>
            </a:prstGeom>
          </p:spPr>
        </p:pic>
      </p:grpSp>
      <p:sp>
        <p:nvSpPr>
          <p:cNvPr id="28" name="Rectangle 27">
            <a:extLst>
              <a:ext uri="{FF2B5EF4-FFF2-40B4-BE49-F238E27FC236}">
                <a16:creationId xmlns:a16="http://schemas.microsoft.com/office/drawing/2014/main" id="{32C54FB4-1C01-4D45-A013-7F231BC32C52}"/>
              </a:ext>
            </a:extLst>
          </p:cNvPr>
          <p:cNvSpPr/>
          <p:nvPr/>
        </p:nvSpPr>
        <p:spPr>
          <a:xfrm>
            <a:off x="6245608" y="1620674"/>
            <a:ext cx="5376628" cy="923330"/>
          </a:xfrm>
          <a:prstGeom prst="rect">
            <a:avLst/>
          </a:prstGeom>
        </p:spPr>
        <p:txBody>
          <a:bodyPr wrap="square">
            <a:spAutoFit/>
          </a:bodyPr>
          <a:lstStyle/>
          <a:p>
            <a:pPr marL="457189" lvl="1" indent="0" algn="just">
              <a:spcBef>
                <a:spcPts val="1800"/>
              </a:spcBef>
              <a:buNone/>
            </a:pPr>
            <a:r>
              <a:rPr lang="fr-FR" dirty="0">
                <a:latin typeface="Arial" panose="020B0604020202020204" pitchFamily="34" charset="0"/>
                <a:cs typeface="Arial" panose="020B0604020202020204" pitchFamily="34" charset="0"/>
              </a:rPr>
              <a:t>Accélérer la décarbonation du territoire en accompagnant la transformation écologique des entreprises et les innovations de rupture</a:t>
            </a:r>
          </a:p>
        </p:txBody>
      </p:sp>
      <p:sp>
        <p:nvSpPr>
          <p:cNvPr id="29" name="Rectangle 28">
            <a:extLst>
              <a:ext uri="{FF2B5EF4-FFF2-40B4-BE49-F238E27FC236}">
                <a16:creationId xmlns:a16="http://schemas.microsoft.com/office/drawing/2014/main" id="{F203075D-7CE8-44C3-B5BB-A7146FA89840}"/>
              </a:ext>
            </a:extLst>
          </p:cNvPr>
          <p:cNvSpPr/>
          <p:nvPr/>
        </p:nvSpPr>
        <p:spPr>
          <a:xfrm>
            <a:off x="6245608" y="2765769"/>
            <a:ext cx="5376628" cy="646331"/>
          </a:xfrm>
          <a:prstGeom prst="rect">
            <a:avLst/>
          </a:prstGeom>
        </p:spPr>
        <p:txBody>
          <a:bodyPr wrap="square">
            <a:spAutoFit/>
          </a:bodyPr>
          <a:lstStyle/>
          <a:p>
            <a:pPr marL="457189" lvl="1" indent="0" algn="just">
              <a:spcBef>
                <a:spcPts val="1800"/>
              </a:spcBef>
              <a:buNone/>
            </a:pPr>
            <a:r>
              <a:rPr lang="fr-FR" dirty="0">
                <a:latin typeface="Arial" panose="020B0604020202020204" pitchFamily="34" charset="0"/>
                <a:cs typeface="Arial" panose="020B0604020202020204" pitchFamily="34" charset="0"/>
              </a:rPr>
              <a:t>Ancrer les entreprises implantées au sein des écosystèmes locaux</a:t>
            </a:r>
          </a:p>
        </p:txBody>
      </p:sp>
      <p:sp>
        <p:nvSpPr>
          <p:cNvPr id="30" name="Rectangle 29">
            <a:extLst>
              <a:ext uri="{FF2B5EF4-FFF2-40B4-BE49-F238E27FC236}">
                <a16:creationId xmlns:a16="http://schemas.microsoft.com/office/drawing/2014/main" id="{55E93269-0826-47FC-A150-15D110888805}"/>
              </a:ext>
            </a:extLst>
          </p:cNvPr>
          <p:cNvSpPr/>
          <p:nvPr/>
        </p:nvSpPr>
        <p:spPr>
          <a:xfrm>
            <a:off x="6245608" y="3779748"/>
            <a:ext cx="4455066" cy="369332"/>
          </a:xfrm>
          <a:prstGeom prst="rect">
            <a:avLst/>
          </a:prstGeom>
        </p:spPr>
        <p:txBody>
          <a:bodyPr wrap="none">
            <a:spAutoFit/>
          </a:bodyPr>
          <a:lstStyle/>
          <a:p>
            <a:pPr marL="457189" lvl="1" indent="0" algn="just">
              <a:spcBef>
                <a:spcPts val="1800"/>
              </a:spcBef>
              <a:buNone/>
            </a:pPr>
            <a:r>
              <a:rPr lang="fr-FR" dirty="0">
                <a:latin typeface="Arial" panose="020B0604020202020204" pitchFamily="34" charset="0"/>
                <a:cs typeface="Arial" panose="020B0604020202020204" pitchFamily="34" charset="0"/>
              </a:rPr>
              <a:t>Renforcer la souveraineté industrielle</a:t>
            </a:r>
          </a:p>
        </p:txBody>
      </p:sp>
      <p:sp>
        <p:nvSpPr>
          <p:cNvPr id="31" name="Rectangle 30">
            <a:extLst>
              <a:ext uri="{FF2B5EF4-FFF2-40B4-BE49-F238E27FC236}">
                <a16:creationId xmlns:a16="http://schemas.microsoft.com/office/drawing/2014/main" id="{81781494-36BE-4095-85D0-8ACE70E5EF7A}"/>
              </a:ext>
            </a:extLst>
          </p:cNvPr>
          <p:cNvSpPr/>
          <p:nvPr/>
        </p:nvSpPr>
        <p:spPr>
          <a:xfrm>
            <a:off x="6223293" y="4496219"/>
            <a:ext cx="5510188" cy="646331"/>
          </a:xfrm>
          <a:prstGeom prst="rect">
            <a:avLst/>
          </a:prstGeom>
        </p:spPr>
        <p:txBody>
          <a:bodyPr wrap="square">
            <a:spAutoFit/>
          </a:bodyPr>
          <a:lstStyle/>
          <a:p>
            <a:pPr marL="457189" lvl="1" indent="0" algn="just">
              <a:spcBef>
                <a:spcPts val="1800"/>
              </a:spcBef>
              <a:buNone/>
            </a:pPr>
            <a:r>
              <a:rPr lang="fr-FR" dirty="0">
                <a:latin typeface="Arial" panose="020B0604020202020204" pitchFamily="34" charset="0"/>
                <a:cs typeface="Arial" panose="020B0604020202020204" pitchFamily="34" charset="0"/>
              </a:rPr>
              <a:t>Valoriser le capital humain et les personnes les plus fragiles</a:t>
            </a:r>
          </a:p>
        </p:txBody>
      </p:sp>
      <p:sp>
        <p:nvSpPr>
          <p:cNvPr id="32" name="Rectangle 31">
            <a:extLst>
              <a:ext uri="{FF2B5EF4-FFF2-40B4-BE49-F238E27FC236}">
                <a16:creationId xmlns:a16="http://schemas.microsoft.com/office/drawing/2014/main" id="{49E5B172-0841-481E-9CF8-BA754FA848A2}"/>
              </a:ext>
            </a:extLst>
          </p:cNvPr>
          <p:cNvSpPr/>
          <p:nvPr/>
        </p:nvSpPr>
        <p:spPr>
          <a:xfrm>
            <a:off x="6211925" y="5480568"/>
            <a:ext cx="5443993" cy="923330"/>
          </a:xfrm>
          <a:prstGeom prst="rect">
            <a:avLst/>
          </a:prstGeom>
        </p:spPr>
        <p:txBody>
          <a:bodyPr wrap="square">
            <a:spAutoFit/>
          </a:bodyPr>
          <a:lstStyle/>
          <a:p>
            <a:pPr marL="457189" lvl="1" indent="0" algn="just">
              <a:spcBef>
                <a:spcPts val="1800"/>
              </a:spcBef>
              <a:buNone/>
            </a:pPr>
            <a:r>
              <a:rPr lang="fr-FR" dirty="0">
                <a:latin typeface="Arial" panose="020B0604020202020204" pitchFamily="34" charset="0"/>
                <a:cs typeface="Arial" panose="020B0604020202020204" pitchFamily="34" charset="0"/>
              </a:rPr>
              <a:t>Rééquilibrer le développement économique à une échelle élargie aux territoires voisins et périphériques </a:t>
            </a:r>
          </a:p>
        </p:txBody>
      </p:sp>
    </p:spTree>
    <p:extLst>
      <p:ext uri="{BB962C8B-B14F-4D97-AF65-F5344CB8AC3E}">
        <p14:creationId xmlns:p14="http://schemas.microsoft.com/office/powerpoint/2010/main" val="995021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1A7A589C-3B3F-47FE-8F82-7E450F017757}"/>
              </a:ext>
            </a:extLst>
          </p:cNvPr>
          <p:cNvSpPr/>
          <p:nvPr/>
        </p:nvSpPr>
        <p:spPr>
          <a:xfrm>
            <a:off x="3741912" y="618579"/>
            <a:ext cx="6120000" cy="61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t>Pourquoi</a:t>
            </a:r>
          </a:p>
        </p:txBody>
      </p:sp>
      <p:sp>
        <p:nvSpPr>
          <p:cNvPr id="9" name="Ellipse 8">
            <a:extLst>
              <a:ext uri="{FF2B5EF4-FFF2-40B4-BE49-F238E27FC236}">
                <a16:creationId xmlns:a16="http://schemas.microsoft.com/office/drawing/2014/main" id="{D4A8CBA4-6E23-4F20-ABB1-C0467EFC8C47}"/>
              </a:ext>
            </a:extLst>
          </p:cNvPr>
          <p:cNvSpPr/>
          <p:nvPr/>
        </p:nvSpPr>
        <p:spPr>
          <a:xfrm>
            <a:off x="4673140" y="2418579"/>
            <a:ext cx="4320000" cy="432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i="1"/>
          </a:p>
        </p:txBody>
      </p:sp>
      <p:sp>
        <p:nvSpPr>
          <p:cNvPr id="5" name="Titre 4">
            <a:extLst>
              <a:ext uri="{FF2B5EF4-FFF2-40B4-BE49-F238E27FC236}">
                <a16:creationId xmlns:a16="http://schemas.microsoft.com/office/drawing/2014/main" id="{CCDB4EF4-759F-43D4-8ED9-D69CF4A6CC74}"/>
              </a:ext>
            </a:extLst>
          </p:cNvPr>
          <p:cNvSpPr>
            <a:spLocks noGrp="1"/>
          </p:cNvSpPr>
          <p:nvPr>
            <p:ph type="title"/>
          </p:nvPr>
        </p:nvSpPr>
        <p:spPr>
          <a:xfrm>
            <a:off x="244201" y="876643"/>
            <a:ext cx="4860860" cy="408317"/>
          </a:xfrm>
        </p:spPr>
        <p:txBody>
          <a:bodyPr/>
          <a:lstStyle/>
          <a:p>
            <a:pPr defTabSz="914104">
              <a:lnSpc>
                <a:spcPct val="80000"/>
              </a:lnSpc>
              <a:defRPr/>
            </a:pPr>
            <a:r>
              <a:rPr lang="fr-FR" sz="3200">
                <a:solidFill>
                  <a:schemeClr val="tx2"/>
                </a:solidFill>
                <a:latin typeface="Degular Display"/>
                <a:ea typeface="+mn-ea"/>
                <a:cs typeface="+mn-cs"/>
              </a:rPr>
              <a:t>Raison d’être Invest</a:t>
            </a:r>
          </a:p>
        </p:txBody>
      </p:sp>
      <p:sp>
        <p:nvSpPr>
          <p:cNvPr id="8" name="Ellipse 7">
            <a:extLst>
              <a:ext uri="{FF2B5EF4-FFF2-40B4-BE49-F238E27FC236}">
                <a16:creationId xmlns:a16="http://schemas.microsoft.com/office/drawing/2014/main" id="{48D4CCF6-6D24-43F0-B63E-8B55F261DB7C}"/>
              </a:ext>
            </a:extLst>
          </p:cNvPr>
          <p:cNvSpPr/>
          <p:nvPr/>
        </p:nvSpPr>
        <p:spPr>
          <a:xfrm>
            <a:off x="5720876" y="4639438"/>
            <a:ext cx="2226033" cy="204724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Renforcer la robustesse</a:t>
            </a:r>
          </a:p>
          <a:p>
            <a:pPr algn="ctr"/>
            <a:r>
              <a:rPr lang="fr-FR" sz="1600" dirty="0"/>
              <a:t>du territoire </a:t>
            </a:r>
            <a:endParaRPr lang="fr-FR" i="1" dirty="0"/>
          </a:p>
        </p:txBody>
      </p:sp>
      <p:sp>
        <p:nvSpPr>
          <p:cNvPr id="11" name="ZoneTexte 10">
            <a:extLst>
              <a:ext uri="{FF2B5EF4-FFF2-40B4-BE49-F238E27FC236}">
                <a16:creationId xmlns:a16="http://schemas.microsoft.com/office/drawing/2014/main" id="{B7C1CE91-8F3D-4C9D-94D3-7A3C6661FB11}"/>
              </a:ext>
            </a:extLst>
          </p:cNvPr>
          <p:cNvSpPr txBox="1"/>
          <p:nvPr/>
        </p:nvSpPr>
        <p:spPr>
          <a:xfrm>
            <a:off x="5063337" y="3291775"/>
            <a:ext cx="3477151" cy="984885"/>
          </a:xfrm>
          <a:prstGeom prst="rect">
            <a:avLst/>
          </a:prstGeom>
          <a:noFill/>
        </p:spPr>
        <p:txBody>
          <a:bodyPr wrap="square" lIns="36000" tIns="0" rIns="36000" bIns="0" rtlCol="0">
            <a:spAutoFit/>
          </a:bodyPr>
          <a:lstStyle/>
          <a:p>
            <a:pPr algn="ctr"/>
            <a:r>
              <a:rPr lang="fr-FR" sz="1600" dirty="0">
                <a:solidFill>
                  <a:schemeClr val="bg1"/>
                </a:solidFill>
              </a:rPr>
              <a:t>En  animant la coopération économique avec tous les acteurs locaux (entreprises, territoires) et en valorisant nos atouts économiques</a:t>
            </a:r>
          </a:p>
        </p:txBody>
      </p:sp>
      <p:sp>
        <p:nvSpPr>
          <p:cNvPr id="13" name="ZoneTexte 12">
            <a:extLst>
              <a:ext uri="{FF2B5EF4-FFF2-40B4-BE49-F238E27FC236}">
                <a16:creationId xmlns:a16="http://schemas.microsoft.com/office/drawing/2014/main" id="{CAA4609E-27B0-4F51-BC59-C5602AAEF9F5}"/>
              </a:ext>
            </a:extLst>
          </p:cNvPr>
          <p:cNvSpPr txBox="1"/>
          <p:nvPr/>
        </p:nvSpPr>
        <p:spPr>
          <a:xfrm>
            <a:off x="4825187" y="1259140"/>
            <a:ext cx="3953450" cy="984885"/>
          </a:xfrm>
          <a:prstGeom prst="rect">
            <a:avLst/>
          </a:prstGeom>
          <a:noFill/>
        </p:spPr>
        <p:txBody>
          <a:bodyPr wrap="square" lIns="36000" tIns="0" rIns="36000" bIns="0" rtlCol="0">
            <a:spAutoFit/>
          </a:bodyPr>
          <a:lstStyle/>
          <a:p>
            <a:pPr algn="ctr"/>
            <a:r>
              <a:rPr lang="fr-FR" sz="1600" dirty="0">
                <a:solidFill>
                  <a:schemeClr val="bg1"/>
                </a:solidFill>
              </a:rPr>
              <a:t>Par l’attractivité d’entreprises, de solutions, de compétences et d’investissements</a:t>
            </a:r>
          </a:p>
          <a:p>
            <a:pPr algn="ctr"/>
            <a:r>
              <a:rPr lang="fr-FR" sz="1600" dirty="0">
                <a:solidFill>
                  <a:schemeClr val="bg1"/>
                </a:solidFill>
              </a:rPr>
              <a:t>qui viennent renforcer les filières économiques stratégiques</a:t>
            </a:r>
          </a:p>
        </p:txBody>
      </p:sp>
      <p:cxnSp>
        <p:nvCxnSpPr>
          <p:cNvPr id="15" name="Connecteur droit 14">
            <a:extLst>
              <a:ext uri="{FF2B5EF4-FFF2-40B4-BE49-F238E27FC236}">
                <a16:creationId xmlns:a16="http://schemas.microsoft.com/office/drawing/2014/main" id="{D07D7089-C92C-48A0-8248-49B51C29FC32}"/>
              </a:ext>
            </a:extLst>
          </p:cNvPr>
          <p:cNvCxnSpPr>
            <a:cxnSpLocks/>
          </p:cNvCxnSpPr>
          <p:nvPr/>
        </p:nvCxnSpPr>
        <p:spPr>
          <a:xfrm>
            <a:off x="7699378" y="5663058"/>
            <a:ext cx="297370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199225F8-752E-49AB-812B-D0F0A7BFB3BB}"/>
              </a:ext>
            </a:extLst>
          </p:cNvPr>
          <p:cNvSpPr txBox="1"/>
          <p:nvPr/>
        </p:nvSpPr>
        <p:spPr>
          <a:xfrm>
            <a:off x="10610466" y="5524559"/>
            <a:ext cx="792000" cy="276999"/>
          </a:xfrm>
          <a:prstGeom prst="rect">
            <a:avLst/>
          </a:prstGeom>
          <a:solidFill>
            <a:schemeClr val="accent5"/>
          </a:solidFill>
        </p:spPr>
        <p:txBody>
          <a:bodyPr wrap="square" lIns="36000" tIns="0" rIns="36000" bIns="0" rtlCol="0">
            <a:spAutoFit/>
          </a:bodyPr>
          <a:lstStyle/>
          <a:p>
            <a:pPr algn="ctr"/>
            <a:r>
              <a:rPr lang="fr-FR" b="1" err="1">
                <a:solidFill>
                  <a:schemeClr val="bg1"/>
                </a:solidFill>
              </a:rPr>
              <a:t>Why</a:t>
            </a:r>
            <a:r>
              <a:rPr lang="fr-FR" b="1">
                <a:solidFill>
                  <a:schemeClr val="bg1"/>
                </a:solidFill>
              </a:rPr>
              <a:t> ?</a:t>
            </a:r>
          </a:p>
        </p:txBody>
      </p:sp>
      <p:cxnSp>
        <p:nvCxnSpPr>
          <p:cNvPr id="18" name="Connecteur droit 17">
            <a:extLst>
              <a:ext uri="{FF2B5EF4-FFF2-40B4-BE49-F238E27FC236}">
                <a16:creationId xmlns:a16="http://schemas.microsoft.com/office/drawing/2014/main" id="{8283F392-0F9E-4CA9-98FC-787B38C8488F}"/>
              </a:ext>
            </a:extLst>
          </p:cNvPr>
          <p:cNvCxnSpPr>
            <a:cxnSpLocks/>
          </p:cNvCxnSpPr>
          <p:nvPr/>
        </p:nvCxnSpPr>
        <p:spPr>
          <a:xfrm>
            <a:off x="8525217" y="1920860"/>
            <a:ext cx="227006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F07C1727-D26E-4803-9561-69836F92497B}"/>
              </a:ext>
            </a:extLst>
          </p:cNvPr>
          <p:cNvCxnSpPr>
            <a:cxnSpLocks/>
          </p:cNvCxnSpPr>
          <p:nvPr/>
        </p:nvCxnSpPr>
        <p:spPr>
          <a:xfrm>
            <a:off x="8464186" y="3961709"/>
            <a:ext cx="2208892" cy="36687"/>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3DCB5EDC-30A6-4BD6-A162-2F88F51CE186}"/>
              </a:ext>
            </a:extLst>
          </p:cNvPr>
          <p:cNvSpPr txBox="1"/>
          <p:nvPr/>
        </p:nvSpPr>
        <p:spPr>
          <a:xfrm>
            <a:off x="10610466" y="1782361"/>
            <a:ext cx="792000" cy="276999"/>
          </a:xfrm>
          <a:prstGeom prst="rect">
            <a:avLst/>
          </a:prstGeom>
          <a:solidFill>
            <a:schemeClr val="accent5"/>
          </a:solidFill>
        </p:spPr>
        <p:txBody>
          <a:bodyPr wrap="square" lIns="36000" tIns="0" rIns="36000" bIns="0" rtlCol="0">
            <a:spAutoFit/>
          </a:bodyPr>
          <a:lstStyle/>
          <a:p>
            <a:pPr algn="ctr"/>
            <a:r>
              <a:rPr lang="fr-FR" b="1" err="1">
                <a:solidFill>
                  <a:schemeClr val="bg1"/>
                </a:solidFill>
              </a:rPr>
              <a:t>What</a:t>
            </a:r>
            <a:r>
              <a:rPr lang="fr-FR" b="1">
                <a:solidFill>
                  <a:schemeClr val="bg1"/>
                </a:solidFill>
              </a:rPr>
              <a:t> ?</a:t>
            </a:r>
          </a:p>
        </p:txBody>
      </p:sp>
      <p:sp>
        <p:nvSpPr>
          <p:cNvPr id="21" name="ZoneTexte 20">
            <a:extLst>
              <a:ext uri="{FF2B5EF4-FFF2-40B4-BE49-F238E27FC236}">
                <a16:creationId xmlns:a16="http://schemas.microsoft.com/office/drawing/2014/main" id="{F4E473F1-B694-4C5E-93D6-FBF831A3857D}"/>
              </a:ext>
            </a:extLst>
          </p:cNvPr>
          <p:cNvSpPr txBox="1"/>
          <p:nvPr/>
        </p:nvSpPr>
        <p:spPr>
          <a:xfrm>
            <a:off x="10610466" y="3863059"/>
            <a:ext cx="792000" cy="276999"/>
          </a:xfrm>
          <a:prstGeom prst="rect">
            <a:avLst/>
          </a:prstGeom>
          <a:solidFill>
            <a:schemeClr val="accent5"/>
          </a:solidFill>
        </p:spPr>
        <p:txBody>
          <a:bodyPr wrap="square" lIns="36000" tIns="0" rIns="36000" bIns="0" rtlCol="0">
            <a:spAutoFit/>
          </a:bodyPr>
          <a:lstStyle/>
          <a:p>
            <a:pPr algn="ctr"/>
            <a:r>
              <a:rPr lang="fr-FR" b="1">
                <a:solidFill>
                  <a:schemeClr val="bg1"/>
                </a:solidFill>
              </a:rPr>
              <a:t>How ?</a:t>
            </a:r>
          </a:p>
        </p:txBody>
      </p:sp>
    </p:spTree>
    <p:extLst>
      <p:ext uri="{BB962C8B-B14F-4D97-AF65-F5344CB8AC3E}">
        <p14:creationId xmlns:p14="http://schemas.microsoft.com/office/powerpoint/2010/main" val="411449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6" name="Google Shape;1166;p48"/>
          <p:cNvSpPr/>
          <p:nvPr/>
        </p:nvSpPr>
        <p:spPr>
          <a:xfrm>
            <a:off x="149618" y="3789157"/>
            <a:ext cx="3368689" cy="2497991"/>
          </a:xfrm>
          <a:prstGeom prst="rect">
            <a:avLst/>
          </a:prstGeom>
          <a:solidFill>
            <a:schemeClr val="accent1"/>
          </a:solidFill>
          <a:ln>
            <a:noFill/>
          </a:ln>
        </p:spPr>
        <p:txBody>
          <a:bodyPr spcFirstLastPara="1" wrap="square" lIns="121868" tIns="121868" rIns="121868" bIns="121868" anchor="ctr" anchorCtr="0">
            <a:noAutofit/>
          </a:bodyPr>
          <a:lstStyle/>
          <a:p>
            <a:pPr defTabSz="1218895">
              <a:buClr>
                <a:srgbClr val="000000"/>
              </a:buClr>
              <a:defRPr/>
            </a:pPr>
            <a:endParaRPr sz="1866" kern="0">
              <a:solidFill>
                <a:srgbClr val="000000"/>
              </a:solidFill>
              <a:latin typeface="Arial"/>
              <a:cs typeface="Arial"/>
              <a:sym typeface="Arial"/>
            </a:endParaRPr>
          </a:p>
        </p:txBody>
      </p:sp>
      <p:sp>
        <p:nvSpPr>
          <p:cNvPr id="1169" name="Google Shape;1169;p48"/>
          <p:cNvSpPr txBox="1"/>
          <p:nvPr/>
        </p:nvSpPr>
        <p:spPr>
          <a:xfrm>
            <a:off x="28431263" y="13755106"/>
            <a:ext cx="1855117" cy="615440"/>
          </a:xfrm>
          <a:prstGeom prst="rect">
            <a:avLst/>
          </a:prstGeom>
          <a:noFill/>
          <a:ln>
            <a:noFill/>
          </a:ln>
        </p:spPr>
        <p:txBody>
          <a:bodyPr spcFirstLastPara="1" wrap="square" lIns="121868" tIns="60917" rIns="121868" bIns="60917" anchor="t" anchorCtr="0">
            <a:noAutofit/>
          </a:bodyPr>
          <a:lstStyle/>
          <a:p>
            <a:pPr algn="r" defTabSz="1218895">
              <a:buClr>
                <a:srgbClr val="000000"/>
              </a:buClr>
              <a:defRPr/>
            </a:pPr>
            <a:r>
              <a:rPr lang="en" sz="3199" b="1" kern="0">
                <a:solidFill>
                  <a:srgbClr val="F2F2F2"/>
                </a:solidFill>
                <a:latin typeface="Poppins"/>
                <a:ea typeface="Poppins"/>
                <a:cs typeface="Poppins"/>
                <a:sym typeface="Poppins"/>
              </a:rPr>
              <a:t>100,000</a:t>
            </a:r>
            <a:endParaRPr sz="1866" kern="0">
              <a:solidFill>
                <a:srgbClr val="000000"/>
              </a:solidFill>
              <a:latin typeface="Arial"/>
              <a:cs typeface="Arial"/>
              <a:sym typeface="Arial"/>
            </a:endParaRPr>
          </a:p>
        </p:txBody>
      </p:sp>
      <p:sp>
        <p:nvSpPr>
          <p:cNvPr id="1170" name="Google Shape;1170;p48"/>
          <p:cNvSpPr txBox="1"/>
          <p:nvPr/>
        </p:nvSpPr>
        <p:spPr>
          <a:xfrm>
            <a:off x="27512449" y="20394646"/>
            <a:ext cx="2774077" cy="615440"/>
          </a:xfrm>
          <a:prstGeom prst="rect">
            <a:avLst/>
          </a:prstGeom>
          <a:noFill/>
          <a:ln>
            <a:noFill/>
          </a:ln>
        </p:spPr>
        <p:txBody>
          <a:bodyPr spcFirstLastPara="1" wrap="square" lIns="121868" tIns="60917" rIns="121868" bIns="60917" anchor="t" anchorCtr="0">
            <a:noAutofit/>
          </a:bodyPr>
          <a:lstStyle/>
          <a:p>
            <a:pPr algn="r" defTabSz="1218895">
              <a:buClr>
                <a:srgbClr val="000000"/>
              </a:buClr>
              <a:defRPr/>
            </a:pPr>
            <a:r>
              <a:rPr lang="en" sz="3199" b="1" kern="0">
                <a:solidFill>
                  <a:srgbClr val="F2F2F2"/>
                </a:solidFill>
                <a:latin typeface="Poppins"/>
                <a:ea typeface="Poppins"/>
                <a:cs typeface="Poppins"/>
                <a:sym typeface="Poppins"/>
              </a:rPr>
              <a:t>$100,000.00</a:t>
            </a:r>
            <a:endParaRPr sz="1866" kern="0">
              <a:solidFill>
                <a:srgbClr val="000000"/>
              </a:solidFill>
              <a:latin typeface="Arial"/>
              <a:cs typeface="Arial"/>
              <a:sym typeface="Arial"/>
            </a:endParaRPr>
          </a:p>
        </p:txBody>
      </p:sp>
      <p:sp>
        <p:nvSpPr>
          <p:cNvPr id="1179" name="Google Shape;1179;p48"/>
          <p:cNvSpPr txBox="1"/>
          <p:nvPr/>
        </p:nvSpPr>
        <p:spPr>
          <a:xfrm>
            <a:off x="147559" y="3777555"/>
            <a:ext cx="3535839" cy="599444"/>
          </a:xfrm>
          <a:prstGeom prst="rect">
            <a:avLst/>
          </a:prstGeom>
          <a:noFill/>
          <a:ln>
            <a:noFill/>
          </a:ln>
        </p:spPr>
        <p:txBody>
          <a:bodyPr spcFirstLastPara="1" wrap="square" lIns="121868" tIns="121868" rIns="121868" bIns="121868" anchor="ctr" anchorCtr="0">
            <a:noAutofit/>
          </a:bodyPr>
          <a:lstStyle/>
          <a:p>
            <a:pPr defTabSz="1218895">
              <a:buClr>
                <a:srgbClr val="000000"/>
              </a:buClr>
              <a:defRPr/>
            </a:pPr>
            <a:r>
              <a:rPr lang="fr-FR" sz="2400" b="1" kern="0" dirty="0">
                <a:solidFill>
                  <a:srgbClr val="FFFFFF"/>
                </a:solidFill>
                <a:ea typeface="Bebas Neue"/>
                <a:cs typeface="Bebas Neue"/>
                <a:sym typeface="Bebas Neue"/>
              </a:rPr>
              <a:t>Impact</a:t>
            </a:r>
            <a:endParaRPr sz="2400" b="1" kern="0" dirty="0">
              <a:solidFill>
                <a:srgbClr val="FFFFFF"/>
              </a:solidFill>
              <a:ea typeface="Bebas Neue"/>
              <a:cs typeface="Bebas Neue"/>
              <a:sym typeface="Bebas Neue"/>
            </a:endParaRPr>
          </a:p>
        </p:txBody>
      </p:sp>
      <p:grpSp>
        <p:nvGrpSpPr>
          <p:cNvPr id="1188" name="Google Shape;1188;p48"/>
          <p:cNvGrpSpPr/>
          <p:nvPr/>
        </p:nvGrpSpPr>
        <p:grpSpPr>
          <a:xfrm>
            <a:off x="6365971" y="1253413"/>
            <a:ext cx="2731179" cy="2308908"/>
            <a:chOff x="6289554" y="989093"/>
            <a:chExt cx="2457315" cy="1878720"/>
          </a:xfrm>
        </p:grpSpPr>
        <p:sp>
          <p:nvSpPr>
            <p:cNvPr id="1189" name="Google Shape;1189;p48"/>
            <p:cNvSpPr/>
            <p:nvPr/>
          </p:nvSpPr>
          <p:spPr>
            <a:xfrm>
              <a:off x="6324300" y="1014413"/>
              <a:ext cx="2362500" cy="1853400"/>
            </a:xfrm>
            <a:prstGeom prst="rect">
              <a:avLst/>
            </a:prstGeom>
            <a:solidFill>
              <a:schemeClr val="accent3"/>
            </a:solidFill>
            <a:ln>
              <a:noFill/>
            </a:ln>
          </p:spPr>
          <p:txBody>
            <a:bodyPr spcFirstLastPara="1" wrap="square" lIns="121868" tIns="121868" rIns="121868" bIns="121868" anchor="ctr" anchorCtr="0">
              <a:noAutofit/>
            </a:bodyPr>
            <a:lstStyle/>
            <a:p>
              <a:pPr defTabSz="1218895">
                <a:buClr>
                  <a:srgbClr val="000000"/>
                </a:buClr>
                <a:defRPr/>
              </a:pPr>
              <a:endParaRPr sz="1866" kern="0">
                <a:solidFill>
                  <a:srgbClr val="000000"/>
                </a:solidFill>
                <a:latin typeface="Arial"/>
                <a:cs typeface="Arial"/>
                <a:sym typeface="Arial"/>
              </a:endParaRPr>
            </a:p>
          </p:txBody>
        </p:sp>
        <p:sp>
          <p:nvSpPr>
            <p:cNvPr id="1190" name="Google Shape;1190;p48"/>
            <p:cNvSpPr txBox="1"/>
            <p:nvPr/>
          </p:nvSpPr>
          <p:spPr>
            <a:xfrm>
              <a:off x="6311462" y="989093"/>
              <a:ext cx="2435407" cy="449700"/>
            </a:xfrm>
            <a:prstGeom prst="rect">
              <a:avLst/>
            </a:prstGeom>
            <a:noFill/>
            <a:ln>
              <a:noFill/>
            </a:ln>
          </p:spPr>
          <p:txBody>
            <a:bodyPr spcFirstLastPara="1" wrap="square" lIns="121868" tIns="121868" rIns="121868" bIns="121868" anchor="ctr" anchorCtr="0">
              <a:noAutofit/>
            </a:bodyPr>
            <a:lstStyle/>
            <a:p>
              <a:pPr defTabSz="1218895">
                <a:buClr>
                  <a:srgbClr val="000000"/>
                </a:buClr>
                <a:defRPr/>
              </a:pPr>
              <a:r>
                <a:rPr lang="fr-FR" b="1" kern="0" dirty="0">
                  <a:solidFill>
                    <a:srgbClr val="FFFFFF"/>
                  </a:solidFill>
                  <a:sym typeface="Bebas Neue"/>
                </a:rPr>
                <a:t>Financement</a:t>
              </a:r>
              <a:endParaRPr b="1" kern="0" dirty="0">
                <a:solidFill>
                  <a:srgbClr val="FFFFFF"/>
                </a:solidFill>
                <a:sym typeface="Bebas Neue"/>
              </a:endParaRPr>
            </a:p>
          </p:txBody>
        </p:sp>
        <p:sp>
          <p:nvSpPr>
            <p:cNvPr id="1191" name="Google Shape;1191;p48"/>
            <p:cNvSpPr txBox="1"/>
            <p:nvPr/>
          </p:nvSpPr>
          <p:spPr>
            <a:xfrm>
              <a:off x="6319151" y="2298218"/>
              <a:ext cx="2221489" cy="461700"/>
            </a:xfrm>
            <a:prstGeom prst="rect">
              <a:avLst/>
            </a:prstGeom>
            <a:noFill/>
            <a:ln>
              <a:noFill/>
            </a:ln>
          </p:spPr>
          <p:txBody>
            <a:bodyPr spcFirstLastPara="1" wrap="square" lIns="121868" tIns="121868" rIns="121868" bIns="121868" anchor="ctr" anchorCtr="0">
              <a:noAutofit/>
            </a:bodyPr>
            <a:lstStyle/>
            <a:p>
              <a:pPr defTabSz="1218895">
                <a:buClr>
                  <a:srgbClr val="000000"/>
                </a:buClr>
                <a:defRPr/>
              </a:pPr>
              <a:endParaRPr sz="1733" kern="0" dirty="0">
                <a:solidFill>
                  <a:srgbClr val="FFFFFF"/>
                </a:solidFill>
                <a:latin typeface="Roboto"/>
                <a:ea typeface="Roboto"/>
                <a:cs typeface="Roboto"/>
                <a:sym typeface="Roboto"/>
              </a:endParaRPr>
            </a:p>
          </p:txBody>
        </p:sp>
        <p:sp>
          <p:nvSpPr>
            <p:cNvPr id="1193" name="Google Shape;1193;p48"/>
            <p:cNvSpPr txBox="1"/>
            <p:nvPr/>
          </p:nvSpPr>
          <p:spPr>
            <a:xfrm>
              <a:off x="6289554" y="2353305"/>
              <a:ext cx="2280681" cy="449700"/>
            </a:xfrm>
            <a:prstGeom prst="rect">
              <a:avLst/>
            </a:prstGeom>
            <a:noFill/>
            <a:ln>
              <a:noFill/>
            </a:ln>
          </p:spPr>
          <p:txBody>
            <a:bodyPr spcFirstLastPara="1" wrap="square" lIns="121868" tIns="121868" rIns="121868" bIns="121868" anchor="ctr" anchorCtr="0">
              <a:noAutofit/>
            </a:bodyPr>
            <a:lstStyle/>
            <a:p>
              <a:pPr defTabSz="1218895">
                <a:buClr>
                  <a:srgbClr val="000000"/>
                </a:buClr>
                <a:defRPr/>
              </a:pPr>
              <a:r>
                <a:rPr lang="fr-FR" sz="1733" kern="0" dirty="0">
                  <a:solidFill>
                    <a:srgbClr val="FFFFFF"/>
                  </a:solidFill>
                  <a:latin typeface="Calibri" panose="020F0502020204030204" pitchFamily="34" charset="0"/>
                  <a:ea typeface="Roboto"/>
                  <a:cs typeface="Calibri" panose="020F0502020204030204" pitchFamily="34" charset="0"/>
                  <a:sym typeface="Bebas Neue"/>
                </a:rPr>
                <a:t>Dossiers de financement accompagnés  </a:t>
              </a:r>
              <a:endParaRPr sz="1733" kern="0" dirty="0">
                <a:solidFill>
                  <a:srgbClr val="FFFFFF"/>
                </a:solidFill>
                <a:latin typeface="Calibri" panose="020F0502020204030204" pitchFamily="34" charset="0"/>
                <a:ea typeface="Roboto"/>
                <a:cs typeface="Calibri" panose="020F0502020204030204" pitchFamily="34" charset="0"/>
                <a:sym typeface="Bebas Neue"/>
              </a:endParaRPr>
            </a:p>
          </p:txBody>
        </p:sp>
      </p:grpSp>
      <p:grpSp>
        <p:nvGrpSpPr>
          <p:cNvPr id="1194" name="Google Shape;1194;p48"/>
          <p:cNvGrpSpPr/>
          <p:nvPr/>
        </p:nvGrpSpPr>
        <p:grpSpPr>
          <a:xfrm>
            <a:off x="6558018" y="3730374"/>
            <a:ext cx="2487726" cy="2529341"/>
            <a:chOff x="6300168" y="2986731"/>
            <a:chExt cx="2412351" cy="1748844"/>
          </a:xfrm>
        </p:grpSpPr>
        <p:sp>
          <p:nvSpPr>
            <p:cNvPr id="1195" name="Google Shape;1195;p48"/>
            <p:cNvSpPr/>
            <p:nvPr/>
          </p:nvSpPr>
          <p:spPr>
            <a:xfrm>
              <a:off x="6324300" y="3027375"/>
              <a:ext cx="2362500" cy="1708200"/>
            </a:xfrm>
            <a:prstGeom prst="rect">
              <a:avLst/>
            </a:prstGeom>
            <a:solidFill>
              <a:schemeClr val="accent6"/>
            </a:solidFill>
            <a:ln>
              <a:noFill/>
            </a:ln>
          </p:spPr>
          <p:txBody>
            <a:bodyPr spcFirstLastPara="1" wrap="square" lIns="121868" tIns="121868" rIns="121868" bIns="121868" anchor="ctr" anchorCtr="0">
              <a:noAutofit/>
            </a:bodyPr>
            <a:lstStyle/>
            <a:p>
              <a:pPr defTabSz="1218895">
                <a:buClr>
                  <a:srgbClr val="000000"/>
                </a:buClr>
                <a:defRPr/>
              </a:pPr>
              <a:endParaRPr sz="1866" kern="0">
                <a:solidFill>
                  <a:srgbClr val="000000"/>
                </a:solidFill>
                <a:latin typeface="Arial"/>
                <a:cs typeface="Arial"/>
                <a:sym typeface="Arial"/>
              </a:endParaRPr>
            </a:p>
          </p:txBody>
        </p:sp>
        <p:sp>
          <p:nvSpPr>
            <p:cNvPr id="1196" name="Google Shape;1196;p48"/>
            <p:cNvSpPr txBox="1"/>
            <p:nvPr/>
          </p:nvSpPr>
          <p:spPr>
            <a:xfrm>
              <a:off x="6320014" y="2986731"/>
              <a:ext cx="1277700" cy="449700"/>
            </a:xfrm>
            <a:prstGeom prst="rect">
              <a:avLst/>
            </a:prstGeom>
            <a:noFill/>
            <a:ln>
              <a:noFill/>
            </a:ln>
          </p:spPr>
          <p:txBody>
            <a:bodyPr spcFirstLastPara="1" wrap="square" lIns="121868" tIns="121868" rIns="121868" bIns="121868" anchor="ctr" anchorCtr="0">
              <a:noAutofit/>
            </a:bodyPr>
            <a:lstStyle/>
            <a:p>
              <a:pPr defTabSz="1218895">
                <a:buClr>
                  <a:srgbClr val="000000"/>
                </a:buClr>
                <a:defRPr/>
              </a:pPr>
              <a:r>
                <a:rPr lang="fr-FR" b="1" kern="0" dirty="0">
                  <a:solidFill>
                    <a:srgbClr val="FFFFFF"/>
                  </a:solidFill>
                  <a:sym typeface="Bebas Neue"/>
                </a:rPr>
                <a:t>Talents</a:t>
              </a:r>
              <a:endParaRPr b="1" kern="0" dirty="0">
                <a:solidFill>
                  <a:srgbClr val="FFFFFF"/>
                </a:solidFill>
                <a:sym typeface="Bebas Neue"/>
              </a:endParaRPr>
            </a:p>
          </p:txBody>
        </p:sp>
        <p:sp>
          <p:nvSpPr>
            <p:cNvPr id="1197" name="Google Shape;1197;p48"/>
            <p:cNvSpPr txBox="1"/>
            <p:nvPr/>
          </p:nvSpPr>
          <p:spPr>
            <a:xfrm>
              <a:off x="6300168" y="4078937"/>
              <a:ext cx="2412351" cy="505500"/>
            </a:xfrm>
            <a:prstGeom prst="rect">
              <a:avLst/>
            </a:prstGeom>
            <a:noFill/>
            <a:ln>
              <a:noFill/>
            </a:ln>
          </p:spPr>
          <p:txBody>
            <a:bodyPr spcFirstLastPara="1" wrap="square" lIns="121868" tIns="121868" rIns="121868" bIns="121868" anchor="ctr" anchorCtr="0">
              <a:noAutofit/>
            </a:bodyPr>
            <a:lstStyle/>
            <a:p>
              <a:pPr defTabSz="1218895">
                <a:buClr>
                  <a:srgbClr val="000000"/>
                </a:buClr>
                <a:defRPr/>
              </a:pPr>
              <a:r>
                <a:rPr lang="fr-FR" sz="1733" kern="0" dirty="0">
                  <a:solidFill>
                    <a:srgbClr val="FFFFFF"/>
                  </a:solidFill>
                  <a:latin typeface="Roboto"/>
                  <a:ea typeface="Roboto"/>
                  <a:cs typeface="Roboto"/>
                  <a:sym typeface="Roboto"/>
                </a:rPr>
                <a:t>Nombre de talents accompagnés (recrutés et attirés) </a:t>
              </a:r>
            </a:p>
            <a:p>
              <a:pPr defTabSz="1218895">
                <a:buClr>
                  <a:srgbClr val="000000"/>
                </a:buClr>
                <a:defRPr/>
              </a:pPr>
              <a:r>
                <a:rPr lang="fr-FR" sz="1733" kern="0" dirty="0">
                  <a:solidFill>
                    <a:srgbClr val="FFFFFF"/>
                  </a:solidFill>
                  <a:latin typeface="Roboto"/>
                  <a:ea typeface="Roboto"/>
                  <a:cs typeface="Roboto"/>
                  <a:sym typeface="Roboto"/>
                </a:rPr>
                <a:t>sur le territoire</a:t>
              </a:r>
              <a:endParaRPr sz="1733" kern="0" dirty="0">
                <a:solidFill>
                  <a:srgbClr val="FFFFFF"/>
                </a:solidFill>
                <a:latin typeface="Roboto"/>
                <a:ea typeface="Roboto"/>
                <a:cs typeface="Roboto"/>
                <a:sym typeface="Roboto"/>
              </a:endParaRPr>
            </a:p>
          </p:txBody>
        </p:sp>
        <p:sp>
          <p:nvSpPr>
            <p:cNvPr id="1199" name="Google Shape;1199;p48"/>
            <p:cNvSpPr txBox="1"/>
            <p:nvPr/>
          </p:nvSpPr>
          <p:spPr>
            <a:xfrm>
              <a:off x="7597714" y="3444408"/>
              <a:ext cx="930749" cy="449700"/>
            </a:xfrm>
            <a:prstGeom prst="rect">
              <a:avLst/>
            </a:prstGeom>
            <a:noFill/>
            <a:ln>
              <a:noFill/>
            </a:ln>
          </p:spPr>
          <p:txBody>
            <a:bodyPr spcFirstLastPara="1" wrap="square" lIns="121868" tIns="121868" rIns="121868" bIns="121868" anchor="ctr" anchorCtr="0">
              <a:noAutofit/>
            </a:bodyPr>
            <a:lstStyle/>
            <a:p>
              <a:pPr algn="ctr" defTabSz="1218895">
                <a:buClr>
                  <a:srgbClr val="000000"/>
                </a:buClr>
                <a:defRPr/>
              </a:pPr>
              <a:r>
                <a:rPr lang="en" sz="3333" b="1" kern="0" dirty="0">
                  <a:solidFill>
                    <a:schemeClr val="bg1"/>
                  </a:solidFill>
                  <a:highlight>
                    <a:srgbClr val="800080"/>
                  </a:highlight>
                  <a:latin typeface="Bebas Neue"/>
                  <a:sym typeface="Bebas Neue"/>
                </a:rPr>
                <a:t>60</a:t>
              </a:r>
              <a:endParaRPr sz="3333" b="1" kern="0" dirty="0">
                <a:solidFill>
                  <a:schemeClr val="bg1"/>
                </a:solidFill>
                <a:highlight>
                  <a:srgbClr val="800080"/>
                </a:highlight>
                <a:latin typeface="Bebas Neue"/>
                <a:sym typeface="Bebas Neue"/>
              </a:endParaRPr>
            </a:p>
          </p:txBody>
        </p:sp>
      </p:grpSp>
      <p:grpSp>
        <p:nvGrpSpPr>
          <p:cNvPr id="1200" name="Google Shape;1200;p48"/>
          <p:cNvGrpSpPr/>
          <p:nvPr/>
        </p:nvGrpSpPr>
        <p:grpSpPr>
          <a:xfrm>
            <a:off x="3605475" y="3753751"/>
            <a:ext cx="2916305" cy="2515126"/>
            <a:chOff x="4078237" y="991882"/>
            <a:chExt cx="2063400" cy="1886835"/>
          </a:xfrm>
        </p:grpSpPr>
        <p:sp>
          <p:nvSpPr>
            <p:cNvPr id="1201" name="Google Shape;1201;p48"/>
            <p:cNvSpPr/>
            <p:nvPr/>
          </p:nvSpPr>
          <p:spPr>
            <a:xfrm>
              <a:off x="4078237" y="1025317"/>
              <a:ext cx="2063400" cy="1853400"/>
            </a:xfrm>
            <a:prstGeom prst="rect">
              <a:avLst/>
            </a:prstGeom>
            <a:solidFill>
              <a:schemeClr val="accent2">
                <a:lumMod val="75000"/>
              </a:schemeClr>
            </a:solidFill>
            <a:ln>
              <a:noFill/>
            </a:ln>
          </p:spPr>
          <p:txBody>
            <a:bodyPr spcFirstLastPara="1" wrap="square" lIns="121868" tIns="121868" rIns="121868" bIns="121868" anchor="ctr" anchorCtr="0">
              <a:noAutofit/>
            </a:bodyPr>
            <a:lstStyle/>
            <a:p>
              <a:pPr defTabSz="1218895">
                <a:buClr>
                  <a:srgbClr val="000000"/>
                </a:buClr>
                <a:defRPr/>
              </a:pPr>
              <a:endParaRPr sz="1866" kern="0">
                <a:solidFill>
                  <a:srgbClr val="000000"/>
                </a:solidFill>
                <a:latin typeface="Arial"/>
                <a:cs typeface="Arial"/>
                <a:sym typeface="Arial"/>
              </a:endParaRPr>
            </a:p>
          </p:txBody>
        </p:sp>
        <p:sp>
          <p:nvSpPr>
            <p:cNvPr id="1202" name="Google Shape;1202;p48"/>
            <p:cNvSpPr txBox="1"/>
            <p:nvPr/>
          </p:nvSpPr>
          <p:spPr>
            <a:xfrm>
              <a:off x="4086930" y="991882"/>
              <a:ext cx="2001332" cy="449700"/>
            </a:xfrm>
            <a:prstGeom prst="rect">
              <a:avLst/>
            </a:prstGeom>
            <a:noFill/>
            <a:ln>
              <a:noFill/>
            </a:ln>
          </p:spPr>
          <p:txBody>
            <a:bodyPr spcFirstLastPara="1" wrap="square" lIns="121868" tIns="121868" rIns="121868" bIns="121868" anchor="ctr" anchorCtr="0">
              <a:noAutofit/>
            </a:bodyPr>
            <a:lstStyle/>
            <a:p>
              <a:pPr defTabSz="1218895">
                <a:buClr>
                  <a:srgbClr val="000000"/>
                </a:buClr>
                <a:defRPr/>
              </a:pPr>
              <a:r>
                <a:rPr lang="fr-FR" b="1" kern="0" dirty="0">
                  <a:solidFill>
                    <a:srgbClr val="FFFFFF"/>
                  </a:solidFill>
                  <a:sym typeface="Bebas Neue"/>
                </a:rPr>
                <a:t>Emplois à 3 ans</a:t>
              </a:r>
              <a:endParaRPr b="1" kern="0" dirty="0">
                <a:solidFill>
                  <a:srgbClr val="FFFFFF"/>
                </a:solidFill>
                <a:sym typeface="Bebas Neue"/>
              </a:endParaRPr>
            </a:p>
          </p:txBody>
        </p:sp>
        <p:sp>
          <p:nvSpPr>
            <p:cNvPr id="1207" name="Google Shape;1207;p48"/>
            <p:cNvSpPr txBox="1"/>
            <p:nvPr/>
          </p:nvSpPr>
          <p:spPr>
            <a:xfrm>
              <a:off x="4946478" y="1473394"/>
              <a:ext cx="1113400" cy="449700"/>
            </a:xfrm>
            <a:prstGeom prst="rect">
              <a:avLst/>
            </a:prstGeom>
            <a:noFill/>
            <a:ln>
              <a:noFill/>
            </a:ln>
          </p:spPr>
          <p:txBody>
            <a:bodyPr spcFirstLastPara="1" wrap="square" lIns="121868" tIns="121868" rIns="121868" bIns="121868" anchor="ctr" anchorCtr="0">
              <a:noAutofit/>
            </a:bodyPr>
            <a:lstStyle/>
            <a:p>
              <a:pPr algn="ctr" defTabSz="1218895">
                <a:buClr>
                  <a:srgbClr val="000000"/>
                </a:buClr>
                <a:defRPr/>
              </a:pPr>
              <a:r>
                <a:rPr lang="en" sz="3333" b="1" kern="0" dirty="0">
                  <a:solidFill>
                    <a:schemeClr val="bg1"/>
                  </a:solidFill>
                  <a:highlight>
                    <a:srgbClr val="800080"/>
                  </a:highlight>
                  <a:latin typeface="Bebas Neue"/>
                  <a:sym typeface="Bebas Neue"/>
                </a:rPr>
                <a:t>1 500</a:t>
              </a:r>
              <a:endParaRPr sz="3333" b="1" kern="0" dirty="0">
                <a:solidFill>
                  <a:schemeClr val="bg1"/>
                </a:solidFill>
                <a:highlight>
                  <a:srgbClr val="800080"/>
                </a:highlight>
                <a:latin typeface="Bebas Neue"/>
                <a:sym typeface="Bebas Neue"/>
              </a:endParaRPr>
            </a:p>
          </p:txBody>
        </p:sp>
      </p:grpSp>
      <p:grpSp>
        <p:nvGrpSpPr>
          <p:cNvPr id="1208" name="Google Shape;1208;p48"/>
          <p:cNvGrpSpPr/>
          <p:nvPr/>
        </p:nvGrpSpPr>
        <p:grpSpPr>
          <a:xfrm>
            <a:off x="9101253" y="1142057"/>
            <a:ext cx="3316891" cy="2430899"/>
            <a:chOff x="4082250" y="2955860"/>
            <a:chExt cx="2302949" cy="1779718"/>
          </a:xfrm>
        </p:grpSpPr>
        <p:sp>
          <p:nvSpPr>
            <p:cNvPr id="1209" name="Google Shape;1209;p48"/>
            <p:cNvSpPr/>
            <p:nvPr/>
          </p:nvSpPr>
          <p:spPr>
            <a:xfrm>
              <a:off x="4084859" y="3064947"/>
              <a:ext cx="2063400" cy="1670631"/>
            </a:xfrm>
            <a:prstGeom prst="rect">
              <a:avLst/>
            </a:prstGeom>
            <a:solidFill>
              <a:schemeClr val="accent1">
                <a:lumMod val="75000"/>
                <a:lumOff val="25000"/>
              </a:schemeClr>
            </a:solidFill>
            <a:ln>
              <a:noFill/>
            </a:ln>
          </p:spPr>
          <p:txBody>
            <a:bodyPr spcFirstLastPara="1" wrap="square" lIns="121868" tIns="121868" rIns="121868" bIns="121868" anchor="ctr" anchorCtr="0">
              <a:noAutofit/>
            </a:bodyPr>
            <a:lstStyle/>
            <a:p>
              <a:pPr defTabSz="1218895">
                <a:buClr>
                  <a:srgbClr val="000000"/>
                </a:buClr>
                <a:defRPr/>
              </a:pPr>
              <a:endParaRPr sz="1866" kern="0" dirty="0">
                <a:solidFill>
                  <a:srgbClr val="000000"/>
                </a:solidFill>
                <a:latin typeface="Arial"/>
                <a:cs typeface="Arial"/>
                <a:sym typeface="Arial"/>
              </a:endParaRPr>
            </a:p>
          </p:txBody>
        </p:sp>
        <p:sp>
          <p:nvSpPr>
            <p:cNvPr id="1210" name="Google Shape;1210;p48"/>
            <p:cNvSpPr txBox="1"/>
            <p:nvPr/>
          </p:nvSpPr>
          <p:spPr>
            <a:xfrm>
              <a:off x="4082250" y="2955860"/>
              <a:ext cx="2302949" cy="618778"/>
            </a:xfrm>
            <a:prstGeom prst="rect">
              <a:avLst/>
            </a:prstGeom>
            <a:noFill/>
            <a:ln>
              <a:noFill/>
            </a:ln>
          </p:spPr>
          <p:txBody>
            <a:bodyPr spcFirstLastPara="1" wrap="square" lIns="121868" tIns="121868" rIns="121868" bIns="121868" anchor="ctr" anchorCtr="0">
              <a:noAutofit/>
            </a:bodyPr>
            <a:lstStyle/>
            <a:p>
              <a:pPr defTabSz="1218895">
                <a:buClr>
                  <a:srgbClr val="000000"/>
                </a:buClr>
                <a:defRPr/>
              </a:pPr>
              <a:r>
                <a:rPr lang="fr-FR" b="1" kern="0" dirty="0">
                  <a:solidFill>
                    <a:srgbClr val="FFFFFF"/>
                  </a:solidFill>
                  <a:sym typeface="Bebas Neue"/>
                </a:rPr>
                <a:t>Ancrage</a:t>
              </a:r>
              <a:endParaRPr b="1" kern="0" dirty="0">
                <a:solidFill>
                  <a:srgbClr val="FFFFFF"/>
                </a:solidFill>
                <a:sym typeface="Bebas Neue"/>
              </a:endParaRPr>
            </a:p>
          </p:txBody>
        </p:sp>
        <p:sp>
          <p:nvSpPr>
            <p:cNvPr id="1211" name="Google Shape;1211;p48"/>
            <p:cNvSpPr txBox="1"/>
            <p:nvPr/>
          </p:nvSpPr>
          <p:spPr>
            <a:xfrm>
              <a:off x="4082250" y="4158325"/>
              <a:ext cx="2239296" cy="422888"/>
            </a:xfrm>
            <a:prstGeom prst="rect">
              <a:avLst/>
            </a:prstGeom>
            <a:noFill/>
            <a:ln>
              <a:noFill/>
            </a:ln>
          </p:spPr>
          <p:txBody>
            <a:bodyPr spcFirstLastPara="1" wrap="square" lIns="121868" tIns="121868" rIns="121868" bIns="121868" anchor="ctr" anchorCtr="0">
              <a:noAutofit/>
            </a:bodyPr>
            <a:lstStyle/>
            <a:p>
              <a:pPr defTabSz="1218895">
                <a:buClr>
                  <a:srgbClr val="000000"/>
                </a:buClr>
                <a:buSzPts val="1100"/>
                <a:defRPr/>
              </a:pPr>
              <a:r>
                <a:rPr lang="fr-FR" sz="1600" kern="0" dirty="0">
                  <a:solidFill>
                    <a:srgbClr val="FFFFFF"/>
                  </a:solidFill>
                  <a:latin typeface="Roboto"/>
                  <a:ea typeface="Roboto"/>
                  <a:cs typeface="Roboto"/>
                  <a:sym typeface="Roboto"/>
                </a:rPr>
                <a:t>Nombre d’initiatives de coopération accompagnées entre acteurs exogènes et endogènes</a:t>
              </a:r>
              <a:endParaRPr sz="1600" kern="0" dirty="0">
                <a:solidFill>
                  <a:srgbClr val="FFFFFF"/>
                </a:solidFill>
                <a:latin typeface="Roboto"/>
                <a:ea typeface="Roboto"/>
                <a:cs typeface="Roboto"/>
                <a:sym typeface="Roboto"/>
              </a:endParaRPr>
            </a:p>
          </p:txBody>
        </p:sp>
        <p:sp>
          <p:nvSpPr>
            <p:cNvPr id="1213" name="Google Shape;1213;p48"/>
            <p:cNvSpPr txBox="1"/>
            <p:nvPr/>
          </p:nvSpPr>
          <p:spPr>
            <a:xfrm>
              <a:off x="5227765" y="3467789"/>
              <a:ext cx="992350" cy="449700"/>
            </a:xfrm>
            <a:prstGeom prst="rect">
              <a:avLst/>
            </a:prstGeom>
            <a:noFill/>
            <a:ln>
              <a:noFill/>
            </a:ln>
          </p:spPr>
          <p:txBody>
            <a:bodyPr spcFirstLastPara="1" wrap="square" lIns="121868" tIns="121868" rIns="121868" bIns="121868" anchor="ctr" anchorCtr="0">
              <a:noAutofit/>
            </a:bodyPr>
            <a:lstStyle/>
            <a:p>
              <a:pPr algn="ctr" defTabSz="1218895">
                <a:buClr>
                  <a:srgbClr val="000000"/>
                </a:buClr>
                <a:defRPr/>
              </a:pPr>
              <a:r>
                <a:rPr lang="en" sz="3333" b="1" kern="0" dirty="0">
                  <a:solidFill>
                    <a:srgbClr val="FFFFFF"/>
                  </a:solidFill>
                  <a:highlight>
                    <a:srgbClr val="800080"/>
                  </a:highlight>
                  <a:latin typeface="Bebas Neue"/>
                  <a:ea typeface="Bebas Neue"/>
                  <a:cs typeface="Bebas Neue"/>
                  <a:sym typeface="Bebas Neue"/>
                </a:rPr>
                <a:t>8</a:t>
              </a:r>
              <a:endParaRPr sz="3333" b="1" kern="0" dirty="0">
                <a:solidFill>
                  <a:srgbClr val="FFFFFF"/>
                </a:solidFill>
                <a:highlight>
                  <a:srgbClr val="800080"/>
                </a:highlight>
                <a:latin typeface="Bebas Neue"/>
                <a:ea typeface="Bebas Neue"/>
                <a:cs typeface="Bebas Neue"/>
                <a:sym typeface="Bebas Neue"/>
              </a:endParaRPr>
            </a:p>
          </p:txBody>
        </p:sp>
      </p:grpSp>
      <p:sp>
        <p:nvSpPr>
          <p:cNvPr id="4" name="Titre 3">
            <a:extLst>
              <a:ext uri="{FF2B5EF4-FFF2-40B4-BE49-F238E27FC236}">
                <a16:creationId xmlns:a16="http://schemas.microsoft.com/office/drawing/2014/main" id="{EC10CA00-ECD3-4948-A4E1-24882DBC54E5}"/>
              </a:ext>
            </a:extLst>
          </p:cNvPr>
          <p:cNvSpPr>
            <a:spLocks noGrp="1"/>
          </p:cNvSpPr>
          <p:nvPr>
            <p:ph type="title" idx="4294967295"/>
          </p:nvPr>
        </p:nvSpPr>
        <p:spPr>
          <a:xfrm>
            <a:off x="172121" y="739260"/>
            <a:ext cx="10077450" cy="444500"/>
          </a:xfrm>
        </p:spPr>
        <p:txBody>
          <a:bodyPr/>
          <a:lstStyle/>
          <a:p>
            <a:r>
              <a:rPr lang="fr-FR" sz="3200" dirty="0">
                <a:solidFill>
                  <a:schemeClr val="tx2"/>
                </a:solidFill>
                <a:latin typeface="Degular Display"/>
                <a:ea typeface="+mn-ea"/>
                <a:cs typeface="+mn-cs"/>
              </a:rPr>
              <a:t>Objectifs INVEST 2024</a:t>
            </a:r>
          </a:p>
        </p:txBody>
      </p:sp>
      <p:pic>
        <p:nvPicPr>
          <p:cNvPr id="8" name="Graphique 7" descr="Tête avec engrenages">
            <a:extLst>
              <a:ext uri="{FF2B5EF4-FFF2-40B4-BE49-F238E27FC236}">
                <a16:creationId xmlns:a16="http://schemas.microsoft.com/office/drawing/2014/main" id="{E69733AE-EAE3-4990-A5A7-290FA263563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1538" y="4364276"/>
            <a:ext cx="693847" cy="693847"/>
          </a:xfrm>
          <a:prstGeom prst="rect">
            <a:avLst/>
          </a:prstGeom>
        </p:spPr>
      </p:pic>
      <p:pic>
        <p:nvPicPr>
          <p:cNvPr id="14" name="Graphique 13" descr="Croissance commerciale">
            <a:extLst>
              <a:ext uri="{FF2B5EF4-FFF2-40B4-BE49-F238E27FC236}">
                <a16:creationId xmlns:a16="http://schemas.microsoft.com/office/drawing/2014/main" id="{EA12BACB-D48D-48AB-AA6E-4E317C97AFD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94192" y="4340393"/>
            <a:ext cx="772377" cy="772377"/>
          </a:xfrm>
          <a:prstGeom prst="rect">
            <a:avLst/>
          </a:prstGeom>
        </p:spPr>
      </p:pic>
      <p:sp>
        <p:nvSpPr>
          <p:cNvPr id="49" name="Google Shape;1165;p48">
            <a:extLst>
              <a:ext uri="{FF2B5EF4-FFF2-40B4-BE49-F238E27FC236}">
                <a16:creationId xmlns:a16="http://schemas.microsoft.com/office/drawing/2014/main" id="{54242707-E2CD-48A1-AE3A-CE20A2612335}"/>
              </a:ext>
            </a:extLst>
          </p:cNvPr>
          <p:cNvSpPr/>
          <p:nvPr/>
        </p:nvSpPr>
        <p:spPr>
          <a:xfrm>
            <a:off x="157567" y="1268137"/>
            <a:ext cx="3531161" cy="2277007"/>
          </a:xfrm>
          <a:prstGeom prst="rect">
            <a:avLst/>
          </a:prstGeom>
          <a:solidFill>
            <a:srgbClr val="41BDBB"/>
          </a:solidFill>
          <a:ln>
            <a:noFill/>
          </a:ln>
        </p:spPr>
        <p:txBody>
          <a:bodyPr spcFirstLastPara="1" wrap="square" lIns="121868" tIns="121868" rIns="121868" bIns="121868" anchor="ctr" anchorCtr="0">
            <a:noAutofit/>
          </a:bodyPr>
          <a:lstStyle/>
          <a:p>
            <a:pPr defTabSz="1218895">
              <a:buClr>
                <a:srgbClr val="000000"/>
              </a:buClr>
              <a:defRPr/>
            </a:pPr>
            <a:endParaRPr sz="1866" kern="0" dirty="0">
              <a:solidFill>
                <a:srgbClr val="000000"/>
              </a:solidFill>
              <a:latin typeface="Arial"/>
              <a:cs typeface="Arial"/>
              <a:sym typeface="Arial"/>
            </a:endParaRPr>
          </a:p>
        </p:txBody>
      </p:sp>
      <p:sp>
        <p:nvSpPr>
          <p:cNvPr id="51" name="Google Shape;1171;p48">
            <a:extLst>
              <a:ext uri="{FF2B5EF4-FFF2-40B4-BE49-F238E27FC236}">
                <a16:creationId xmlns:a16="http://schemas.microsoft.com/office/drawing/2014/main" id="{57AFB96F-6CA0-4EDB-B8E4-BED02F1BAFC5}"/>
              </a:ext>
            </a:extLst>
          </p:cNvPr>
          <p:cNvSpPr txBox="1"/>
          <p:nvPr/>
        </p:nvSpPr>
        <p:spPr>
          <a:xfrm>
            <a:off x="117942" y="1316465"/>
            <a:ext cx="2975342" cy="761655"/>
          </a:xfrm>
          <a:prstGeom prst="rect">
            <a:avLst/>
          </a:prstGeom>
          <a:noFill/>
          <a:ln>
            <a:noFill/>
          </a:ln>
        </p:spPr>
        <p:txBody>
          <a:bodyPr spcFirstLastPara="1" wrap="square" lIns="121868" tIns="121868" rIns="121868" bIns="121868" anchor="ctr" anchorCtr="0">
            <a:noAutofit/>
          </a:bodyPr>
          <a:lstStyle/>
          <a:p>
            <a:pPr defTabSz="1218895">
              <a:buClr>
                <a:srgbClr val="000000"/>
              </a:buClr>
              <a:defRPr/>
            </a:pPr>
            <a:r>
              <a:rPr lang="fr-FR" sz="2400" b="1" kern="0" dirty="0">
                <a:solidFill>
                  <a:srgbClr val="FFFFFF"/>
                </a:solidFill>
                <a:ea typeface="Bebas Neue"/>
                <a:cs typeface="Bebas Neue"/>
                <a:sym typeface="Bebas Neue"/>
              </a:rPr>
              <a:t>Implantations</a:t>
            </a:r>
          </a:p>
          <a:p>
            <a:pPr defTabSz="1218895">
              <a:buClr>
                <a:srgbClr val="000000"/>
              </a:buClr>
              <a:defRPr/>
            </a:pPr>
            <a:endParaRPr sz="2400" b="1" kern="0" dirty="0">
              <a:solidFill>
                <a:srgbClr val="FFFFFF"/>
              </a:solidFill>
              <a:latin typeface="Bebas Neue"/>
              <a:ea typeface="Bebas Neue"/>
              <a:cs typeface="Bebas Neue"/>
              <a:sym typeface="Bebas Neue"/>
            </a:endParaRPr>
          </a:p>
        </p:txBody>
      </p:sp>
      <p:sp>
        <p:nvSpPr>
          <p:cNvPr id="58" name="Google Shape;1178;p48">
            <a:extLst>
              <a:ext uri="{FF2B5EF4-FFF2-40B4-BE49-F238E27FC236}">
                <a16:creationId xmlns:a16="http://schemas.microsoft.com/office/drawing/2014/main" id="{F93ADCCE-4BF8-42B5-9410-8C29E85CF88F}"/>
              </a:ext>
            </a:extLst>
          </p:cNvPr>
          <p:cNvSpPr txBox="1"/>
          <p:nvPr/>
        </p:nvSpPr>
        <p:spPr>
          <a:xfrm>
            <a:off x="172121" y="2734306"/>
            <a:ext cx="3631912" cy="615440"/>
          </a:xfrm>
          <a:prstGeom prst="rect">
            <a:avLst/>
          </a:prstGeom>
          <a:noFill/>
          <a:ln>
            <a:noFill/>
          </a:ln>
        </p:spPr>
        <p:txBody>
          <a:bodyPr spcFirstLastPara="1" wrap="square" lIns="121868" tIns="121868" rIns="121868" bIns="121868" anchor="ctr" anchorCtr="0">
            <a:noAutofit/>
          </a:bodyPr>
          <a:lstStyle/>
          <a:p>
            <a:pPr defTabSz="1218895">
              <a:buClr>
                <a:srgbClr val="000000"/>
              </a:buClr>
              <a:defRPr/>
            </a:pPr>
            <a:r>
              <a:rPr lang="fr-FR" sz="1733" kern="0" dirty="0">
                <a:solidFill>
                  <a:srgbClr val="FFFFFF"/>
                </a:solidFill>
                <a:latin typeface="Calibri" panose="020F0502020204030204" pitchFamily="34" charset="0"/>
                <a:ea typeface="Roboto"/>
                <a:cs typeface="Calibri" panose="020F0502020204030204" pitchFamily="34" charset="0"/>
                <a:sym typeface="Roboto"/>
              </a:rPr>
              <a:t>Nombre de projets d’entreprises nationales ou internationales implantés par l’Aderly sur le territoire </a:t>
            </a:r>
            <a:endParaRPr sz="1733" kern="0" dirty="0">
              <a:solidFill>
                <a:srgbClr val="FFFFFF"/>
              </a:solidFill>
              <a:latin typeface="Calibri" panose="020F0502020204030204" pitchFamily="34" charset="0"/>
              <a:ea typeface="Roboto"/>
              <a:cs typeface="Calibri" panose="020F0502020204030204" pitchFamily="34" charset="0"/>
              <a:sym typeface="Roboto"/>
            </a:endParaRPr>
          </a:p>
        </p:txBody>
      </p:sp>
      <p:sp>
        <p:nvSpPr>
          <p:cNvPr id="53" name="Google Shape;1177;p48">
            <a:extLst>
              <a:ext uri="{FF2B5EF4-FFF2-40B4-BE49-F238E27FC236}">
                <a16:creationId xmlns:a16="http://schemas.microsoft.com/office/drawing/2014/main" id="{081E174B-28A0-4377-81D1-64F2BEB729E3}"/>
              </a:ext>
            </a:extLst>
          </p:cNvPr>
          <p:cNvSpPr txBox="1"/>
          <p:nvPr/>
        </p:nvSpPr>
        <p:spPr>
          <a:xfrm>
            <a:off x="2347757" y="1883993"/>
            <a:ext cx="1108052" cy="599444"/>
          </a:xfrm>
          <a:prstGeom prst="rect">
            <a:avLst/>
          </a:prstGeom>
          <a:noFill/>
          <a:ln>
            <a:noFill/>
          </a:ln>
        </p:spPr>
        <p:txBody>
          <a:bodyPr spcFirstLastPara="1" wrap="square" lIns="121868" tIns="121868" rIns="121868" bIns="121868" anchor="ctr" anchorCtr="0">
            <a:noAutofit/>
          </a:bodyPr>
          <a:lstStyle/>
          <a:p>
            <a:pPr algn="ctr" defTabSz="1218895">
              <a:buClr>
                <a:srgbClr val="000000"/>
              </a:buClr>
              <a:defRPr/>
            </a:pPr>
            <a:r>
              <a:rPr lang="en" sz="3333" b="1" kern="0" dirty="0">
                <a:solidFill>
                  <a:schemeClr val="bg1"/>
                </a:solidFill>
                <a:highlight>
                  <a:srgbClr val="800080"/>
                </a:highlight>
                <a:latin typeface="Bebas Neue"/>
                <a:ea typeface="Bebas Neue"/>
                <a:cs typeface="Bebas Neue"/>
                <a:sym typeface="Bebas Neue"/>
              </a:rPr>
              <a:t>60</a:t>
            </a:r>
            <a:endParaRPr sz="3333" b="1" kern="0" dirty="0">
              <a:solidFill>
                <a:schemeClr val="bg1"/>
              </a:solidFill>
              <a:highlight>
                <a:srgbClr val="800080"/>
              </a:highlight>
              <a:latin typeface="Bebas Neue"/>
              <a:ea typeface="Bebas Neue"/>
              <a:cs typeface="Bebas Neue"/>
              <a:sym typeface="Bebas Neue"/>
            </a:endParaRPr>
          </a:p>
        </p:txBody>
      </p:sp>
      <p:sp>
        <p:nvSpPr>
          <p:cNvPr id="60" name="Google Shape;1209;p48">
            <a:extLst>
              <a:ext uri="{FF2B5EF4-FFF2-40B4-BE49-F238E27FC236}">
                <a16:creationId xmlns:a16="http://schemas.microsoft.com/office/drawing/2014/main" id="{56190137-8EAE-4DFD-8D97-47782F459ED6}"/>
              </a:ext>
            </a:extLst>
          </p:cNvPr>
          <p:cNvSpPr/>
          <p:nvPr/>
        </p:nvSpPr>
        <p:spPr>
          <a:xfrm>
            <a:off x="3794849" y="1285312"/>
            <a:ext cx="2524605" cy="2277008"/>
          </a:xfrm>
          <a:prstGeom prst="rect">
            <a:avLst/>
          </a:prstGeom>
          <a:solidFill>
            <a:schemeClr val="accent5"/>
          </a:solidFill>
          <a:ln>
            <a:noFill/>
          </a:ln>
        </p:spPr>
        <p:txBody>
          <a:bodyPr spcFirstLastPara="1" wrap="square" lIns="121868" tIns="121868" rIns="121868" bIns="121868" anchor="ctr" anchorCtr="0">
            <a:noAutofit/>
          </a:bodyPr>
          <a:lstStyle/>
          <a:p>
            <a:pPr defTabSz="1218895">
              <a:buClr>
                <a:srgbClr val="000000"/>
              </a:buClr>
              <a:defRPr/>
            </a:pPr>
            <a:r>
              <a:rPr lang="fr-FR" b="1" kern="0" dirty="0">
                <a:solidFill>
                  <a:srgbClr val="FFFFFF"/>
                </a:solidFill>
                <a:sym typeface="Bebas Neue"/>
              </a:rPr>
              <a:t>Solutions</a:t>
            </a:r>
          </a:p>
          <a:p>
            <a:pPr defTabSz="1218895">
              <a:buClr>
                <a:srgbClr val="000000"/>
              </a:buClr>
              <a:defRPr/>
            </a:pPr>
            <a:endParaRPr lang="fr-FR" sz="1733" kern="0" dirty="0">
              <a:solidFill>
                <a:srgbClr val="FFFFFF"/>
              </a:solidFill>
              <a:latin typeface="Calibri" panose="020F0502020204030204" pitchFamily="34" charset="0"/>
              <a:ea typeface="Roboto"/>
              <a:cs typeface="Calibri" panose="020F0502020204030204" pitchFamily="34" charset="0"/>
              <a:sym typeface="Roboto"/>
            </a:endParaRPr>
          </a:p>
          <a:p>
            <a:pPr defTabSz="1218895">
              <a:buClr>
                <a:srgbClr val="000000"/>
              </a:buClr>
              <a:defRPr/>
            </a:pPr>
            <a:endParaRPr lang="fr-FR" sz="1733" kern="0" dirty="0">
              <a:solidFill>
                <a:srgbClr val="FFFFFF"/>
              </a:solidFill>
              <a:latin typeface="Calibri" panose="020F0502020204030204" pitchFamily="34" charset="0"/>
              <a:ea typeface="Roboto"/>
              <a:cs typeface="Calibri" panose="020F0502020204030204" pitchFamily="34" charset="0"/>
              <a:sym typeface="Roboto"/>
            </a:endParaRPr>
          </a:p>
          <a:p>
            <a:pPr defTabSz="1218895">
              <a:buClr>
                <a:srgbClr val="000000"/>
              </a:buClr>
              <a:defRPr/>
            </a:pPr>
            <a:endParaRPr lang="fr-FR" sz="1733" kern="0" dirty="0">
              <a:solidFill>
                <a:srgbClr val="FFFFFF"/>
              </a:solidFill>
              <a:latin typeface="Calibri" panose="020F0502020204030204" pitchFamily="34" charset="0"/>
              <a:ea typeface="Roboto"/>
              <a:cs typeface="Calibri" panose="020F0502020204030204" pitchFamily="34" charset="0"/>
              <a:sym typeface="Roboto"/>
            </a:endParaRPr>
          </a:p>
          <a:p>
            <a:pPr defTabSz="1218895">
              <a:buClr>
                <a:srgbClr val="000000"/>
              </a:buClr>
              <a:defRPr/>
            </a:pPr>
            <a:r>
              <a:rPr lang="fr-FR" sz="1733" kern="0" dirty="0">
                <a:solidFill>
                  <a:srgbClr val="FFFFFF"/>
                </a:solidFill>
                <a:latin typeface="Calibri" panose="020F0502020204030204" pitchFamily="34" charset="0"/>
                <a:ea typeface="Roboto"/>
                <a:cs typeface="Calibri" panose="020F0502020204030204" pitchFamily="34" charset="0"/>
                <a:sym typeface="Roboto"/>
              </a:rPr>
              <a:t>Nombre de solutions technologiquement ou socialement innovantes attirées sur le territoire</a:t>
            </a:r>
          </a:p>
        </p:txBody>
      </p:sp>
      <p:sp>
        <p:nvSpPr>
          <p:cNvPr id="66" name="ZoneTexte 65">
            <a:extLst>
              <a:ext uri="{FF2B5EF4-FFF2-40B4-BE49-F238E27FC236}">
                <a16:creationId xmlns:a16="http://schemas.microsoft.com/office/drawing/2014/main" id="{E950DF4C-EA83-4DE9-A8F2-F1285163D224}"/>
              </a:ext>
            </a:extLst>
          </p:cNvPr>
          <p:cNvSpPr txBox="1"/>
          <p:nvPr/>
        </p:nvSpPr>
        <p:spPr>
          <a:xfrm>
            <a:off x="5292265" y="1854689"/>
            <a:ext cx="914400" cy="512897"/>
          </a:xfrm>
          <a:prstGeom prst="rect">
            <a:avLst/>
          </a:prstGeom>
          <a:noFill/>
        </p:spPr>
        <p:txBody>
          <a:bodyPr wrap="square" lIns="36000" tIns="0" rIns="36000" bIns="0" rtlCol="0">
            <a:spAutoFit/>
          </a:bodyPr>
          <a:lstStyle/>
          <a:p>
            <a:pPr algn="ctr" defTabSz="1218895">
              <a:buClr>
                <a:srgbClr val="000000"/>
              </a:buClr>
              <a:defRPr/>
            </a:pPr>
            <a:r>
              <a:rPr lang="en" sz="3333" b="1" kern="0" dirty="0">
                <a:solidFill>
                  <a:prstClr val="white"/>
                </a:solidFill>
                <a:highlight>
                  <a:srgbClr val="800080"/>
                </a:highlight>
                <a:latin typeface="Bebas Neue"/>
                <a:ea typeface="Bebas Neue"/>
                <a:cs typeface="Bebas Neue"/>
                <a:sym typeface="Bebas Neue"/>
              </a:rPr>
              <a:t>10</a:t>
            </a:r>
          </a:p>
        </p:txBody>
      </p:sp>
      <p:grpSp>
        <p:nvGrpSpPr>
          <p:cNvPr id="67" name="Google Shape;1451;p52">
            <a:extLst>
              <a:ext uri="{FF2B5EF4-FFF2-40B4-BE49-F238E27FC236}">
                <a16:creationId xmlns:a16="http://schemas.microsoft.com/office/drawing/2014/main" id="{11FAACEA-20AA-48E5-B295-7142B4F040A9}"/>
              </a:ext>
            </a:extLst>
          </p:cNvPr>
          <p:cNvGrpSpPr/>
          <p:nvPr/>
        </p:nvGrpSpPr>
        <p:grpSpPr>
          <a:xfrm>
            <a:off x="4259679" y="1862580"/>
            <a:ext cx="525669" cy="512897"/>
            <a:chOff x="4684507" y="2441581"/>
            <a:chExt cx="386405" cy="386435"/>
          </a:xfrm>
          <a:solidFill>
            <a:schemeClr val="bg1"/>
          </a:solidFill>
        </p:grpSpPr>
        <p:sp>
          <p:nvSpPr>
            <p:cNvPr id="68" name="Google Shape;1452;p52">
              <a:extLst>
                <a:ext uri="{FF2B5EF4-FFF2-40B4-BE49-F238E27FC236}">
                  <a16:creationId xmlns:a16="http://schemas.microsoft.com/office/drawing/2014/main" id="{B6126480-3604-4CBC-A94B-7AA72893CF26}"/>
                </a:ext>
              </a:extLst>
            </p:cNvPr>
            <p:cNvSpPr/>
            <p:nvPr/>
          </p:nvSpPr>
          <p:spPr>
            <a:xfrm>
              <a:off x="4684507" y="2441581"/>
              <a:ext cx="386405" cy="386435"/>
            </a:xfrm>
            <a:custGeom>
              <a:avLst/>
              <a:gdLst/>
              <a:ahLst/>
              <a:cxnLst/>
              <a:rect l="l" t="t" r="r" b="b"/>
              <a:pathLst>
                <a:path w="12760" h="12761" extrusionOk="0">
                  <a:moveTo>
                    <a:pt x="7026" y="914"/>
                  </a:moveTo>
                  <a:lnTo>
                    <a:pt x="7026" y="1954"/>
                  </a:lnTo>
                  <a:cubicBezTo>
                    <a:pt x="7026" y="2174"/>
                    <a:pt x="7120" y="2332"/>
                    <a:pt x="7341" y="2363"/>
                  </a:cubicBezTo>
                  <a:cubicBezTo>
                    <a:pt x="7813" y="2489"/>
                    <a:pt x="8286" y="2647"/>
                    <a:pt x="8664" y="2899"/>
                  </a:cubicBezTo>
                  <a:cubicBezTo>
                    <a:pt x="8733" y="2954"/>
                    <a:pt x="8820" y="2979"/>
                    <a:pt x="8905" y="2979"/>
                  </a:cubicBezTo>
                  <a:cubicBezTo>
                    <a:pt x="9012" y="2979"/>
                    <a:pt x="9115" y="2938"/>
                    <a:pt x="9168" y="2868"/>
                  </a:cubicBezTo>
                  <a:lnTo>
                    <a:pt x="9924" y="2111"/>
                  </a:lnTo>
                  <a:lnTo>
                    <a:pt x="10712" y="2899"/>
                  </a:lnTo>
                  <a:lnTo>
                    <a:pt x="9956" y="3655"/>
                  </a:lnTo>
                  <a:cubicBezTo>
                    <a:pt x="9861" y="3781"/>
                    <a:pt x="9798" y="4002"/>
                    <a:pt x="9924" y="4159"/>
                  </a:cubicBezTo>
                  <a:cubicBezTo>
                    <a:pt x="10208" y="4600"/>
                    <a:pt x="10397" y="5041"/>
                    <a:pt x="10460" y="5514"/>
                  </a:cubicBezTo>
                  <a:cubicBezTo>
                    <a:pt x="10523" y="5703"/>
                    <a:pt x="10680" y="5829"/>
                    <a:pt x="10869" y="5829"/>
                  </a:cubicBezTo>
                  <a:lnTo>
                    <a:pt x="11941" y="5829"/>
                  </a:lnTo>
                  <a:lnTo>
                    <a:pt x="11941" y="6932"/>
                  </a:lnTo>
                  <a:lnTo>
                    <a:pt x="10869" y="6932"/>
                  </a:lnTo>
                  <a:cubicBezTo>
                    <a:pt x="10680" y="6932"/>
                    <a:pt x="10523" y="7058"/>
                    <a:pt x="10460" y="7247"/>
                  </a:cubicBezTo>
                  <a:cubicBezTo>
                    <a:pt x="10365" y="7719"/>
                    <a:pt x="10208" y="8192"/>
                    <a:pt x="9924" y="8570"/>
                  </a:cubicBezTo>
                  <a:cubicBezTo>
                    <a:pt x="9798" y="8727"/>
                    <a:pt x="9861" y="8979"/>
                    <a:pt x="9956" y="9105"/>
                  </a:cubicBezTo>
                  <a:lnTo>
                    <a:pt x="10712" y="9830"/>
                  </a:lnTo>
                  <a:lnTo>
                    <a:pt x="9924" y="10618"/>
                  </a:lnTo>
                  <a:lnTo>
                    <a:pt x="9168" y="9893"/>
                  </a:lnTo>
                  <a:cubicBezTo>
                    <a:pt x="9111" y="9817"/>
                    <a:pt x="8996" y="9775"/>
                    <a:pt x="8879" y="9775"/>
                  </a:cubicBezTo>
                  <a:cubicBezTo>
                    <a:pt x="8803" y="9775"/>
                    <a:pt x="8726" y="9793"/>
                    <a:pt x="8664" y="9830"/>
                  </a:cubicBezTo>
                  <a:cubicBezTo>
                    <a:pt x="8223" y="10114"/>
                    <a:pt x="7813" y="10303"/>
                    <a:pt x="7341" y="10397"/>
                  </a:cubicBezTo>
                  <a:cubicBezTo>
                    <a:pt x="7120" y="10429"/>
                    <a:pt x="7026" y="10586"/>
                    <a:pt x="7026" y="10775"/>
                  </a:cubicBezTo>
                  <a:lnTo>
                    <a:pt x="7026" y="11846"/>
                  </a:lnTo>
                  <a:lnTo>
                    <a:pt x="5923" y="11846"/>
                  </a:lnTo>
                  <a:lnTo>
                    <a:pt x="5923" y="10775"/>
                  </a:lnTo>
                  <a:cubicBezTo>
                    <a:pt x="5923" y="10586"/>
                    <a:pt x="5797" y="10429"/>
                    <a:pt x="5577" y="10397"/>
                  </a:cubicBezTo>
                  <a:cubicBezTo>
                    <a:pt x="5135" y="10271"/>
                    <a:pt x="4663" y="10114"/>
                    <a:pt x="4253" y="9830"/>
                  </a:cubicBezTo>
                  <a:cubicBezTo>
                    <a:pt x="4191" y="9793"/>
                    <a:pt x="4119" y="9775"/>
                    <a:pt x="4047" y="9775"/>
                  </a:cubicBezTo>
                  <a:cubicBezTo>
                    <a:pt x="3937" y="9775"/>
                    <a:pt x="3826" y="9817"/>
                    <a:pt x="3749" y="9893"/>
                  </a:cubicBezTo>
                  <a:lnTo>
                    <a:pt x="2993" y="10618"/>
                  </a:lnTo>
                  <a:lnTo>
                    <a:pt x="2206" y="9830"/>
                  </a:lnTo>
                  <a:lnTo>
                    <a:pt x="2962" y="9105"/>
                  </a:lnTo>
                  <a:cubicBezTo>
                    <a:pt x="3088" y="8979"/>
                    <a:pt x="3119" y="8727"/>
                    <a:pt x="2993" y="8570"/>
                  </a:cubicBezTo>
                  <a:cubicBezTo>
                    <a:pt x="2710" y="8160"/>
                    <a:pt x="2521" y="7719"/>
                    <a:pt x="2458" y="7247"/>
                  </a:cubicBezTo>
                  <a:cubicBezTo>
                    <a:pt x="2395" y="7058"/>
                    <a:pt x="2237" y="6932"/>
                    <a:pt x="2048" y="6932"/>
                  </a:cubicBezTo>
                  <a:lnTo>
                    <a:pt x="977" y="6932"/>
                  </a:lnTo>
                  <a:lnTo>
                    <a:pt x="977" y="5829"/>
                  </a:lnTo>
                  <a:lnTo>
                    <a:pt x="2048" y="5829"/>
                  </a:lnTo>
                  <a:cubicBezTo>
                    <a:pt x="2237" y="5829"/>
                    <a:pt x="2395" y="5703"/>
                    <a:pt x="2458" y="5514"/>
                  </a:cubicBezTo>
                  <a:cubicBezTo>
                    <a:pt x="2552" y="5041"/>
                    <a:pt x="2710" y="4569"/>
                    <a:pt x="2993" y="4159"/>
                  </a:cubicBezTo>
                  <a:cubicBezTo>
                    <a:pt x="3119" y="4002"/>
                    <a:pt x="3088" y="3781"/>
                    <a:pt x="2962" y="3655"/>
                  </a:cubicBezTo>
                  <a:lnTo>
                    <a:pt x="2206" y="2899"/>
                  </a:lnTo>
                  <a:lnTo>
                    <a:pt x="2993" y="2111"/>
                  </a:lnTo>
                  <a:lnTo>
                    <a:pt x="3749" y="2868"/>
                  </a:lnTo>
                  <a:cubicBezTo>
                    <a:pt x="3820" y="2938"/>
                    <a:pt x="3921" y="2979"/>
                    <a:pt x="4023" y="2979"/>
                  </a:cubicBezTo>
                  <a:cubicBezTo>
                    <a:pt x="4103" y="2979"/>
                    <a:pt x="4184" y="2954"/>
                    <a:pt x="4253" y="2899"/>
                  </a:cubicBezTo>
                  <a:cubicBezTo>
                    <a:pt x="4694" y="2647"/>
                    <a:pt x="5135" y="2426"/>
                    <a:pt x="5577" y="2363"/>
                  </a:cubicBezTo>
                  <a:cubicBezTo>
                    <a:pt x="5797" y="2332"/>
                    <a:pt x="5923" y="2174"/>
                    <a:pt x="5923" y="1954"/>
                  </a:cubicBezTo>
                  <a:lnTo>
                    <a:pt x="5923" y="914"/>
                  </a:lnTo>
                  <a:close/>
                  <a:moveTo>
                    <a:pt x="5829" y="1"/>
                  </a:moveTo>
                  <a:cubicBezTo>
                    <a:pt x="5356" y="1"/>
                    <a:pt x="5009" y="347"/>
                    <a:pt x="5009" y="820"/>
                  </a:cubicBezTo>
                  <a:lnTo>
                    <a:pt x="5009" y="1576"/>
                  </a:lnTo>
                  <a:cubicBezTo>
                    <a:pt x="4631" y="1702"/>
                    <a:pt x="4285" y="1796"/>
                    <a:pt x="3970" y="2017"/>
                  </a:cubicBezTo>
                  <a:lnTo>
                    <a:pt x="3466" y="1481"/>
                  </a:lnTo>
                  <a:cubicBezTo>
                    <a:pt x="3308" y="1324"/>
                    <a:pt x="3103" y="1245"/>
                    <a:pt x="2891" y="1245"/>
                  </a:cubicBezTo>
                  <a:cubicBezTo>
                    <a:pt x="2678" y="1245"/>
                    <a:pt x="2458" y="1324"/>
                    <a:pt x="2269" y="1481"/>
                  </a:cubicBezTo>
                  <a:lnTo>
                    <a:pt x="1481" y="2269"/>
                  </a:lnTo>
                  <a:cubicBezTo>
                    <a:pt x="1166" y="2584"/>
                    <a:pt x="1166" y="3120"/>
                    <a:pt x="1481" y="3466"/>
                  </a:cubicBezTo>
                  <a:lnTo>
                    <a:pt x="2017" y="3970"/>
                  </a:lnTo>
                  <a:cubicBezTo>
                    <a:pt x="1796" y="4285"/>
                    <a:pt x="1701" y="4632"/>
                    <a:pt x="1575" y="5010"/>
                  </a:cubicBezTo>
                  <a:lnTo>
                    <a:pt x="819" y="5010"/>
                  </a:lnTo>
                  <a:cubicBezTo>
                    <a:pt x="347" y="5010"/>
                    <a:pt x="0" y="5356"/>
                    <a:pt x="0" y="5829"/>
                  </a:cubicBezTo>
                  <a:lnTo>
                    <a:pt x="0" y="6932"/>
                  </a:lnTo>
                  <a:cubicBezTo>
                    <a:pt x="0" y="7404"/>
                    <a:pt x="347" y="7751"/>
                    <a:pt x="819" y="7751"/>
                  </a:cubicBezTo>
                  <a:lnTo>
                    <a:pt x="1575" y="7751"/>
                  </a:lnTo>
                  <a:cubicBezTo>
                    <a:pt x="1701" y="8097"/>
                    <a:pt x="1796" y="8475"/>
                    <a:pt x="2017" y="8759"/>
                  </a:cubicBezTo>
                  <a:lnTo>
                    <a:pt x="1481" y="9295"/>
                  </a:lnTo>
                  <a:cubicBezTo>
                    <a:pt x="1166" y="9610"/>
                    <a:pt x="1166" y="10114"/>
                    <a:pt x="1481" y="10460"/>
                  </a:cubicBezTo>
                  <a:lnTo>
                    <a:pt x="2269" y="11248"/>
                  </a:lnTo>
                  <a:cubicBezTo>
                    <a:pt x="2426" y="11405"/>
                    <a:pt x="2639" y="11484"/>
                    <a:pt x="2855" y="11484"/>
                  </a:cubicBezTo>
                  <a:cubicBezTo>
                    <a:pt x="3072" y="11484"/>
                    <a:pt x="3292" y="11405"/>
                    <a:pt x="3466" y="11248"/>
                  </a:cubicBezTo>
                  <a:lnTo>
                    <a:pt x="3970" y="10744"/>
                  </a:lnTo>
                  <a:cubicBezTo>
                    <a:pt x="4285" y="10933"/>
                    <a:pt x="4631" y="11059"/>
                    <a:pt x="5009" y="11185"/>
                  </a:cubicBezTo>
                  <a:lnTo>
                    <a:pt x="5009" y="11909"/>
                  </a:lnTo>
                  <a:cubicBezTo>
                    <a:pt x="5009" y="12382"/>
                    <a:pt x="5356" y="12760"/>
                    <a:pt x="5829" y="12760"/>
                  </a:cubicBezTo>
                  <a:lnTo>
                    <a:pt x="6931" y="12760"/>
                  </a:lnTo>
                  <a:cubicBezTo>
                    <a:pt x="7404" y="12760"/>
                    <a:pt x="7750" y="12382"/>
                    <a:pt x="7750" y="11909"/>
                  </a:cubicBezTo>
                  <a:lnTo>
                    <a:pt x="7750" y="11185"/>
                  </a:lnTo>
                  <a:cubicBezTo>
                    <a:pt x="8097" y="11059"/>
                    <a:pt x="8475" y="10933"/>
                    <a:pt x="8790" y="10744"/>
                  </a:cubicBezTo>
                  <a:lnTo>
                    <a:pt x="9294" y="11248"/>
                  </a:lnTo>
                  <a:cubicBezTo>
                    <a:pt x="9452" y="11405"/>
                    <a:pt x="9656" y="11484"/>
                    <a:pt x="9865" y="11484"/>
                  </a:cubicBezTo>
                  <a:cubicBezTo>
                    <a:pt x="10074" y="11484"/>
                    <a:pt x="10287" y="11405"/>
                    <a:pt x="10460" y="11248"/>
                  </a:cubicBezTo>
                  <a:lnTo>
                    <a:pt x="11247" y="10460"/>
                  </a:lnTo>
                  <a:cubicBezTo>
                    <a:pt x="11563" y="10145"/>
                    <a:pt x="11563" y="9641"/>
                    <a:pt x="11247" y="9295"/>
                  </a:cubicBezTo>
                  <a:lnTo>
                    <a:pt x="10743" y="8759"/>
                  </a:lnTo>
                  <a:cubicBezTo>
                    <a:pt x="10932" y="8444"/>
                    <a:pt x="11058" y="8097"/>
                    <a:pt x="11184" y="7751"/>
                  </a:cubicBezTo>
                  <a:lnTo>
                    <a:pt x="11941" y="7751"/>
                  </a:lnTo>
                  <a:cubicBezTo>
                    <a:pt x="12413" y="7751"/>
                    <a:pt x="12760" y="7404"/>
                    <a:pt x="12760" y="6932"/>
                  </a:cubicBezTo>
                  <a:lnTo>
                    <a:pt x="12760" y="5829"/>
                  </a:lnTo>
                  <a:cubicBezTo>
                    <a:pt x="12760" y="5356"/>
                    <a:pt x="12350" y="5010"/>
                    <a:pt x="11941" y="5010"/>
                  </a:cubicBezTo>
                  <a:lnTo>
                    <a:pt x="11184" y="5010"/>
                  </a:lnTo>
                  <a:cubicBezTo>
                    <a:pt x="11058" y="4632"/>
                    <a:pt x="10932" y="4285"/>
                    <a:pt x="10743" y="3970"/>
                  </a:cubicBezTo>
                  <a:lnTo>
                    <a:pt x="11247" y="3466"/>
                  </a:lnTo>
                  <a:cubicBezTo>
                    <a:pt x="11563" y="3151"/>
                    <a:pt x="11563" y="2647"/>
                    <a:pt x="11247" y="2269"/>
                  </a:cubicBezTo>
                  <a:lnTo>
                    <a:pt x="10460" y="1481"/>
                  </a:lnTo>
                  <a:cubicBezTo>
                    <a:pt x="10302" y="1324"/>
                    <a:pt x="10098" y="1245"/>
                    <a:pt x="9889" y="1245"/>
                  </a:cubicBezTo>
                  <a:cubicBezTo>
                    <a:pt x="9680" y="1245"/>
                    <a:pt x="9467" y="1324"/>
                    <a:pt x="9294" y="1481"/>
                  </a:cubicBezTo>
                  <a:lnTo>
                    <a:pt x="8790" y="2017"/>
                  </a:lnTo>
                  <a:cubicBezTo>
                    <a:pt x="8475" y="1796"/>
                    <a:pt x="8097" y="1702"/>
                    <a:pt x="7750" y="1576"/>
                  </a:cubicBezTo>
                  <a:lnTo>
                    <a:pt x="7750" y="820"/>
                  </a:lnTo>
                  <a:cubicBezTo>
                    <a:pt x="7750" y="347"/>
                    <a:pt x="7404" y="1"/>
                    <a:pt x="6931" y="1"/>
                  </a:cubicBezTo>
                  <a:close/>
                </a:path>
              </a:pathLst>
            </a:custGeom>
            <a:grpFill/>
            <a:ln>
              <a:noFill/>
            </a:ln>
          </p:spPr>
          <p:txBody>
            <a:bodyPr spcFirstLastPara="1" wrap="square" lIns="91425" tIns="91425" rIns="91425" bIns="91425" anchor="ctr" anchorCtr="0">
              <a:noAutofit/>
            </a:bodyPr>
            <a:lstStyle/>
            <a:p>
              <a:endParaRPr/>
            </a:p>
          </p:txBody>
        </p:sp>
        <p:sp>
          <p:nvSpPr>
            <p:cNvPr id="69" name="Google Shape;1453;p52">
              <a:extLst>
                <a:ext uri="{FF2B5EF4-FFF2-40B4-BE49-F238E27FC236}">
                  <a16:creationId xmlns:a16="http://schemas.microsoft.com/office/drawing/2014/main" id="{A212F58C-3EC9-43B1-AF7E-BA549B0A3F5B}"/>
                </a:ext>
              </a:extLst>
            </p:cNvPr>
            <p:cNvSpPr/>
            <p:nvPr/>
          </p:nvSpPr>
          <p:spPr>
            <a:xfrm>
              <a:off x="4803161" y="2554262"/>
              <a:ext cx="159451" cy="159451"/>
            </a:xfrm>
            <a:custGeom>
              <a:avLst/>
              <a:gdLst/>
              <a:ahLst/>
              <a:cxnLst/>
              <a:rect l="l" t="t" r="r" b="b"/>
              <a:pathLst>
                <a:path w="5514" h="5514" extrusionOk="0">
                  <a:moveTo>
                    <a:pt x="2773" y="820"/>
                  </a:moveTo>
                  <a:cubicBezTo>
                    <a:pt x="3813" y="820"/>
                    <a:pt x="4695" y="1702"/>
                    <a:pt x="4695" y="2742"/>
                  </a:cubicBezTo>
                  <a:cubicBezTo>
                    <a:pt x="4695" y="3813"/>
                    <a:pt x="3813" y="4695"/>
                    <a:pt x="2773" y="4695"/>
                  </a:cubicBezTo>
                  <a:cubicBezTo>
                    <a:pt x="1702" y="4695"/>
                    <a:pt x="820" y="3813"/>
                    <a:pt x="820" y="2742"/>
                  </a:cubicBezTo>
                  <a:cubicBezTo>
                    <a:pt x="820" y="1702"/>
                    <a:pt x="1702" y="820"/>
                    <a:pt x="2773" y="820"/>
                  </a:cubicBezTo>
                  <a:close/>
                  <a:moveTo>
                    <a:pt x="2773" y="1"/>
                  </a:moveTo>
                  <a:cubicBezTo>
                    <a:pt x="1229" y="1"/>
                    <a:pt x="1" y="1198"/>
                    <a:pt x="1" y="2742"/>
                  </a:cubicBezTo>
                  <a:cubicBezTo>
                    <a:pt x="1" y="4285"/>
                    <a:pt x="1229" y="5514"/>
                    <a:pt x="2773" y="5514"/>
                  </a:cubicBezTo>
                  <a:cubicBezTo>
                    <a:pt x="4285" y="5514"/>
                    <a:pt x="5514" y="4285"/>
                    <a:pt x="5514" y="2742"/>
                  </a:cubicBezTo>
                  <a:cubicBezTo>
                    <a:pt x="5514" y="1229"/>
                    <a:pt x="4254" y="1"/>
                    <a:pt x="2773" y="1"/>
                  </a:cubicBezTo>
                  <a:close/>
                </a:path>
              </a:pathLst>
            </a:custGeom>
            <a:grpFill/>
            <a:ln>
              <a:noFill/>
            </a:ln>
          </p:spPr>
          <p:txBody>
            <a:bodyPr spcFirstLastPara="1" wrap="square" lIns="91425" tIns="91425" rIns="91425" bIns="91425" anchor="ctr" anchorCtr="0">
              <a:noAutofit/>
            </a:bodyPr>
            <a:lstStyle/>
            <a:p>
              <a:endParaRPr/>
            </a:p>
          </p:txBody>
        </p:sp>
      </p:grpSp>
      <p:grpSp>
        <p:nvGrpSpPr>
          <p:cNvPr id="70" name="Google Shape;1429;p52">
            <a:extLst>
              <a:ext uri="{FF2B5EF4-FFF2-40B4-BE49-F238E27FC236}">
                <a16:creationId xmlns:a16="http://schemas.microsoft.com/office/drawing/2014/main" id="{F31822BA-147A-4CC7-AAD7-E3FA908404CF}"/>
              </a:ext>
            </a:extLst>
          </p:cNvPr>
          <p:cNvGrpSpPr/>
          <p:nvPr/>
        </p:nvGrpSpPr>
        <p:grpSpPr>
          <a:xfrm>
            <a:off x="871944" y="1899343"/>
            <a:ext cx="527520" cy="535542"/>
            <a:chOff x="4690650" y="1304820"/>
            <a:chExt cx="382665" cy="367194"/>
          </a:xfrm>
          <a:solidFill>
            <a:schemeClr val="bg1"/>
          </a:solidFill>
        </p:grpSpPr>
        <p:sp>
          <p:nvSpPr>
            <p:cNvPr id="71" name="Google Shape;1430;p52">
              <a:extLst>
                <a:ext uri="{FF2B5EF4-FFF2-40B4-BE49-F238E27FC236}">
                  <a16:creationId xmlns:a16="http://schemas.microsoft.com/office/drawing/2014/main" id="{CC5AA7EB-49F1-4B9E-B8D2-9E5675EEB57F}"/>
                </a:ext>
              </a:extLst>
            </p:cNvPr>
            <p:cNvSpPr/>
            <p:nvPr/>
          </p:nvSpPr>
          <p:spPr>
            <a:xfrm>
              <a:off x="4690650" y="1304820"/>
              <a:ext cx="362625" cy="225990"/>
            </a:xfrm>
            <a:custGeom>
              <a:avLst/>
              <a:gdLst/>
              <a:ahLst/>
              <a:cxnLst/>
              <a:rect l="l" t="t" r="r" b="b"/>
              <a:pathLst>
                <a:path w="12540" h="7815" extrusionOk="0">
                  <a:moveTo>
                    <a:pt x="11437" y="2080"/>
                  </a:moveTo>
                  <a:lnTo>
                    <a:pt x="11658" y="2931"/>
                  </a:lnTo>
                  <a:lnTo>
                    <a:pt x="10776" y="2742"/>
                  </a:lnTo>
                  <a:lnTo>
                    <a:pt x="11437" y="2080"/>
                  </a:lnTo>
                  <a:close/>
                  <a:moveTo>
                    <a:pt x="6617" y="1"/>
                  </a:moveTo>
                  <a:cubicBezTo>
                    <a:pt x="4916" y="1"/>
                    <a:pt x="3340" y="662"/>
                    <a:pt x="2112" y="1828"/>
                  </a:cubicBezTo>
                  <a:cubicBezTo>
                    <a:pt x="663" y="3277"/>
                    <a:pt x="1" y="5420"/>
                    <a:pt x="379" y="7467"/>
                  </a:cubicBezTo>
                  <a:cubicBezTo>
                    <a:pt x="442" y="7656"/>
                    <a:pt x="568" y="7814"/>
                    <a:pt x="789" y="7814"/>
                  </a:cubicBezTo>
                  <a:lnTo>
                    <a:pt x="852" y="7814"/>
                  </a:lnTo>
                  <a:cubicBezTo>
                    <a:pt x="1104" y="7783"/>
                    <a:pt x="1198" y="7562"/>
                    <a:pt x="1167" y="7341"/>
                  </a:cubicBezTo>
                  <a:cubicBezTo>
                    <a:pt x="852" y="5577"/>
                    <a:pt x="1419" y="3718"/>
                    <a:pt x="2710" y="2458"/>
                  </a:cubicBezTo>
                  <a:cubicBezTo>
                    <a:pt x="3719" y="1450"/>
                    <a:pt x="5136" y="851"/>
                    <a:pt x="6617" y="851"/>
                  </a:cubicBezTo>
                  <a:cubicBezTo>
                    <a:pt x="7940" y="851"/>
                    <a:pt x="9200" y="1324"/>
                    <a:pt x="10177" y="2206"/>
                  </a:cubicBezTo>
                  <a:lnTo>
                    <a:pt x="9610" y="2773"/>
                  </a:lnTo>
                  <a:cubicBezTo>
                    <a:pt x="9484" y="2899"/>
                    <a:pt x="9452" y="3057"/>
                    <a:pt x="9484" y="3183"/>
                  </a:cubicBezTo>
                  <a:cubicBezTo>
                    <a:pt x="9515" y="3340"/>
                    <a:pt x="9641" y="3403"/>
                    <a:pt x="9799" y="3466"/>
                  </a:cubicBezTo>
                  <a:lnTo>
                    <a:pt x="12036" y="3939"/>
                  </a:lnTo>
                  <a:lnTo>
                    <a:pt x="12130" y="3939"/>
                  </a:lnTo>
                  <a:cubicBezTo>
                    <a:pt x="12225" y="3939"/>
                    <a:pt x="12319" y="3876"/>
                    <a:pt x="12382" y="3813"/>
                  </a:cubicBezTo>
                  <a:cubicBezTo>
                    <a:pt x="12508" y="3687"/>
                    <a:pt x="12540" y="3561"/>
                    <a:pt x="12508" y="3403"/>
                  </a:cubicBezTo>
                  <a:lnTo>
                    <a:pt x="12036" y="1167"/>
                  </a:lnTo>
                  <a:cubicBezTo>
                    <a:pt x="12004" y="1009"/>
                    <a:pt x="11878" y="883"/>
                    <a:pt x="11752" y="851"/>
                  </a:cubicBezTo>
                  <a:cubicBezTo>
                    <a:pt x="11715" y="844"/>
                    <a:pt x="11678" y="840"/>
                    <a:pt x="11642" y="840"/>
                  </a:cubicBezTo>
                  <a:cubicBezTo>
                    <a:pt x="11526" y="840"/>
                    <a:pt x="11422" y="881"/>
                    <a:pt x="11374" y="977"/>
                  </a:cubicBezTo>
                  <a:lnTo>
                    <a:pt x="10776" y="1576"/>
                  </a:lnTo>
                  <a:cubicBezTo>
                    <a:pt x="9641" y="536"/>
                    <a:pt x="8129" y="1"/>
                    <a:pt x="6617" y="1"/>
                  </a:cubicBezTo>
                  <a:close/>
                </a:path>
              </a:pathLst>
            </a:custGeom>
            <a:grpFill/>
            <a:ln>
              <a:noFill/>
            </a:ln>
          </p:spPr>
          <p:txBody>
            <a:bodyPr spcFirstLastPara="1" wrap="square" lIns="91425" tIns="91425" rIns="91425" bIns="91425" anchor="ctr" anchorCtr="0">
              <a:noAutofit/>
            </a:bodyPr>
            <a:lstStyle/>
            <a:p>
              <a:endParaRPr/>
            </a:p>
          </p:txBody>
        </p:sp>
        <p:sp>
          <p:nvSpPr>
            <p:cNvPr id="72" name="Google Shape;1431;p52">
              <a:extLst>
                <a:ext uri="{FF2B5EF4-FFF2-40B4-BE49-F238E27FC236}">
                  <a16:creationId xmlns:a16="http://schemas.microsoft.com/office/drawing/2014/main" id="{6A55C2FD-D1BD-4C96-BD2E-F3840A22B129}"/>
                </a:ext>
              </a:extLst>
            </p:cNvPr>
            <p:cNvSpPr/>
            <p:nvPr/>
          </p:nvSpPr>
          <p:spPr>
            <a:xfrm>
              <a:off x="4708897" y="1444983"/>
              <a:ext cx="364418" cy="227031"/>
            </a:xfrm>
            <a:custGeom>
              <a:avLst/>
              <a:gdLst/>
              <a:ahLst/>
              <a:cxnLst/>
              <a:rect l="l" t="t" r="r" b="b"/>
              <a:pathLst>
                <a:path w="12602" h="7851" extrusionOk="0">
                  <a:moveTo>
                    <a:pt x="977" y="4857"/>
                  </a:moveTo>
                  <a:lnTo>
                    <a:pt x="1827" y="5078"/>
                  </a:lnTo>
                  <a:lnTo>
                    <a:pt x="1166" y="5739"/>
                  </a:lnTo>
                  <a:lnTo>
                    <a:pt x="977" y="4857"/>
                  </a:lnTo>
                  <a:close/>
                  <a:moveTo>
                    <a:pt x="11779" y="1"/>
                  </a:moveTo>
                  <a:cubicBezTo>
                    <a:pt x="11759" y="1"/>
                    <a:pt x="11739" y="2"/>
                    <a:pt x="11720" y="6"/>
                  </a:cubicBezTo>
                  <a:cubicBezTo>
                    <a:pt x="11499" y="69"/>
                    <a:pt x="11373" y="289"/>
                    <a:pt x="11405" y="478"/>
                  </a:cubicBezTo>
                  <a:cubicBezTo>
                    <a:pt x="11720" y="2274"/>
                    <a:pt x="11184" y="4101"/>
                    <a:pt x="9861" y="5361"/>
                  </a:cubicBezTo>
                  <a:cubicBezTo>
                    <a:pt x="8853" y="6401"/>
                    <a:pt x="7435" y="7000"/>
                    <a:pt x="5986" y="7000"/>
                  </a:cubicBezTo>
                  <a:cubicBezTo>
                    <a:pt x="4631" y="7000"/>
                    <a:pt x="3371" y="6527"/>
                    <a:pt x="2394" y="5645"/>
                  </a:cubicBezTo>
                  <a:lnTo>
                    <a:pt x="2993" y="5046"/>
                  </a:lnTo>
                  <a:cubicBezTo>
                    <a:pt x="3088" y="4952"/>
                    <a:pt x="3151" y="4794"/>
                    <a:pt x="3088" y="4668"/>
                  </a:cubicBezTo>
                  <a:cubicBezTo>
                    <a:pt x="3056" y="4511"/>
                    <a:pt x="2962" y="4416"/>
                    <a:pt x="2772" y="4385"/>
                  </a:cubicBezTo>
                  <a:lnTo>
                    <a:pt x="536" y="3912"/>
                  </a:lnTo>
                  <a:cubicBezTo>
                    <a:pt x="506" y="3905"/>
                    <a:pt x="476" y="3901"/>
                    <a:pt x="446" y="3901"/>
                  </a:cubicBezTo>
                  <a:cubicBezTo>
                    <a:pt x="350" y="3901"/>
                    <a:pt x="254" y="3942"/>
                    <a:pt x="158" y="4038"/>
                  </a:cubicBezTo>
                  <a:cubicBezTo>
                    <a:pt x="32" y="4164"/>
                    <a:pt x="0" y="4290"/>
                    <a:pt x="32" y="4448"/>
                  </a:cubicBezTo>
                  <a:lnTo>
                    <a:pt x="504" y="6685"/>
                  </a:lnTo>
                  <a:cubicBezTo>
                    <a:pt x="536" y="6842"/>
                    <a:pt x="662" y="6937"/>
                    <a:pt x="788" y="7000"/>
                  </a:cubicBezTo>
                  <a:lnTo>
                    <a:pt x="882" y="7000"/>
                  </a:lnTo>
                  <a:cubicBezTo>
                    <a:pt x="1008" y="7000"/>
                    <a:pt x="1103" y="6968"/>
                    <a:pt x="1166" y="6874"/>
                  </a:cubicBezTo>
                  <a:lnTo>
                    <a:pt x="1764" y="6275"/>
                  </a:lnTo>
                  <a:cubicBezTo>
                    <a:pt x="2899" y="7315"/>
                    <a:pt x="4411" y="7850"/>
                    <a:pt x="5923" y="7850"/>
                  </a:cubicBezTo>
                  <a:cubicBezTo>
                    <a:pt x="7624" y="7850"/>
                    <a:pt x="9200" y="7189"/>
                    <a:pt x="10428" y="6023"/>
                  </a:cubicBezTo>
                  <a:cubicBezTo>
                    <a:pt x="11909" y="4511"/>
                    <a:pt x="12602" y="2400"/>
                    <a:pt x="12192" y="321"/>
                  </a:cubicBezTo>
                  <a:cubicBezTo>
                    <a:pt x="12164" y="123"/>
                    <a:pt x="11958" y="1"/>
                    <a:pt x="11779" y="1"/>
                  </a:cubicBezTo>
                  <a:close/>
                </a:path>
              </a:pathLst>
            </a:custGeom>
            <a:grpFill/>
            <a:ln>
              <a:noFill/>
            </a:ln>
          </p:spPr>
          <p:txBody>
            <a:bodyPr spcFirstLastPara="1" wrap="square" lIns="91425" tIns="91425" rIns="91425" bIns="91425" anchor="ctr" anchorCtr="0">
              <a:noAutofit/>
            </a:bodyPr>
            <a:lstStyle/>
            <a:p>
              <a:endParaRPr/>
            </a:p>
          </p:txBody>
        </p:sp>
        <p:sp>
          <p:nvSpPr>
            <p:cNvPr id="73" name="Google Shape;1432;p52">
              <a:extLst>
                <a:ext uri="{FF2B5EF4-FFF2-40B4-BE49-F238E27FC236}">
                  <a16:creationId xmlns:a16="http://schemas.microsoft.com/office/drawing/2014/main" id="{E436E871-EDD0-44C3-BE6F-D2EEAE613D3C}"/>
                </a:ext>
              </a:extLst>
            </p:cNvPr>
            <p:cNvSpPr/>
            <p:nvPr/>
          </p:nvSpPr>
          <p:spPr>
            <a:xfrm>
              <a:off x="4769913" y="1375899"/>
              <a:ext cx="223243" cy="223214"/>
            </a:xfrm>
            <a:custGeom>
              <a:avLst/>
              <a:gdLst/>
              <a:ahLst/>
              <a:cxnLst/>
              <a:rect l="l" t="t" r="r" b="b"/>
              <a:pathLst>
                <a:path w="7720" h="7719" extrusionOk="0">
                  <a:moveTo>
                    <a:pt x="2238" y="1323"/>
                  </a:moveTo>
                  <a:lnTo>
                    <a:pt x="2238" y="1323"/>
                  </a:lnTo>
                  <a:cubicBezTo>
                    <a:pt x="2143" y="1544"/>
                    <a:pt x="2049" y="1827"/>
                    <a:pt x="1986" y="2111"/>
                  </a:cubicBezTo>
                  <a:lnTo>
                    <a:pt x="1419" y="2111"/>
                  </a:lnTo>
                  <a:cubicBezTo>
                    <a:pt x="1671" y="1796"/>
                    <a:pt x="1923" y="1512"/>
                    <a:pt x="2238" y="1323"/>
                  </a:cubicBezTo>
                  <a:close/>
                  <a:moveTo>
                    <a:pt x="3466" y="1040"/>
                  </a:moveTo>
                  <a:lnTo>
                    <a:pt x="3466" y="2111"/>
                  </a:lnTo>
                  <a:lnTo>
                    <a:pt x="2836" y="2111"/>
                  </a:lnTo>
                  <a:cubicBezTo>
                    <a:pt x="2994" y="1575"/>
                    <a:pt x="3246" y="1229"/>
                    <a:pt x="3466" y="1040"/>
                  </a:cubicBezTo>
                  <a:close/>
                  <a:moveTo>
                    <a:pt x="4254" y="1040"/>
                  </a:moveTo>
                  <a:cubicBezTo>
                    <a:pt x="4538" y="1229"/>
                    <a:pt x="4727" y="1575"/>
                    <a:pt x="4884" y="2111"/>
                  </a:cubicBezTo>
                  <a:lnTo>
                    <a:pt x="4254" y="2111"/>
                  </a:lnTo>
                  <a:lnTo>
                    <a:pt x="4254" y="1040"/>
                  </a:lnTo>
                  <a:close/>
                  <a:moveTo>
                    <a:pt x="5483" y="1323"/>
                  </a:moveTo>
                  <a:lnTo>
                    <a:pt x="5483" y="1323"/>
                  </a:lnTo>
                  <a:cubicBezTo>
                    <a:pt x="5798" y="1512"/>
                    <a:pt x="6081" y="1796"/>
                    <a:pt x="6302" y="2111"/>
                  </a:cubicBezTo>
                  <a:lnTo>
                    <a:pt x="5766" y="2111"/>
                  </a:lnTo>
                  <a:cubicBezTo>
                    <a:pt x="5672" y="1827"/>
                    <a:pt x="5609" y="1544"/>
                    <a:pt x="5483" y="1323"/>
                  </a:cubicBezTo>
                  <a:close/>
                  <a:moveTo>
                    <a:pt x="1765" y="2930"/>
                  </a:moveTo>
                  <a:cubicBezTo>
                    <a:pt x="1734" y="3245"/>
                    <a:pt x="1702" y="3560"/>
                    <a:pt x="1702" y="3875"/>
                  </a:cubicBezTo>
                  <a:cubicBezTo>
                    <a:pt x="1702" y="4190"/>
                    <a:pt x="1734" y="4537"/>
                    <a:pt x="1765" y="4820"/>
                  </a:cubicBezTo>
                  <a:lnTo>
                    <a:pt x="978" y="4820"/>
                  </a:lnTo>
                  <a:cubicBezTo>
                    <a:pt x="883" y="4537"/>
                    <a:pt x="820" y="4222"/>
                    <a:pt x="820" y="3875"/>
                  </a:cubicBezTo>
                  <a:cubicBezTo>
                    <a:pt x="820" y="3497"/>
                    <a:pt x="883" y="3214"/>
                    <a:pt x="978" y="2930"/>
                  </a:cubicBezTo>
                  <a:close/>
                  <a:moveTo>
                    <a:pt x="5136" y="2930"/>
                  </a:moveTo>
                  <a:cubicBezTo>
                    <a:pt x="5168" y="3245"/>
                    <a:pt x="5199" y="3560"/>
                    <a:pt x="5199" y="3875"/>
                  </a:cubicBezTo>
                  <a:cubicBezTo>
                    <a:pt x="5199" y="4222"/>
                    <a:pt x="5168" y="4537"/>
                    <a:pt x="5136" y="4820"/>
                  </a:cubicBezTo>
                  <a:lnTo>
                    <a:pt x="4286" y="4820"/>
                  </a:lnTo>
                  <a:lnTo>
                    <a:pt x="4286" y="2930"/>
                  </a:lnTo>
                  <a:close/>
                  <a:moveTo>
                    <a:pt x="6743" y="2930"/>
                  </a:moveTo>
                  <a:cubicBezTo>
                    <a:pt x="6869" y="3245"/>
                    <a:pt x="6900" y="3560"/>
                    <a:pt x="6900" y="3875"/>
                  </a:cubicBezTo>
                  <a:cubicBezTo>
                    <a:pt x="6900" y="4222"/>
                    <a:pt x="6869" y="4537"/>
                    <a:pt x="6743" y="4820"/>
                  </a:cubicBezTo>
                  <a:lnTo>
                    <a:pt x="5955" y="4820"/>
                  </a:lnTo>
                  <a:cubicBezTo>
                    <a:pt x="5987" y="4505"/>
                    <a:pt x="6018" y="4190"/>
                    <a:pt x="6018" y="3875"/>
                  </a:cubicBezTo>
                  <a:cubicBezTo>
                    <a:pt x="6018" y="3560"/>
                    <a:pt x="5987" y="3214"/>
                    <a:pt x="5955" y="2930"/>
                  </a:cubicBezTo>
                  <a:close/>
                  <a:moveTo>
                    <a:pt x="3466" y="2930"/>
                  </a:moveTo>
                  <a:lnTo>
                    <a:pt x="3466" y="4852"/>
                  </a:lnTo>
                  <a:lnTo>
                    <a:pt x="2647" y="4852"/>
                  </a:lnTo>
                  <a:cubicBezTo>
                    <a:pt x="2553" y="4537"/>
                    <a:pt x="2553" y="4222"/>
                    <a:pt x="2553" y="3875"/>
                  </a:cubicBezTo>
                  <a:cubicBezTo>
                    <a:pt x="2553" y="3497"/>
                    <a:pt x="2616" y="3214"/>
                    <a:pt x="2647" y="2930"/>
                  </a:cubicBezTo>
                  <a:close/>
                  <a:moveTo>
                    <a:pt x="6302" y="5640"/>
                  </a:moveTo>
                  <a:cubicBezTo>
                    <a:pt x="6081" y="5955"/>
                    <a:pt x="5798" y="6238"/>
                    <a:pt x="5483" y="6427"/>
                  </a:cubicBezTo>
                  <a:cubicBezTo>
                    <a:pt x="5609" y="6207"/>
                    <a:pt x="5672" y="5923"/>
                    <a:pt x="5766" y="5640"/>
                  </a:cubicBezTo>
                  <a:close/>
                  <a:moveTo>
                    <a:pt x="1986" y="5671"/>
                  </a:moveTo>
                  <a:cubicBezTo>
                    <a:pt x="2049" y="5955"/>
                    <a:pt x="2143" y="6238"/>
                    <a:pt x="2238" y="6459"/>
                  </a:cubicBezTo>
                  <a:cubicBezTo>
                    <a:pt x="1923" y="6238"/>
                    <a:pt x="1671" y="5955"/>
                    <a:pt x="1419" y="5671"/>
                  </a:cubicBezTo>
                  <a:close/>
                  <a:moveTo>
                    <a:pt x="4916" y="5640"/>
                  </a:moveTo>
                  <a:cubicBezTo>
                    <a:pt x="4727" y="6144"/>
                    <a:pt x="4538" y="6522"/>
                    <a:pt x="4286" y="6711"/>
                  </a:cubicBezTo>
                  <a:lnTo>
                    <a:pt x="4286" y="5640"/>
                  </a:lnTo>
                  <a:close/>
                  <a:moveTo>
                    <a:pt x="3466" y="5671"/>
                  </a:moveTo>
                  <a:lnTo>
                    <a:pt x="3466" y="6742"/>
                  </a:lnTo>
                  <a:cubicBezTo>
                    <a:pt x="3246" y="6553"/>
                    <a:pt x="2994" y="6144"/>
                    <a:pt x="2836" y="5671"/>
                  </a:cubicBezTo>
                  <a:close/>
                  <a:moveTo>
                    <a:pt x="3876" y="0"/>
                  </a:moveTo>
                  <a:cubicBezTo>
                    <a:pt x="2301" y="0"/>
                    <a:pt x="915" y="945"/>
                    <a:pt x="316" y="2332"/>
                  </a:cubicBezTo>
                  <a:cubicBezTo>
                    <a:pt x="127" y="2804"/>
                    <a:pt x="1" y="3308"/>
                    <a:pt x="1" y="3875"/>
                  </a:cubicBezTo>
                  <a:cubicBezTo>
                    <a:pt x="1" y="4411"/>
                    <a:pt x="127" y="4946"/>
                    <a:pt x="316" y="5419"/>
                  </a:cubicBezTo>
                  <a:cubicBezTo>
                    <a:pt x="915" y="6774"/>
                    <a:pt x="2301" y="7719"/>
                    <a:pt x="3876" y="7719"/>
                  </a:cubicBezTo>
                  <a:cubicBezTo>
                    <a:pt x="5451" y="7719"/>
                    <a:pt x="6806" y="6774"/>
                    <a:pt x="7405" y="5419"/>
                  </a:cubicBezTo>
                  <a:cubicBezTo>
                    <a:pt x="7594" y="4946"/>
                    <a:pt x="7720" y="4411"/>
                    <a:pt x="7720" y="3875"/>
                  </a:cubicBezTo>
                  <a:cubicBezTo>
                    <a:pt x="7720" y="3308"/>
                    <a:pt x="7594" y="2804"/>
                    <a:pt x="7405" y="2332"/>
                  </a:cubicBezTo>
                  <a:cubicBezTo>
                    <a:pt x="6806" y="945"/>
                    <a:pt x="5451" y="0"/>
                    <a:pt x="3876" y="0"/>
                  </a:cubicBezTo>
                  <a:close/>
                </a:path>
              </a:pathLst>
            </a:custGeom>
            <a:grpFill/>
            <a:ln>
              <a:noFill/>
            </a:ln>
          </p:spPr>
          <p:txBody>
            <a:bodyPr spcFirstLastPara="1" wrap="square" lIns="91425" tIns="91425" rIns="91425" bIns="91425" anchor="ctr" anchorCtr="0">
              <a:noAutofit/>
            </a:bodyPr>
            <a:lstStyle/>
            <a:p>
              <a:endParaRPr/>
            </a:p>
          </p:txBody>
        </p:sp>
      </p:grpSp>
      <p:sp>
        <p:nvSpPr>
          <p:cNvPr id="74" name="ZoneTexte 73">
            <a:extLst>
              <a:ext uri="{FF2B5EF4-FFF2-40B4-BE49-F238E27FC236}">
                <a16:creationId xmlns:a16="http://schemas.microsoft.com/office/drawing/2014/main" id="{4C0C1788-B5D9-4153-A826-B990304EB07B}"/>
              </a:ext>
            </a:extLst>
          </p:cNvPr>
          <p:cNvSpPr txBox="1"/>
          <p:nvPr/>
        </p:nvSpPr>
        <p:spPr>
          <a:xfrm>
            <a:off x="8068477" y="2093984"/>
            <a:ext cx="914400" cy="512897"/>
          </a:xfrm>
          <a:prstGeom prst="rect">
            <a:avLst/>
          </a:prstGeom>
          <a:noFill/>
        </p:spPr>
        <p:txBody>
          <a:bodyPr wrap="square" lIns="36000" tIns="0" rIns="36000" bIns="0" rtlCol="0">
            <a:spAutoFit/>
          </a:bodyPr>
          <a:lstStyle/>
          <a:p>
            <a:pPr algn="ctr" defTabSz="1218895">
              <a:buClr>
                <a:srgbClr val="000000"/>
              </a:buClr>
              <a:defRPr/>
            </a:pPr>
            <a:r>
              <a:rPr lang="en" sz="3333" b="1" kern="0" dirty="0">
                <a:solidFill>
                  <a:prstClr val="white"/>
                </a:solidFill>
                <a:highlight>
                  <a:srgbClr val="800080"/>
                </a:highlight>
                <a:latin typeface="Bebas Neue"/>
                <a:ea typeface="Bebas Neue"/>
                <a:cs typeface="Bebas Neue"/>
                <a:sym typeface="Bebas Neue"/>
              </a:rPr>
              <a:t>20</a:t>
            </a:r>
          </a:p>
        </p:txBody>
      </p:sp>
      <p:pic>
        <p:nvPicPr>
          <p:cNvPr id="10" name="Graphique 9" descr="Pièces">
            <a:extLst>
              <a:ext uri="{FF2B5EF4-FFF2-40B4-BE49-F238E27FC236}">
                <a16:creationId xmlns:a16="http://schemas.microsoft.com/office/drawing/2014/main" id="{8CAC4931-BF6E-42A4-A352-2B3DFB665D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26372" y="2151558"/>
            <a:ext cx="527505" cy="527505"/>
          </a:xfrm>
          <a:prstGeom prst="rect">
            <a:avLst/>
          </a:prstGeom>
        </p:spPr>
      </p:pic>
      <p:sp>
        <p:nvSpPr>
          <p:cNvPr id="76" name="Google Shape;1271;p49">
            <a:extLst>
              <a:ext uri="{FF2B5EF4-FFF2-40B4-BE49-F238E27FC236}">
                <a16:creationId xmlns:a16="http://schemas.microsoft.com/office/drawing/2014/main" id="{592620D0-403A-4EF4-B5E4-1E9EA9053289}"/>
              </a:ext>
            </a:extLst>
          </p:cNvPr>
          <p:cNvSpPr/>
          <p:nvPr/>
        </p:nvSpPr>
        <p:spPr>
          <a:xfrm>
            <a:off x="9667755" y="1928352"/>
            <a:ext cx="428582" cy="483196"/>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bg1"/>
          </a:solidFill>
          <a:ln>
            <a:noFill/>
          </a:ln>
        </p:spPr>
        <p:txBody>
          <a:bodyPr spcFirstLastPara="1" wrap="square" lIns="91425" tIns="91425" rIns="91425" bIns="91425" anchor="ctr" anchorCtr="0">
            <a:noAutofit/>
          </a:bodyPr>
          <a:lstStyle/>
          <a:p>
            <a:endParaRPr/>
          </a:p>
        </p:txBody>
      </p:sp>
      <p:sp>
        <p:nvSpPr>
          <p:cNvPr id="77" name="Google Shape;1180;p48">
            <a:extLst>
              <a:ext uri="{FF2B5EF4-FFF2-40B4-BE49-F238E27FC236}">
                <a16:creationId xmlns:a16="http://schemas.microsoft.com/office/drawing/2014/main" id="{EEA4966A-9B41-456B-925D-EBF87DA00335}"/>
              </a:ext>
            </a:extLst>
          </p:cNvPr>
          <p:cNvSpPr txBox="1"/>
          <p:nvPr/>
        </p:nvSpPr>
        <p:spPr>
          <a:xfrm>
            <a:off x="3589997" y="5417220"/>
            <a:ext cx="2828581" cy="615440"/>
          </a:xfrm>
          <a:prstGeom prst="rect">
            <a:avLst/>
          </a:prstGeom>
          <a:noFill/>
          <a:ln>
            <a:noFill/>
          </a:ln>
        </p:spPr>
        <p:txBody>
          <a:bodyPr spcFirstLastPara="1" wrap="square" lIns="121868" tIns="121868" rIns="121868" bIns="121868" anchor="ctr" anchorCtr="0">
            <a:noAutofit/>
          </a:bodyPr>
          <a:lstStyle/>
          <a:p>
            <a:pPr defTabSz="1218895">
              <a:buClr>
                <a:srgbClr val="000000"/>
              </a:buClr>
              <a:buSzPts val="1100"/>
              <a:defRPr/>
            </a:pPr>
            <a:r>
              <a:rPr lang="fr-FR" sz="1733" kern="0" dirty="0">
                <a:solidFill>
                  <a:srgbClr val="FFFFFF"/>
                </a:solidFill>
                <a:latin typeface="Roboto"/>
                <a:ea typeface="Roboto"/>
                <a:cs typeface="Roboto"/>
                <a:sym typeface="Roboto"/>
              </a:rPr>
              <a:t>Nombre d’emplois à 3 ans créés sur le territoire par les entreprises implantées dans l’année par l’Agence </a:t>
            </a:r>
            <a:endParaRPr sz="1733" kern="0" dirty="0">
              <a:solidFill>
                <a:srgbClr val="FFFFFF"/>
              </a:solidFill>
              <a:latin typeface="Roboto"/>
              <a:ea typeface="Roboto"/>
              <a:cs typeface="Roboto"/>
              <a:sym typeface="Roboto"/>
            </a:endParaRPr>
          </a:p>
        </p:txBody>
      </p:sp>
      <p:sp>
        <p:nvSpPr>
          <p:cNvPr id="54" name="Google Shape;1209;p48">
            <a:extLst>
              <a:ext uri="{FF2B5EF4-FFF2-40B4-BE49-F238E27FC236}">
                <a16:creationId xmlns:a16="http://schemas.microsoft.com/office/drawing/2014/main" id="{8F64D4AB-9665-4E6D-B533-DC229D7F6DC4}"/>
              </a:ext>
            </a:extLst>
          </p:cNvPr>
          <p:cNvSpPr/>
          <p:nvPr/>
        </p:nvSpPr>
        <p:spPr>
          <a:xfrm>
            <a:off x="9101253" y="3783357"/>
            <a:ext cx="2975631" cy="2470557"/>
          </a:xfrm>
          <a:prstGeom prst="rect">
            <a:avLst/>
          </a:prstGeom>
          <a:solidFill>
            <a:schemeClr val="accent5"/>
          </a:solidFill>
          <a:ln>
            <a:noFill/>
          </a:ln>
        </p:spPr>
        <p:txBody>
          <a:bodyPr spcFirstLastPara="1" wrap="square" lIns="121868" tIns="121868" rIns="121868" bIns="121868" anchor="ctr" anchorCtr="0">
            <a:noAutofit/>
          </a:bodyPr>
          <a:lstStyle/>
          <a:p>
            <a:pPr defTabSz="1218895">
              <a:buClr>
                <a:srgbClr val="000000"/>
              </a:buClr>
              <a:defRPr/>
            </a:pPr>
            <a:endParaRPr lang="fr-FR" sz="1733" kern="0" dirty="0">
              <a:solidFill>
                <a:srgbClr val="FFFFFF"/>
              </a:solidFill>
              <a:latin typeface="Calibri" panose="020F0502020204030204" pitchFamily="34" charset="0"/>
              <a:ea typeface="Roboto"/>
              <a:cs typeface="Calibri" panose="020F0502020204030204" pitchFamily="34" charset="0"/>
              <a:sym typeface="Roboto"/>
            </a:endParaRPr>
          </a:p>
          <a:p>
            <a:pPr defTabSz="1218895">
              <a:buClr>
                <a:srgbClr val="000000"/>
              </a:buClr>
              <a:defRPr/>
            </a:pPr>
            <a:endParaRPr lang="fr-FR" sz="1733" kern="0" dirty="0">
              <a:solidFill>
                <a:srgbClr val="FFFFFF"/>
              </a:solidFill>
              <a:latin typeface="Calibri" panose="020F0502020204030204" pitchFamily="34" charset="0"/>
              <a:ea typeface="Roboto"/>
              <a:cs typeface="Calibri" panose="020F0502020204030204" pitchFamily="34" charset="0"/>
              <a:sym typeface="Roboto"/>
            </a:endParaRPr>
          </a:p>
          <a:p>
            <a:pPr defTabSz="1218895">
              <a:buClr>
                <a:srgbClr val="000000"/>
              </a:buClr>
              <a:defRPr/>
            </a:pPr>
            <a:endParaRPr lang="fr-FR" sz="1733" kern="0" dirty="0">
              <a:solidFill>
                <a:srgbClr val="FFFFFF"/>
              </a:solidFill>
              <a:latin typeface="Calibri" panose="020F0502020204030204" pitchFamily="34" charset="0"/>
              <a:ea typeface="Roboto"/>
              <a:cs typeface="Calibri" panose="020F0502020204030204" pitchFamily="34" charset="0"/>
              <a:sym typeface="Roboto"/>
            </a:endParaRPr>
          </a:p>
          <a:p>
            <a:pPr defTabSz="1218895">
              <a:buClr>
                <a:srgbClr val="000000"/>
              </a:buClr>
              <a:defRPr/>
            </a:pPr>
            <a:endParaRPr lang="fr-FR" sz="1733" kern="0" dirty="0">
              <a:solidFill>
                <a:srgbClr val="FFFFFF"/>
              </a:solidFill>
              <a:latin typeface="Calibri" panose="020F0502020204030204" pitchFamily="34" charset="0"/>
              <a:ea typeface="Roboto"/>
              <a:cs typeface="Calibri" panose="020F0502020204030204" pitchFamily="34" charset="0"/>
              <a:sym typeface="Roboto"/>
            </a:endParaRPr>
          </a:p>
          <a:p>
            <a:pPr defTabSz="1218895">
              <a:buClr>
                <a:srgbClr val="000000"/>
              </a:buClr>
              <a:defRPr/>
            </a:pPr>
            <a:endParaRPr lang="fr-FR" sz="1733" kern="0" dirty="0">
              <a:solidFill>
                <a:srgbClr val="FFFFFF"/>
              </a:solidFill>
              <a:latin typeface="Calibri" panose="020F0502020204030204" pitchFamily="34" charset="0"/>
              <a:ea typeface="Roboto"/>
              <a:cs typeface="Calibri" panose="020F0502020204030204" pitchFamily="34" charset="0"/>
              <a:sym typeface="Roboto"/>
            </a:endParaRPr>
          </a:p>
        </p:txBody>
      </p:sp>
      <p:sp>
        <p:nvSpPr>
          <p:cNvPr id="55" name="Google Shape;1196;p48">
            <a:extLst>
              <a:ext uri="{FF2B5EF4-FFF2-40B4-BE49-F238E27FC236}">
                <a16:creationId xmlns:a16="http://schemas.microsoft.com/office/drawing/2014/main" id="{F6FA71EF-7A84-4111-A63D-611DDE65C32F}"/>
              </a:ext>
            </a:extLst>
          </p:cNvPr>
          <p:cNvSpPr txBox="1"/>
          <p:nvPr/>
        </p:nvSpPr>
        <p:spPr>
          <a:xfrm>
            <a:off x="9062570" y="3725618"/>
            <a:ext cx="1849004" cy="650398"/>
          </a:xfrm>
          <a:prstGeom prst="rect">
            <a:avLst/>
          </a:prstGeom>
          <a:noFill/>
          <a:ln>
            <a:noFill/>
          </a:ln>
        </p:spPr>
        <p:txBody>
          <a:bodyPr spcFirstLastPara="1" wrap="square" lIns="121868" tIns="121868" rIns="121868" bIns="121868" anchor="ctr" anchorCtr="0">
            <a:noAutofit/>
          </a:bodyPr>
          <a:lstStyle/>
          <a:p>
            <a:pPr defTabSz="1218895">
              <a:buClr>
                <a:srgbClr val="000000"/>
              </a:buClr>
              <a:defRPr/>
            </a:pPr>
            <a:r>
              <a:rPr lang="fr-FR" b="1" kern="0" dirty="0">
                <a:solidFill>
                  <a:srgbClr val="FFFFFF"/>
                </a:solidFill>
                <a:sym typeface="Bebas Neue"/>
              </a:rPr>
              <a:t>Inclusion</a:t>
            </a:r>
            <a:endParaRPr b="1" kern="0" dirty="0">
              <a:solidFill>
                <a:srgbClr val="FFFFFF"/>
              </a:solidFill>
              <a:sym typeface="Bebas Neue"/>
            </a:endParaRPr>
          </a:p>
        </p:txBody>
      </p:sp>
      <p:sp>
        <p:nvSpPr>
          <p:cNvPr id="56" name="Google Shape;1199;p48">
            <a:extLst>
              <a:ext uri="{FF2B5EF4-FFF2-40B4-BE49-F238E27FC236}">
                <a16:creationId xmlns:a16="http://schemas.microsoft.com/office/drawing/2014/main" id="{B0ACB9ED-EC97-4462-9F55-CC41AB7F5A6C}"/>
              </a:ext>
            </a:extLst>
          </p:cNvPr>
          <p:cNvSpPr txBox="1"/>
          <p:nvPr/>
        </p:nvSpPr>
        <p:spPr>
          <a:xfrm>
            <a:off x="10949442" y="4526423"/>
            <a:ext cx="1032606" cy="650398"/>
          </a:xfrm>
          <a:prstGeom prst="rect">
            <a:avLst/>
          </a:prstGeom>
          <a:noFill/>
          <a:ln>
            <a:noFill/>
          </a:ln>
        </p:spPr>
        <p:txBody>
          <a:bodyPr spcFirstLastPara="1" wrap="square" lIns="121868" tIns="121868" rIns="121868" bIns="121868" anchor="ctr" anchorCtr="0">
            <a:noAutofit/>
          </a:bodyPr>
          <a:lstStyle/>
          <a:p>
            <a:pPr algn="ctr" defTabSz="1218895">
              <a:buClr>
                <a:srgbClr val="000000"/>
              </a:buClr>
              <a:defRPr/>
            </a:pPr>
            <a:r>
              <a:rPr lang="fr-FR" sz="3333" b="1" kern="0" dirty="0">
                <a:solidFill>
                  <a:schemeClr val="bg1"/>
                </a:solidFill>
                <a:highlight>
                  <a:srgbClr val="800080"/>
                </a:highlight>
                <a:latin typeface="Bebas Neue"/>
                <a:sym typeface="Bebas Neue"/>
              </a:rPr>
              <a:t>30%</a:t>
            </a:r>
            <a:endParaRPr sz="3333" b="1" kern="0" dirty="0">
              <a:solidFill>
                <a:schemeClr val="bg1"/>
              </a:solidFill>
              <a:highlight>
                <a:srgbClr val="800080"/>
              </a:highlight>
              <a:latin typeface="Bebas Neue"/>
              <a:sym typeface="Bebas Neue"/>
            </a:endParaRPr>
          </a:p>
        </p:txBody>
      </p:sp>
      <p:sp>
        <p:nvSpPr>
          <p:cNvPr id="57" name="Google Shape;525;p36">
            <a:extLst>
              <a:ext uri="{FF2B5EF4-FFF2-40B4-BE49-F238E27FC236}">
                <a16:creationId xmlns:a16="http://schemas.microsoft.com/office/drawing/2014/main" id="{8D4FD8A0-DB8A-4C81-8CAF-F04AB2E34D43}"/>
              </a:ext>
            </a:extLst>
          </p:cNvPr>
          <p:cNvSpPr/>
          <p:nvPr/>
        </p:nvSpPr>
        <p:spPr>
          <a:xfrm>
            <a:off x="9591780" y="4473205"/>
            <a:ext cx="580532" cy="518982"/>
          </a:xfrm>
          <a:custGeom>
            <a:avLst/>
            <a:gdLst/>
            <a:ahLst/>
            <a:cxnLst/>
            <a:rect l="l" t="t" r="r" b="b"/>
            <a:pathLst>
              <a:path w="11879" h="11878" extrusionOk="0">
                <a:moveTo>
                  <a:pt x="5892" y="693"/>
                </a:moveTo>
                <a:cubicBezTo>
                  <a:pt x="6302" y="693"/>
                  <a:pt x="6617" y="1008"/>
                  <a:pt x="6617" y="1418"/>
                </a:cubicBezTo>
                <a:cubicBezTo>
                  <a:pt x="6617" y="1796"/>
                  <a:pt x="6302" y="2111"/>
                  <a:pt x="5892" y="2111"/>
                </a:cubicBezTo>
                <a:cubicBezTo>
                  <a:pt x="5514" y="2111"/>
                  <a:pt x="5199" y="1796"/>
                  <a:pt x="5199" y="1418"/>
                </a:cubicBezTo>
                <a:cubicBezTo>
                  <a:pt x="5231" y="1008"/>
                  <a:pt x="5546" y="693"/>
                  <a:pt x="5892" y="693"/>
                </a:cubicBezTo>
                <a:close/>
                <a:moveTo>
                  <a:pt x="5892" y="2741"/>
                </a:moveTo>
                <a:cubicBezTo>
                  <a:pt x="6837" y="2741"/>
                  <a:pt x="7625" y="3529"/>
                  <a:pt x="7625" y="4505"/>
                </a:cubicBezTo>
                <a:lnTo>
                  <a:pt x="7625" y="5545"/>
                </a:lnTo>
                <a:lnTo>
                  <a:pt x="4159" y="5545"/>
                </a:lnTo>
                <a:lnTo>
                  <a:pt x="4159" y="4505"/>
                </a:lnTo>
                <a:cubicBezTo>
                  <a:pt x="4159" y="3529"/>
                  <a:pt x="4947" y="2741"/>
                  <a:pt x="5892" y="2741"/>
                </a:cubicBezTo>
                <a:close/>
                <a:moveTo>
                  <a:pt x="8381" y="5104"/>
                </a:moveTo>
                <a:cubicBezTo>
                  <a:pt x="9326" y="5356"/>
                  <a:pt x="9767" y="5703"/>
                  <a:pt x="9767" y="5892"/>
                </a:cubicBezTo>
                <a:cubicBezTo>
                  <a:pt x="9767" y="6238"/>
                  <a:pt x="8381" y="6931"/>
                  <a:pt x="5955" y="6931"/>
                </a:cubicBezTo>
                <a:cubicBezTo>
                  <a:pt x="5898" y="6932"/>
                  <a:pt x="5842" y="6932"/>
                  <a:pt x="5787" y="6932"/>
                </a:cubicBezTo>
                <a:cubicBezTo>
                  <a:pt x="3434" y="6932"/>
                  <a:pt x="2112" y="6292"/>
                  <a:pt x="2112" y="5892"/>
                </a:cubicBezTo>
                <a:cubicBezTo>
                  <a:pt x="2112" y="5703"/>
                  <a:pt x="2553" y="5388"/>
                  <a:pt x="3498" y="5104"/>
                </a:cubicBezTo>
                <a:lnTo>
                  <a:pt x="3498" y="5892"/>
                </a:lnTo>
                <a:cubicBezTo>
                  <a:pt x="3498" y="6081"/>
                  <a:pt x="3655" y="6238"/>
                  <a:pt x="3844" y="6238"/>
                </a:cubicBezTo>
                <a:lnTo>
                  <a:pt x="8034" y="6238"/>
                </a:lnTo>
                <a:cubicBezTo>
                  <a:pt x="8223" y="6238"/>
                  <a:pt x="8381" y="6081"/>
                  <a:pt x="8381" y="5892"/>
                </a:cubicBezTo>
                <a:lnTo>
                  <a:pt x="8381" y="5104"/>
                </a:lnTo>
                <a:close/>
                <a:moveTo>
                  <a:pt x="1765" y="10428"/>
                </a:moveTo>
                <a:cubicBezTo>
                  <a:pt x="2427" y="10428"/>
                  <a:pt x="2805" y="10680"/>
                  <a:pt x="2805" y="10775"/>
                </a:cubicBezTo>
                <a:cubicBezTo>
                  <a:pt x="2805" y="10869"/>
                  <a:pt x="2427" y="11121"/>
                  <a:pt x="1765" y="11121"/>
                </a:cubicBezTo>
                <a:cubicBezTo>
                  <a:pt x="1072" y="11121"/>
                  <a:pt x="694" y="10869"/>
                  <a:pt x="694" y="10775"/>
                </a:cubicBezTo>
                <a:cubicBezTo>
                  <a:pt x="694" y="10712"/>
                  <a:pt x="1072" y="10428"/>
                  <a:pt x="1765" y="10428"/>
                </a:cubicBezTo>
                <a:close/>
                <a:moveTo>
                  <a:pt x="5955" y="10428"/>
                </a:moveTo>
                <a:cubicBezTo>
                  <a:pt x="6617" y="10428"/>
                  <a:pt x="6963" y="10712"/>
                  <a:pt x="6963" y="10775"/>
                </a:cubicBezTo>
                <a:cubicBezTo>
                  <a:pt x="6963" y="10869"/>
                  <a:pt x="6617" y="11121"/>
                  <a:pt x="5955" y="11121"/>
                </a:cubicBezTo>
                <a:cubicBezTo>
                  <a:pt x="5262" y="11121"/>
                  <a:pt x="4915" y="10869"/>
                  <a:pt x="4915" y="10775"/>
                </a:cubicBezTo>
                <a:cubicBezTo>
                  <a:pt x="4915" y="10712"/>
                  <a:pt x="5262" y="10428"/>
                  <a:pt x="5955" y="10428"/>
                </a:cubicBezTo>
                <a:close/>
                <a:moveTo>
                  <a:pt x="10082" y="10428"/>
                </a:moveTo>
                <a:cubicBezTo>
                  <a:pt x="10775" y="10428"/>
                  <a:pt x="11153" y="10680"/>
                  <a:pt x="11153" y="10775"/>
                </a:cubicBezTo>
                <a:cubicBezTo>
                  <a:pt x="11153" y="10869"/>
                  <a:pt x="10775" y="11121"/>
                  <a:pt x="10082" y="11121"/>
                </a:cubicBezTo>
                <a:cubicBezTo>
                  <a:pt x="9421" y="11121"/>
                  <a:pt x="9043" y="10869"/>
                  <a:pt x="9043" y="10775"/>
                </a:cubicBezTo>
                <a:cubicBezTo>
                  <a:pt x="9043" y="10712"/>
                  <a:pt x="9421" y="10428"/>
                  <a:pt x="10082" y="10428"/>
                </a:cubicBezTo>
                <a:close/>
                <a:moveTo>
                  <a:pt x="5987" y="0"/>
                </a:moveTo>
                <a:cubicBezTo>
                  <a:pt x="5231" y="0"/>
                  <a:pt x="4600" y="630"/>
                  <a:pt x="4600" y="1355"/>
                </a:cubicBezTo>
                <a:cubicBezTo>
                  <a:pt x="4600" y="1733"/>
                  <a:pt x="4726" y="2016"/>
                  <a:pt x="4947" y="2300"/>
                </a:cubicBezTo>
                <a:cubicBezTo>
                  <a:pt x="4159" y="2710"/>
                  <a:pt x="3624" y="3497"/>
                  <a:pt x="3561" y="4442"/>
                </a:cubicBezTo>
                <a:cubicBezTo>
                  <a:pt x="2742" y="4631"/>
                  <a:pt x="1481" y="5072"/>
                  <a:pt x="1481" y="5923"/>
                </a:cubicBezTo>
                <a:cubicBezTo>
                  <a:pt x="1481" y="6679"/>
                  <a:pt x="2427" y="7120"/>
                  <a:pt x="3151" y="7309"/>
                </a:cubicBezTo>
                <a:lnTo>
                  <a:pt x="1954" y="9798"/>
                </a:lnTo>
                <a:lnTo>
                  <a:pt x="1828" y="9798"/>
                </a:lnTo>
                <a:cubicBezTo>
                  <a:pt x="851" y="9798"/>
                  <a:pt x="64" y="10239"/>
                  <a:pt x="64" y="10806"/>
                </a:cubicBezTo>
                <a:cubicBezTo>
                  <a:pt x="1" y="11373"/>
                  <a:pt x="725" y="11846"/>
                  <a:pt x="1765" y="11846"/>
                </a:cubicBezTo>
                <a:cubicBezTo>
                  <a:pt x="2679" y="11846"/>
                  <a:pt x="3498" y="11436"/>
                  <a:pt x="3498" y="10806"/>
                </a:cubicBezTo>
                <a:cubicBezTo>
                  <a:pt x="3498" y="10334"/>
                  <a:pt x="3057" y="10019"/>
                  <a:pt x="2584" y="9924"/>
                </a:cubicBezTo>
                <a:lnTo>
                  <a:pt x="3781" y="7498"/>
                </a:lnTo>
                <a:cubicBezTo>
                  <a:pt x="4317" y="7624"/>
                  <a:pt x="4947" y="7656"/>
                  <a:pt x="5577" y="7719"/>
                </a:cubicBezTo>
                <a:lnTo>
                  <a:pt x="5577" y="9830"/>
                </a:lnTo>
                <a:cubicBezTo>
                  <a:pt x="4947" y="9924"/>
                  <a:pt x="4222" y="10239"/>
                  <a:pt x="4222" y="10869"/>
                </a:cubicBezTo>
                <a:cubicBezTo>
                  <a:pt x="4222" y="11499"/>
                  <a:pt x="5041" y="11877"/>
                  <a:pt x="5955" y="11877"/>
                </a:cubicBezTo>
                <a:cubicBezTo>
                  <a:pt x="6837" y="11877"/>
                  <a:pt x="7688" y="11499"/>
                  <a:pt x="7688" y="10869"/>
                </a:cubicBezTo>
                <a:cubicBezTo>
                  <a:pt x="7688" y="10239"/>
                  <a:pt x="6932" y="9924"/>
                  <a:pt x="6302" y="9830"/>
                </a:cubicBezTo>
                <a:lnTo>
                  <a:pt x="6302" y="7719"/>
                </a:lnTo>
                <a:cubicBezTo>
                  <a:pt x="6932" y="7719"/>
                  <a:pt x="7562" y="7624"/>
                  <a:pt x="8097" y="7498"/>
                </a:cubicBezTo>
                <a:lnTo>
                  <a:pt x="9295" y="9924"/>
                </a:lnTo>
                <a:cubicBezTo>
                  <a:pt x="8822" y="10082"/>
                  <a:pt x="8381" y="10334"/>
                  <a:pt x="8381" y="10806"/>
                </a:cubicBezTo>
                <a:cubicBezTo>
                  <a:pt x="8381" y="11436"/>
                  <a:pt x="9200" y="11846"/>
                  <a:pt x="10114" y="11846"/>
                </a:cubicBezTo>
                <a:cubicBezTo>
                  <a:pt x="11090" y="11846"/>
                  <a:pt x="11878" y="11405"/>
                  <a:pt x="11878" y="10806"/>
                </a:cubicBezTo>
                <a:cubicBezTo>
                  <a:pt x="11878" y="10239"/>
                  <a:pt x="11153" y="9798"/>
                  <a:pt x="10114" y="9798"/>
                </a:cubicBezTo>
                <a:lnTo>
                  <a:pt x="9988" y="9798"/>
                </a:lnTo>
                <a:lnTo>
                  <a:pt x="8822" y="7309"/>
                </a:lnTo>
                <a:cubicBezTo>
                  <a:pt x="9515" y="7120"/>
                  <a:pt x="10460" y="6679"/>
                  <a:pt x="10460" y="5923"/>
                </a:cubicBezTo>
                <a:cubicBezTo>
                  <a:pt x="10460" y="5072"/>
                  <a:pt x="9200" y="4631"/>
                  <a:pt x="8381" y="4442"/>
                </a:cubicBezTo>
                <a:cubicBezTo>
                  <a:pt x="8350" y="3497"/>
                  <a:pt x="7782" y="2710"/>
                  <a:pt x="6995" y="2300"/>
                </a:cubicBezTo>
                <a:cubicBezTo>
                  <a:pt x="7247" y="2080"/>
                  <a:pt x="7341" y="1764"/>
                  <a:pt x="7341" y="1355"/>
                </a:cubicBezTo>
                <a:cubicBezTo>
                  <a:pt x="7341" y="630"/>
                  <a:pt x="6711" y="0"/>
                  <a:pt x="5987" y="0"/>
                </a:cubicBezTo>
                <a:close/>
              </a:path>
            </a:pathLst>
          </a:custGeom>
          <a:solidFill>
            <a:schemeClr val="bg1"/>
          </a:solidFill>
          <a:ln>
            <a:noFill/>
          </a:ln>
        </p:spPr>
        <p:txBody>
          <a:bodyPr spcFirstLastPara="1" wrap="square" lIns="91425" tIns="91425" rIns="91425" bIns="91425" anchor="ctr" anchorCtr="0">
            <a:noAutofit/>
          </a:bodyPr>
          <a:lstStyle/>
          <a:p>
            <a:endParaRPr/>
          </a:p>
        </p:txBody>
      </p:sp>
      <p:sp>
        <p:nvSpPr>
          <p:cNvPr id="59" name="Google Shape;1197;p48">
            <a:extLst>
              <a:ext uri="{FF2B5EF4-FFF2-40B4-BE49-F238E27FC236}">
                <a16:creationId xmlns:a16="http://schemas.microsoft.com/office/drawing/2014/main" id="{88202640-7F73-45F1-88F0-4ED3BC45D717}"/>
              </a:ext>
            </a:extLst>
          </p:cNvPr>
          <p:cNvSpPr txBox="1"/>
          <p:nvPr/>
        </p:nvSpPr>
        <p:spPr>
          <a:xfrm>
            <a:off x="9062285" y="5326535"/>
            <a:ext cx="3069821" cy="731101"/>
          </a:xfrm>
          <a:prstGeom prst="rect">
            <a:avLst/>
          </a:prstGeom>
          <a:noFill/>
          <a:ln>
            <a:noFill/>
          </a:ln>
        </p:spPr>
        <p:txBody>
          <a:bodyPr spcFirstLastPara="1" wrap="square" lIns="121868" tIns="121868" rIns="121868" bIns="121868" anchor="ctr" anchorCtr="0">
            <a:noAutofit/>
          </a:bodyPr>
          <a:lstStyle/>
          <a:p>
            <a:pPr defTabSz="1218895">
              <a:buClr>
                <a:srgbClr val="000000"/>
              </a:buClr>
              <a:defRPr/>
            </a:pPr>
            <a:r>
              <a:rPr lang="fr-FR" sz="1733" kern="0" dirty="0">
                <a:solidFill>
                  <a:srgbClr val="FFFFFF"/>
                </a:solidFill>
                <a:latin typeface="Calibri" panose="020F0502020204030204" pitchFamily="34" charset="0"/>
                <a:ea typeface="Roboto"/>
                <a:cs typeface="Calibri" panose="020F0502020204030204" pitchFamily="34" charset="0"/>
                <a:sym typeface="Roboto"/>
              </a:rPr>
              <a:t>Part des implantés avec un impact social (qui contribuent aux dispositifs d’inclusion par l’emploi)</a:t>
            </a:r>
          </a:p>
        </p:txBody>
      </p:sp>
      <p:pic>
        <p:nvPicPr>
          <p:cNvPr id="32" name="Image 31">
            <a:extLst>
              <a:ext uri="{FF2B5EF4-FFF2-40B4-BE49-F238E27FC236}">
                <a16:creationId xmlns:a16="http://schemas.microsoft.com/office/drawing/2014/main" id="{2F6B7E17-5832-8089-9500-B965D29409D3}"/>
              </a:ext>
            </a:extLst>
          </p:cNvPr>
          <p:cNvPicPr>
            <a:picLocks noChangeAspect="1"/>
          </p:cNvPicPr>
          <p:nvPr/>
        </p:nvPicPr>
        <p:blipFill>
          <a:blip r:embed="rId9"/>
          <a:stretch>
            <a:fillRect/>
          </a:stretch>
        </p:blipFill>
        <p:spPr>
          <a:xfrm>
            <a:off x="341349" y="4473206"/>
            <a:ext cx="2435250" cy="1278408"/>
          </a:xfrm>
          <a:prstGeom prst="rect">
            <a:avLst/>
          </a:prstGeom>
          <a:solidFill>
            <a:schemeClr val="bg1"/>
          </a:solidFill>
        </p:spPr>
      </p:pic>
    </p:spTree>
    <p:extLst>
      <p:ext uri="{BB962C8B-B14F-4D97-AF65-F5344CB8AC3E}">
        <p14:creationId xmlns:p14="http://schemas.microsoft.com/office/powerpoint/2010/main" val="280084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7FABAA5E-BCBA-1762-9ECF-BD7B197CDF61}"/>
              </a:ext>
            </a:extLst>
          </p:cNvPr>
          <p:cNvSpPr>
            <a:spLocks noGrp="1"/>
          </p:cNvSpPr>
          <p:nvPr>
            <p:ph type="title"/>
          </p:nvPr>
        </p:nvSpPr>
        <p:spPr>
          <a:xfrm>
            <a:off x="6023992" y="2281286"/>
            <a:ext cx="5040000" cy="2005806"/>
          </a:xfrm>
        </p:spPr>
        <p:txBody>
          <a:bodyPr/>
          <a:lstStyle/>
          <a:p>
            <a:pPr>
              <a:lnSpc>
                <a:spcPct val="80000"/>
              </a:lnSpc>
            </a:pPr>
            <a:r>
              <a:rPr lang="fr-FR" sz="5400" dirty="0"/>
              <a:t>Vers de nouvelles perspectives</a:t>
            </a:r>
            <a:br>
              <a:rPr lang="fr-FR" sz="5400" dirty="0"/>
            </a:br>
            <a:endParaRPr lang="fr-FR" sz="5300" dirty="0"/>
          </a:p>
        </p:txBody>
      </p:sp>
      <p:pic>
        <p:nvPicPr>
          <p:cNvPr id="12" name="Espace réservé pour une image  11">
            <a:extLst>
              <a:ext uri="{FF2B5EF4-FFF2-40B4-BE49-F238E27FC236}">
                <a16:creationId xmlns:a16="http://schemas.microsoft.com/office/drawing/2014/main" id="{5A7C12B0-EB61-4F9A-8B8D-4C4015FB86D7}"/>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8303" r="8303"/>
          <a:stretch>
            <a:fillRect/>
          </a:stretch>
        </p:blipFill>
        <p:spPr/>
      </p:pic>
    </p:spTree>
    <p:extLst>
      <p:ext uri="{BB962C8B-B14F-4D97-AF65-F5344CB8AC3E}">
        <p14:creationId xmlns:p14="http://schemas.microsoft.com/office/powerpoint/2010/main" val="2848154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
            <a:extLst>
              <a:ext uri="{FF2B5EF4-FFF2-40B4-BE49-F238E27FC236}">
                <a16:creationId xmlns:a16="http://schemas.microsoft.com/office/drawing/2014/main" id="{42B221B0-257F-0D2B-7745-BB0C5789CA94}"/>
              </a:ext>
            </a:extLst>
          </p:cNvPr>
          <p:cNvSpPr>
            <a:spLocks noGrp="1"/>
          </p:cNvSpPr>
          <p:nvPr>
            <p:ph type="dt" sz="half" idx="12"/>
          </p:nvPr>
        </p:nvSpPr>
        <p:spPr>
          <a:xfrm>
            <a:off x="9576000" y="6336000"/>
            <a:ext cx="719419" cy="184666"/>
          </a:xfrm>
        </p:spPr>
        <p:txBody>
          <a:bodyPr/>
          <a:lstStyle/>
          <a:p>
            <a:pPr algn="r">
              <a:spcAft>
                <a:spcPts val="600"/>
              </a:spcAft>
            </a:pPr>
            <a:r>
              <a:rPr lang="fr-FR" err="1"/>
              <a:t>jj.mm.aaaa</a:t>
            </a:r>
            <a:endParaRPr lang="fr-FR"/>
          </a:p>
        </p:txBody>
      </p:sp>
      <p:sp>
        <p:nvSpPr>
          <p:cNvPr id="6" name="Titre 5">
            <a:extLst>
              <a:ext uri="{FF2B5EF4-FFF2-40B4-BE49-F238E27FC236}">
                <a16:creationId xmlns:a16="http://schemas.microsoft.com/office/drawing/2014/main" id="{B9C22A8C-999B-5CA1-2B7C-FAE0E761F038}"/>
              </a:ext>
            </a:extLst>
          </p:cNvPr>
          <p:cNvSpPr>
            <a:spLocks noGrp="1"/>
          </p:cNvSpPr>
          <p:nvPr>
            <p:ph type="title"/>
          </p:nvPr>
        </p:nvSpPr>
        <p:spPr>
          <a:xfrm>
            <a:off x="119336" y="1412776"/>
            <a:ext cx="6480720" cy="656783"/>
          </a:xfrm>
        </p:spPr>
        <p:txBody>
          <a:bodyPr wrap="square" anchor="b">
            <a:normAutofit fontScale="90000"/>
          </a:bodyPr>
          <a:lstStyle/>
          <a:p>
            <a:r>
              <a:rPr lang="fr-FR" sz="3600" dirty="0"/>
              <a:t>1</a:t>
            </a:r>
            <a:r>
              <a:rPr lang="fr-FR" sz="4000" dirty="0"/>
              <a:t>/ RENFORCER LA COOPERATION</a:t>
            </a:r>
          </a:p>
        </p:txBody>
      </p:sp>
      <p:sp>
        <p:nvSpPr>
          <p:cNvPr id="21" name="Text Placeholder 4">
            <a:extLst>
              <a:ext uri="{FF2B5EF4-FFF2-40B4-BE49-F238E27FC236}">
                <a16:creationId xmlns:a16="http://schemas.microsoft.com/office/drawing/2014/main" id="{BAE79F0C-ED34-BE9A-7CE3-CB03EBE3F1EA}"/>
              </a:ext>
            </a:extLst>
          </p:cNvPr>
          <p:cNvSpPr>
            <a:spLocks noGrp="1"/>
          </p:cNvSpPr>
          <p:nvPr>
            <p:ph type="body" sz="quarter" idx="13"/>
          </p:nvPr>
        </p:nvSpPr>
        <p:spPr>
          <a:xfrm>
            <a:off x="6096000" y="2353292"/>
            <a:ext cx="5040000" cy="3487976"/>
          </a:xfrm>
        </p:spPr>
        <p:txBody>
          <a:bodyPr/>
          <a:lstStyle/>
          <a:p>
            <a:pPr marL="342900" indent="-342900">
              <a:buFont typeface="Arial" panose="020B0604020202020204" pitchFamily="34" charset="0"/>
              <a:buChar char="•"/>
            </a:pPr>
            <a:r>
              <a:rPr lang="en-US" dirty="0" err="1"/>
              <a:t>Partenariats</a:t>
            </a:r>
            <a:r>
              <a:rPr lang="en-US" dirty="0"/>
              <a:t> entre </a:t>
            </a:r>
            <a:r>
              <a:rPr lang="en-US" dirty="0" err="1"/>
              <a:t>pôles</a:t>
            </a:r>
            <a:r>
              <a:rPr lang="en-US" dirty="0"/>
              <a:t> et  </a:t>
            </a:r>
            <a:r>
              <a:rPr lang="en-US" dirty="0" err="1"/>
              <a:t>territoires</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err="1"/>
              <a:t>Mesure</a:t>
            </a:r>
            <a:r>
              <a:rPr lang="en-US" dirty="0"/>
              <a:t> commune </a:t>
            </a:r>
            <a:r>
              <a:rPr lang="en-US" dirty="0" err="1"/>
              <a:t>d’impact</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err="1"/>
              <a:t>Coopération</a:t>
            </a:r>
            <a:r>
              <a:rPr lang="en-US" dirty="0"/>
              <a:t> entre </a:t>
            </a:r>
            <a:r>
              <a:rPr lang="en-US" dirty="0" err="1"/>
              <a:t>acteurs</a:t>
            </a:r>
            <a:r>
              <a:rPr lang="en-US" dirty="0"/>
              <a:t> </a:t>
            </a:r>
            <a:r>
              <a:rPr lang="en-US" dirty="0" err="1"/>
              <a:t>locaux</a:t>
            </a:r>
            <a:r>
              <a:rPr lang="en-US" dirty="0"/>
              <a:t> et </a:t>
            </a:r>
            <a:r>
              <a:rPr lang="en-US" dirty="0" err="1"/>
              <a:t>optimisation</a:t>
            </a:r>
            <a:r>
              <a:rPr lang="en-US" dirty="0"/>
              <a:t> de </a:t>
            </a:r>
            <a:r>
              <a:rPr lang="en-US" dirty="0" err="1"/>
              <a:t>nos</a:t>
            </a:r>
            <a:r>
              <a:rPr lang="en-US" dirty="0"/>
              <a:t> </a:t>
            </a:r>
            <a:r>
              <a:rPr lang="en-US" dirty="0" err="1"/>
              <a:t>organisations</a:t>
            </a:r>
            <a:endParaRPr lang="en-US" dirty="0"/>
          </a:p>
        </p:txBody>
      </p:sp>
      <p:pic>
        <p:nvPicPr>
          <p:cNvPr id="12" name="Image 11">
            <a:extLst>
              <a:ext uri="{FF2B5EF4-FFF2-40B4-BE49-F238E27FC236}">
                <a16:creationId xmlns:a16="http://schemas.microsoft.com/office/drawing/2014/main" id="{35578770-CE93-013D-FF82-503118BEFA3E}"/>
              </a:ext>
            </a:extLst>
          </p:cNvPr>
          <p:cNvPicPr>
            <a:picLocks noChangeAspect="1"/>
          </p:cNvPicPr>
          <p:nvPr/>
        </p:nvPicPr>
        <p:blipFill>
          <a:blip r:embed="rId2"/>
          <a:stretch>
            <a:fillRect/>
          </a:stretch>
        </p:blipFill>
        <p:spPr>
          <a:xfrm>
            <a:off x="263352" y="2204355"/>
            <a:ext cx="5400000" cy="3010499"/>
          </a:xfrm>
          <a:prstGeom prst="rect">
            <a:avLst/>
          </a:prstGeom>
          <a:noFill/>
        </p:spPr>
      </p:pic>
    </p:spTree>
    <p:extLst>
      <p:ext uri="{BB962C8B-B14F-4D97-AF65-F5344CB8AC3E}">
        <p14:creationId xmlns:p14="http://schemas.microsoft.com/office/powerpoint/2010/main" val="4288708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B9C22A8C-999B-5CA1-2B7C-FAE0E761F038}"/>
              </a:ext>
            </a:extLst>
          </p:cNvPr>
          <p:cNvSpPr>
            <a:spLocks noGrp="1"/>
          </p:cNvSpPr>
          <p:nvPr>
            <p:ph type="title"/>
          </p:nvPr>
        </p:nvSpPr>
        <p:spPr>
          <a:xfrm>
            <a:off x="614983" y="1799467"/>
            <a:ext cx="5040000" cy="584775"/>
          </a:xfrm>
        </p:spPr>
        <p:txBody>
          <a:bodyPr wrap="square" anchor="b">
            <a:normAutofit/>
          </a:bodyPr>
          <a:lstStyle/>
          <a:p>
            <a:r>
              <a:rPr lang="fr-FR" sz="3600" dirty="0"/>
              <a:t>2/  PRIVILEGIER L’ANCRAGE</a:t>
            </a:r>
          </a:p>
        </p:txBody>
      </p:sp>
      <p:sp>
        <p:nvSpPr>
          <p:cNvPr id="21" name="Text Placeholder 4">
            <a:extLst>
              <a:ext uri="{FF2B5EF4-FFF2-40B4-BE49-F238E27FC236}">
                <a16:creationId xmlns:a16="http://schemas.microsoft.com/office/drawing/2014/main" id="{BAE79F0C-ED34-BE9A-7CE3-CB03EBE3F1EA}"/>
              </a:ext>
            </a:extLst>
          </p:cNvPr>
          <p:cNvSpPr>
            <a:spLocks noGrp="1"/>
          </p:cNvSpPr>
          <p:nvPr>
            <p:ph type="body" sz="quarter" idx="13"/>
          </p:nvPr>
        </p:nvSpPr>
        <p:spPr>
          <a:xfrm>
            <a:off x="6096000" y="2353292"/>
            <a:ext cx="5040000" cy="3487976"/>
          </a:xfrm>
        </p:spPr>
        <p:txBody>
          <a:bodyPr/>
          <a:lstStyle/>
          <a:p>
            <a:pPr marL="342900" indent="-342900">
              <a:buFont typeface="Arial" panose="020B0604020202020204" pitchFamily="34" charset="0"/>
              <a:buChar char="•"/>
            </a:pPr>
            <a:r>
              <a:rPr lang="en-US" dirty="0"/>
              <a:t>Implantations durables avec </a:t>
            </a:r>
            <a:r>
              <a:rPr lang="en-US" dirty="0" err="1"/>
              <a:t>accompagenement</a:t>
            </a:r>
            <a:r>
              <a:rPr lang="en-US" dirty="0"/>
              <a:t> des points </a:t>
            </a:r>
            <a:r>
              <a:rPr lang="en-US" dirty="0" err="1"/>
              <a:t>d’ancrage</a:t>
            </a:r>
            <a:r>
              <a:rPr lang="en-US" dirty="0"/>
              <a:t> des </a:t>
            </a:r>
            <a:r>
              <a:rPr lang="en-US" dirty="0" err="1"/>
              <a:t>entreprises</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Retention des talents, des </a:t>
            </a:r>
            <a:r>
              <a:rPr lang="en-US" dirty="0" err="1"/>
              <a:t>étudiants</a:t>
            </a:r>
            <a:r>
              <a:rPr lang="en-US" dirty="0"/>
              <a:t> et </a:t>
            </a:r>
            <a:r>
              <a:rPr lang="en-US" dirty="0" err="1"/>
              <a:t>valorisation</a:t>
            </a:r>
            <a:r>
              <a:rPr lang="en-US" dirty="0"/>
              <a:t> de </a:t>
            </a:r>
            <a:r>
              <a:rPr lang="en-US" dirty="0" err="1"/>
              <a:t>l’ensemble</a:t>
            </a:r>
            <a:r>
              <a:rPr lang="en-US" dirty="0"/>
              <a:t> des </a:t>
            </a:r>
            <a:r>
              <a:rPr lang="en-US" dirty="0" err="1"/>
              <a:t>compétences</a:t>
            </a:r>
            <a:r>
              <a:rPr lang="en-US" dirty="0"/>
              <a:t> du </a:t>
            </a:r>
            <a:r>
              <a:rPr lang="en-US" dirty="0" err="1"/>
              <a:t>territoire</a:t>
            </a:r>
            <a:r>
              <a:rPr lang="en-US" dirty="0"/>
              <a:t> (inclusion)</a:t>
            </a:r>
          </a:p>
        </p:txBody>
      </p:sp>
      <p:pic>
        <p:nvPicPr>
          <p:cNvPr id="10" name="Image 10" descr="Une image contenant texte, clipart&#10;&#10;Description générée automatiquement">
            <a:extLst>
              <a:ext uri="{FF2B5EF4-FFF2-40B4-BE49-F238E27FC236}">
                <a16:creationId xmlns:a16="http://schemas.microsoft.com/office/drawing/2014/main" id="{F1FBFD9F-9E83-3E50-3A19-59FCB2C30C39}"/>
              </a:ext>
            </a:extLst>
          </p:cNvPr>
          <p:cNvPicPr>
            <a:picLocks noChangeAspect="1"/>
          </p:cNvPicPr>
          <p:nvPr/>
        </p:nvPicPr>
        <p:blipFill>
          <a:blip r:embed="rId2"/>
          <a:stretch>
            <a:fillRect/>
          </a:stretch>
        </p:blipFill>
        <p:spPr>
          <a:xfrm>
            <a:off x="623392" y="2636912"/>
            <a:ext cx="4008881" cy="1054969"/>
          </a:xfrm>
          <a:prstGeom prst="rect">
            <a:avLst/>
          </a:prstGeom>
        </p:spPr>
      </p:pic>
      <p:pic>
        <p:nvPicPr>
          <p:cNvPr id="3" name="Image 2" descr="Une image contenant texte, Police, Graphique, logo&#10;&#10;Description générée automatiquement">
            <a:extLst>
              <a:ext uri="{FF2B5EF4-FFF2-40B4-BE49-F238E27FC236}">
                <a16:creationId xmlns:a16="http://schemas.microsoft.com/office/drawing/2014/main" id="{B0C3AA62-5DF9-1008-A815-5D8628B034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464" y="3944551"/>
            <a:ext cx="2420888" cy="2420888"/>
          </a:xfrm>
          <a:prstGeom prst="rect">
            <a:avLst/>
          </a:prstGeom>
        </p:spPr>
      </p:pic>
    </p:spTree>
    <p:extLst>
      <p:ext uri="{BB962C8B-B14F-4D97-AF65-F5344CB8AC3E}">
        <p14:creationId xmlns:p14="http://schemas.microsoft.com/office/powerpoint/2010/main" val="2033808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 name="Espace réservé du texte 49">
            <a:extLst>
              <a:ext uri="{FF2B5EF4-FFF2-40B4-BE49-F238E27FC236}">
                <a16:creationId xmlns:a16="http://schemas.microsoft.com/office/drawing/2014/main" id="{F04C0A46-5835-A1CC-9C80-26C7B153DF8D}"/>
              </a:ext>
            </a:extLst>
          </p:cNvPr>
          <p:cNvSpPr>
            <a:spLocks noGrp="1"/>
          </p:cNvSpPr>
          <p:nvPr>
            <p:ph type="body" sz="quarter" idx="15"/>
          </p:nvPr>
        </p:nvSpPr>
        <p:spPr>
          <a:xfrm>
            <a:off x="1055080" y="4032820"/>
            <a:ext cx="2052000" cy="638508"/>
          </a:xfrm>
        </p:spPr>
        <p:txBody>
          <a:bodyPr/>
          <a:lstStyle/>
          <a:p>
            <a:r>
              <a:rPr lang="fr-FR" dirty="0"/>
              <a:t>Formation initiale</a:t>
            </a:r>
          </a:p>
        </p:txBody>
      </p:sp>
      <p:pic>
        <p:nvPicPr>
          <p:cNvPr id="15" name="Espace réservé pour une image  14" descr="Une image contenant drapeau, ciel, plein air&#10;&#10;Description générée automatiquement">
            <a:extLst>
              <a:ext uri="{FF2B5EF4-FFF2-40B4-BE49-F238E27FC236}">
                <a16:creationId xmlns:a16="http://schemas.microsoft.com/office/drawing/2014/main" id="{18C5DBBB-F761-B3A1-83FD-15BD446EBF94}"/>
              </a:ext>
            </a:extLst>
          </p:cNvPr>
          <p:cNvPicPr preferRelativeResize="0">
            <a:picLocks noGrp="1" noChangeAspect="1"/>
          </p:cNvPicPr>
          <p:nvPr>
            <p:ph type="pic" sz="quarter" idx="16"/>
          </p:nvPr>
        </p:nvPicPr>
        <p:blipFill rotWithShape="1">
          <a:blip r:embed="rId2">
            <a:extLst>
              <a:ext uri="{28A0092B-C50C-407E-A947-70E740481C1C}">
                <a14:useLocalDpi xmlns:a14="http://schemas.microsoft.com/office/drawing/2010/main" val="0"/>
              </a:ext>
            </a:extLst>
          </a:blip>
          <a:srcRect l="51" r="51"/>
          <a:stretch/>
        </p:blipFill>
        <p:spPr>
          <a:xfrm>
            <a:off x="3912079" y="2067517"/>
            <a:ext cx="1548000" cy="1548000"/>
          </a:xfrm>
        </p:spPr>
      </p:pic>
      <p:sp>
        <p:nvSpPr>
          <p:cNvPr id="51" name="Espace réservé du texte 50">
            <a:extLst>
              <a:ext uri="{FF2B5EF4-FFF2-40B4-BE49-F238E27FC236}">
                <a16:creationId xmlns:a16="http://schemas.microsoft.com/office/drawing/2014/main" id="{CE307D4B-CEA0-E4F6-E71B-A34FC12599D3}"/>
              </a:ext>
            </a:extLst>
          </p:cNvPr>
          <p:cNvSpPr>
            <a:spLocks noGrp="1"/>
          </p:cNvSpPr>
          <p:nvPr>
            <p:ph type="body" sz="quarter" idx="17"/>
          </p:nvPr>
        </p:nvSpPr>
        <p:spPr>
          <a:xfrm>
            <a:off x="3767501" y="4029006"/>
            <a:ext cx="2052000" cy="319959"/>
          </a:xfrm>
        </p:spPr>
        <p:txBody>
          <a:bodyPr/>
          <a:lstStyle/>
          <a:p>
            <a:r>
              <a:rPr lang="fr-FR" dirty="0"/>
              <a:t>VIE</a:t>
            </a:r>
          </a:p>
        </p:txBody>
      </p:sp>
      <p:pic>
        <p:nvPicPr>
          <p:cNvPr id="49" name="Espace réservé pour une image  48" descr="Une image contenant texte, Police, Graphique, logo&#10;&#10;Description générée automatiquement">
            <a:extLst>
              <a:ext uri="{FF2B5EF4-FFF2-40B4-BE49-F238E27FC236}">
                <a16:creationId xmlns:a16="http://schemas.microsoft.com/office/drawing/2014/main" id="{A2983A8D-A42C-7CF5-9EF2-B12C710919F5}"/>
              </a:ext>
            </a:extLst>
          </p:cNvPr>
          <p:cNvPicPr>
            <a:picLocks noGrp="1" noChangeAspect="1"/>
          </p:cNvPicPr>
          <p:nvPr>
            <p:ph type="pic" sz="quarter" idx="18"/>
          </p:nvPr>
        </p:nvPicPr>
        <p:blipFill rotWithShape="1">
          <a:blip r:embed="rId3">
            <a:extLst>
              <a:ext uri="{28A0092B-C50C-407E-A947-70E740481C1C}">
                <a14:useLocalDpi xmlns:a14="http://schemas.microsoft.com/office/drawing/2010/main" val="0"/>
              </a:ext>
            </a:extLst>
          </a:blip>
          <a:srcRect/>
          <a:stretch/>
        </p:blipFill>
        <p:spPr>
          <a:xfrm>
            <a:off x="1211288" y="2067517"/>
            <a:ext cx="1548000" cy="1548000"/>
          </a:xfrm>
        </p:spPr>
      </p:pic>
      <p:sp>
        <p:nvSpPr>
          <p:cNvPr id="52" name="Espace réservé du texte 51">
            <a:extLst>
              <a:ext uri="{FF2B5EF4-FFF2-40B4-BE49-F238E27FC236}">
                <a16:creationId xmlns:a16="http://schemas.microsoft.com/office/drawing/2014/main" id="{C7BA35E1-3F01-E473-56DB-7363336376D3}"/>
              </a:ext>
            </a:extLst>
          </p:cNvPr>
          <p:cNvSpPr>
            <a:spLocks noGrp="1"/>
          </p:cNvSpPr>
          <p:nvPr>
            <p:ph type="body" sz="quarter" idx="19"/>
          </p:nvPr>
        </p:nvSpPr>
        <p:spPr>
          <a:xfrm>
            <a:off x="6479922" y="4032820"/>
            <a:ext cx="2052000" cy="638508"/>
          </a:xfrm>
        </p:spPr>
        <p:txBody>
          <a:bodyPr/>
          <a:lstStyle/>
          <a:p>
            <a:r>
              <a:rPr lang="fr-FR" dirty="0"/>
              <a:t>Début de carrière	</a:t>
            </a:r>
          </a:p>
        </p:txBody>
      </p:sp>
      <p:pic>
        <p:nvPicPr>
          <p:cNvPr id="57" name="Espace réservé pour une image  56" descr="Une image contenant texte, conception&#10;&#10;Description générée automatiquement">
            <a:extLst>
              <a:ext uri="{FF2B5EF4-FFF2-40B4-BE49-F238E27FC236}">
                <a16:creationId xmlns:a16="http://schemas.microsoft.com/office/drawing/2014/main" id="{9237EF0C-0765-24B8-8006-1DCF7DDF9E94}"/>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622" r="8622"/>
          <a:stretch>
            <a:fillRect/>
          </a:stretch>
        </p:blipFill>
        <p:spPr/>
      </p:pic>
      <p:sp>
        <p:nvSpPr>
          <p:cNvPr id="54" name="Espace réservé du texte 53">
            <a:extLst>
              <a:ext uri="{FF2B5EF4-FFF2-40B4-BE49-F238E27FC236}">
                <a16:creationId xmlns:a16="http://schemas.microsoft.com/office/drawing/2014/main" id="{CF502A67-34F3-425F-4D25-0633D6C503B3}"/>
              </a:ext>
            </a:extLst>
          </p:cNvPr>
          <p:cNvSpPr>
            <a:spLocks noGrp="1"/>
          </p:cNvSpPr>
          <p:nvPr>
            <p:ph type="body" sz="quarter" idx="21"/>
          </p:nvPr>
        </p:nvSpPr>
        <p:spPr>
          <a:xfrm>
            <a:off x="9192344" y="4029006"/>
            <a:ext cx="2052000" cy="638508"/>
          </a:xfrm>
        </p:spPr>
        <p:txBody>
          <a:bodyPr/>
          <a:lstStyle/>
          <a:p>
            <a:r>
              <a:rPr lang="fr-FR" dirty="0"/>
              <a:t>Dernière expérience</a:t>
            </a:r>
          </a:p>
        </p:txBody>
      </p:sp>
      <p:sp>
        <p:nvSpPr>
          <p:cNvPr id="5" name="Titre 4">
            <a:extLst>
              <a:ext uri="{FF2B5EF4-FFF2-40B4-BE49-F238E27FC236}">
                <a16:creationId xmlns:a16="http://schemas.microsoft.com/office/drawing/2014/main" id="{145DDB2E-A7AB-2A37-71CC-372801E596E0}"/>
              </a:ext>
            </a:extLst>
          </p:cNvPr>
          <p:cNvSpPr>
            <a:spLocks noGrp="1"/>
          </p:cNvSpPr>
          <p:nvPr>
            <p:ph type="title"/>
          </p:nvPr>
        </p:nvSpPr>
        <p:spPr/>
        <p:txBody>
          <a:bodyPr/>
          <a:lstStyle/>
          <a:p>
            <a:r>
              <a:rPr lang="fr-FR" dirty="0"/>
              <a:t>Mon parcours</a:t>
            </a:r>
          </a:p>
        </p:txBody>
      </p:sp>
      <p:pic>
        <p:nvPicPr>
          <p:cNvPr id="65" name="Espace réservé pour une image  64" descr="Une image contenant Graphique, Police, blanc, conception&#10;&#10;Description générée automatiquement">
            <a:extLst>
              <a:ext uri="{FF2B5EF4-FFF2-40B4-BE49-F238E27FC236}">
                <a16:creationId xmlns:a16="http://schemas.microsoft.com/office/drawing/2014/main" id="{208C461F-9C8C-D87B-743F-AE853FAB9E65}"/>
              </a:ext>
            </a:extLst>
          </p:cNvPr>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2941" r="2941"/>
          <a:stretch>
            <a:fillRect/>
          </a:stretch>
        </p:blipFill>
        <p:spPr/>
      </p:pic>
    </p:spTree>
    <p:extLst>
      <p:ext uri="{BB962C8B-B14F-4D97-AF65-F5344CB8AC3E}">
        <p14:creationId xmlns:p14="http://schemas.microsoft.com/office/powerpoint/2010/main" val="3309912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B9C22A8C-999B-5CA1-2B7C-FAE0E761F038}"/>
              </a:ext>
            </a:extLst>
          </p:cNvPr>
          <p:cNvSpPr>
            <a:spLocks noGrp="1"/>
          </p:cNvSpPr>
          <p:nvPr>
            <p:ph type="title"/>
          </p:nvPr>
        </p:nvSpPr>
        <p:spPr>
          <a:xfrm>
            <a:off x="614982" y="1799467"/>
            <a:ext cx="9945513" cy="584775"/>
          </a:xfrm>
        </p:spPr>
        <p:txBody>
          <a:bodyPr wrap="square" anchor="b">
            <a:normAutofit/>
          </a:bodyPr>
          <a:lstStyle/>
          <a:p>
            <a:r>
              <a:rPr lang="fr-FR" sz="3600" dirty="0"/>
              <a:t>3/  PRENDRE EN COMPTE LES BESOINS DU TERRITOIRE</a:t>
            </a:r>
          </a:p>
        </p:txBody>
      </p:sp>
      <p:sp>
        <p:nvSpPr>
          <p:cNvPr id="21" name="Text Placeholder 4">
            <a:extLst>
              <a:ext uri="{FF2B5EF4-FFF2-40B4-BE49-F238E27FC236}">
                <a16:creationId xmlns:a16="http://schemas.microsoft.com/office/drawing/2014/main" id="{BAE79F0C-ED34-BE9A-7CE3-CB03EBE3F1EA}"/>
              </a:ext>
            </a:extLst>
          </p:cNvPr>
          <p:cNvSpPr>
            <a:spLocks noGrp="1"/>
          </p:cNvSpPr>
          <p:nvPr>
            <p:ph type="body" sz="quarter" idx="13"/>
          </p:nvPr>
        </p:nvSpPr>
        <p:spPr>
          <a:xfrm>
            <a:off x="6097274" y="2729771"/>
            <a:ext cx="5471333" cy="3487976"/>
          </a:xfrm>
        </p:spPr>
        <p:txBody>
          <a:bodyPr/>
          <a:lstStyle/>
          <a:p>
            <a:pPr marL="342900" indent="-342900">
              <a:buFont typeface="Arial" panose="020B0604020202020204" pitchFamily="34" charset="0"/>
              <a:buChar char="•"/>
            </a:pPr>
            <a:r>
              <a:rPr lang="en-US" dirty="0"/>
              <a:t>Prospection </a:t>
            </a:r>
            <a:r>
              <a:rPr lang="en-US" dirty="0" err="1"/>
              <a:t>ciblée</a:t>
            </a:r>
            <a:r>
              <a:rPr lang="en-US" dirty="0"/>
              <a:t> pour </a:t>
            </a:r>
            <a:r>
              <a:rPr lang="en-US" dirty="0" err="1"/>
              <a:t>une</a:t>
            </a:r>
            <a:r>
              <a:rPr lang="en-US" dirty="0"/>
              <a:t> </a:t>
            </a:r>
            <a:r>
              <a:rPr lang="en-US" dirty="0" err="1"/>
              <a:t>attractivité</a:t>
            </a:r>
            <a:r>
              <a:rPr lang="en-US" dirty="0"/>
              <a:t> </a:t>
            </a:r>
            <a:r>
              <a:rPr lang="en-US" dirty="0" err="1"/>
              <a:t>choisie</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err="1"/>
              <a:t>Envisager</a:t>
            </a:r>
            <a:r>
              <a:rPr lang="en-US" dirty="0"/>
              <a:t> de </a:t>
            </a:r>
            <a:r>
              <a:rPr lang="en-US" dirty="0" err="1"/>
              <a:t>nouvelles</a:t>
            </a:r>
            <a:r>
              <a:rPr lang="en-US" dirty="0"/>
              <a:t> </a:t>
            </a:r>
            <a:r>
              <a:rPr lang="en-US" dirty="0" err="1"/>
              <a:t>formes</a:t>
            </a:r>
            <a:r>
              <a:rPr lang="en-US" dirty="0"/>
              <a:t> </a:t>
            </a:r>
            <a:r>
              <a:rPr lang="en-US" dirty="0" err="1"/>
              <a:t>d’implantation</a:t>
            </a:r>
            <a:r>
              <a:rPr lang="en-US" dirty="0"/>
              <a:t> (solutions, JV, </a:t>
            </a:r>
            <a:r>
              <a:rPr lang="en-US" dirty="0" err="1"/>
              <a:t>partenariats</a:t>
            </a:r>
            <a:r>
              <a:rPr lang="en-US" dirty="0"/>
              <a:t>)</a:t>
            </a:r>
          </a:p>
        </p:txBody>
      </p:sp>
      <p:pic>
        <p:nvPicPr>
          <p:cNvPr id="1026" name="Picture 2" descr="Prospection téléphonique : comment se préparer efficacement ? | Evolutis  Formation">
            <a:extLst>
              <a:ext uri="{FF2B5EF4-FFF2-40B4-BE49-F238E27FC236}">
                <a16:creationId xmlns:a16="http://schemas.microsoft.com/office/drawing/2014/main" id="{50933442-445F-42A3-F75F-95EF58BB2E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24" y="2959284"/>
            <a:ext cx="3456384"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652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B9C22A8C-999B-5CA1-2B7C-FAE0E761F038}"/>
              </a:ext>
            </a:extLst>
          </p:cNvPr>
          <p:cNvSpPr>
            <a:spLocks noGrp="1"/>
          </p:cNvSpPr>
          <p:nvPr>
            <p:ph type="title"/>
          </p:nvPr>
        </p:nvSpPr>
        <p:spPr>
          <a:xfrm>
            <a:off x="614982" y="1799467"/>
            <a:ext cx="9945513" cy="584775"/>
          </a:xfrm>
        </p:spPr>
        <p:txBody>
          <a:bodyPr wrap="square" anchor="b">
            <a:normAutofit/>
          </a:bodyPr>
          <a:lstStyle/>
          <a:p>
            <a:r>
              <a:rPr lang="fr-FR" sz="3600" dirty="0"/>
              <a:t>4/  ETAYER LA MESURE D’IMPACT SYSTEMIQUE</a:t>
            </a:r>
          </a:p>
        </p:txBody>
      </p:sp>
      <p:sp>
        <p:nvSpPr>
          <p:cNvPr id="21" name="Text Placeholder 4">
            <a:extLst>
              <a:ext uri="{FF2B5EF4-FFF2-40B4-BE49-F238E27FC236}">
                <a16:creationId xmlns:a16="http://schemas.microsoft.com/office/drawing/2014/main" id="{BAE79F0C-ED34-BE9A-7CE3-CB03EBE3F1EA}"/>
              </a:ext>
            </a:extLst>
          </p:cNvPr>
          <p:cNvSpPr>
            <a:spLocks noGrp="1"/>
          </p:cNvSpPr>
          <p:nvPr>
            <p:ph type="body" sz="quarter" idx="13"/>
          </p:nvPr>
        </p:nvSpPr>
        <p:spPr>
          <a:xfrm>
            <a:off x="6240016" y="2729771"/>
            <a:ext cx="5040000" cy="3487976"/>
          </a:xfrm>
        </p:spPr>
        <p:txBody>
          <a:bodyPr/>
          <a:lstStyle/>
          <a:p>
            <a:pPr marL="342900" indent="-342900">
              <a:buFont typeface="Arial" panose="020B0604020202020204" pitchFamily="34" charset="0"/>
              <a:buChar char="•"/>
            </a:pPr>
            <a:r>
              <a:rPr lang="en-US" dirty="0"/>
              <a:t>Evaluation ex ante de </a:t>
            </a:r>
            <a:r>
              <a:rPr lang="en-US" dirty="0" err="1"/>
              <a:t>l’impact</a:t>
            </a:r>
            <a:r>
              <a:rPr lang="en-US" dirty="0"/>
              <a:t> sur les </a:t>
            </a:r>
            <a:r>
              <a:rPr lang="en-US" dirty="0" err="1"/>
              <a:t>ressources</a:t>
            </a:r>
            <a:r>
              <a:rPr lang="en-US" dirty="0"/>
              <a:t> </a:t>
            </a:r>
            <a:r>
              <a:rPr lang="en-US" dirty="0" err="1"/>
              <a:t>naturelles</a:t>
            </a:r>
            <a:r>
              <a:rPr lang="en-US" dirty="0"/>
              <a:t> (eau, </a:t>
            </a:r>
            <a:r>
              <a:rPr lang="en-US" dirty="0" err="1"/>
              <a:t>foncier</a:t>
            </a:r>
            <a:r>
              <a:rPr lang="en-US" dirty="0"/>
              <a:t>, </a:t>
            </a:r>
            <a:r>
              <a:rPr lang="en-US" dirty="0" err="1"/>
              <a:t>énergie</a:t>
            </a:r>
            <a:r>
              <a:rPr lang="en-US" dirty="0"/>
              <a: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err="1"/>
              <a:t>Développer</a:t>
            </a:r>
            <a:r>
              <a:rPr lang="en-US" dirty="0"/>
              <a:t> </a:t>
            </a:r>
            <a:r>
              <a:rPr lang="en-US" dirty="0" err="1"/>
              <a:t>une</a:t>
            </a:r>
            <a:r>
              <a:rPr lang="en-US" dirty="0"/>
              <a:t> </a:t>
            </a:r>
            <a:r>
              <a:rPr lang="en-US" dirty="0" err="1"/>
              <a:t>mesure</a:t>
            </a:r>
            <a:r>
              <a:rPr lang="en-US" dirty="0"/>
              <a:t> </a:t>
            </a:r>
            <a:r>
              <a:rPr lang="en-US" dirty="0" err="1"/>
              <a:t>d’impact</a:t>
            </a:r>
            <a:r>
              <a:rPr lang="en-US" dirty="0"/>
              <a:t> ex-post </a:t>
            </a:r>
            <a:r>
              <a:rPr lang="en-US" dirty="0" err="1"/>
              <a:t>facilement</a:t>
            </a:r>
            <a:r>
              <a:rPr lang="en-US" dirty="0"/>
              <a:t> </a:t>
            </a:r>
            <a:r>
              <a:rPr lang="en-US" dirty="0" err="1"/>
              <a:t>appréhendable</a:t>
            </a:r>
            <a:r>
              <a:rPr lang="en-US" dirty="0"/>
              <a:t> (</a:t>
            </a:r>
            <a:r>
              <a:rPr lang="en-US" dirty="0" err="1"/>
              <a:t>ancrage</a:t>
            </a:r>
            <a:r>
              <a:rPr lang="en-US" dirty="0"/>
              <a:t>, impact durable…)</a:t>
            </a:r>
          </a:p>
        </p:txBody>
      </p:sp>
      <p:pic>
        <p:nvPicPr>
          <p:cNvPr id="4" name="Image 3" descr="Une image contenant texte, capture d’écran, conception&#10;&#10;Description générée automatiquement">
            <a:extLst>
              <a:ext uri="{FF2B5EF4-FFF2-40B4-BE49-F238E27FC236}">
                <a16:creationId xmlns:a16="http://schemas.microsoft.com/office/drawing/2014/main" id="{1B2AB59F-6F90-F224-66B5-3D5884F6F8C8}"/>
              </a:ext>
            </a:extLst>
          </p:cNvPr>
          <p:cNvPicPr>
            <a:picLocks noChangeAspect="1"/>
          </p:cNvPicPr>
          <p:nvPr/>
        </p:nvPicPr>
        <p:blipFill rotWithShape="1">
          <a:blip r:embed="rId2">
            <a:extLst>
              <a:ext uri="{28A0092B-C50C-407E-A947-70E740481C1C}">
                <a14:useLocalDpi xmlns:a14="http://schemas.microsoft.com/office/drawing/2010/main" val="0"/>
              </a:ext>
            </a:extLst>
          </a:blip>
          <a:srcRect r="38074" b="17387"/>
          <a:stretch/>
        </p:blipFill>
        <p:spPr>
          <a:xfrm>
            <a:off x="1020069" y="2564904"/>
            <a:ext cx="3539033" cy="3060982"/>
          </a:xfrm>
          <a:prstGeom prst="rect">
            <a:avLst/>
          </a:prstGeom>
        </p:spPr>
      </p:pic>
    </p:spTree>
    <p:extLst>
      <p:ext uri="{BB962C8B-B14F-4D97-AF65-F5344CB8AC3E}">
        <p14:creationId xmlns:p14="http://schemas.microsoft.com/office/powerpoint/2010/main" val="969494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73C098CE-F558-41C1-B9B5-A24F94EF90EA}"/>
              </a:ext>
            </a:extLst>
          </p:cNvPr>
          <p:cNvSpPr>
            <a:spLocks noGrp="1"/>
          </p:cNvSpPr>
          <p:nvPr>
            <p:ph type="body" sz="quarter" idx="13"/>
          </p:nvPr>
        </p:nvSpPr>
        <p:spPr>
          <a:xfrm>
            <a:off x="3576000" y="5273951"/>
            <a:ext cx="5040000" cy="830997"/>
          </a:xfrm>
        </p:spPr>
        <p:txBody>
          <a:bodyPr/>
          <a:lstStyle/>
          <a:p>
            <a:r>
              <a:rPr lang="fr-FR" dirty="0"/>
              <a:t>20 rue de la Bourse - 69002 Lyon, France</a:t>
            </a:r>
          </a:p>
          <a:p>
            <a:r>
              <a:rPr lang="fr-FR" dirty="0"/>
              <a:t>+33 4 72 40 57 50</a:t>
            </a:r>
          </a:p>
          <a:p>
            <a:r>
              <a:rPr lang="fr-FR" u="sng" dirty="0">
                <a:hlinkClick r:id="rId3">
                  <a:extLst>
                    <a:ext uri="{A12FA001-AC4F-418D-AE19-62706E023703}">
                      <ahyp:hlinkClr xmlns:ahyp="http://schemas.microsoft.com/office/drawing/2018/hyperlinkcolor" val="tx"/>
                    </a:ext>
                  </a:extLst>
                </a:hlinkClick>
              </a:rPr>
              <a:t>business.onlylyon.com</a:t>
            </a:r>
            <a:endParaRPr lang="fr-FR" dirty="0"/>
          </a:p>
        </p:txBody>
      </p:sp>
      <p:sp>
        <p:nvSpPr>
          <p:cNvPr id="4" name="ZoneTexte 3">
            <a:extLst>
              <a:ext uri="{FF2B5EF4-FFF2-40B4-BE49-F238E27FC236}">
                <a16:creationId xmlns:a16="http://schemas.microsoft.com/office/drawing/2014/main" id="{8E0542E4-7E7E-4498-9DFF-FB1B65FC76BE}"/>
              </a:ext>
            </a:extLst>
          </p:cNvPr>
          <p:cNvSpPr txBox="1"/>
          <p:nvPr/>
        </p:nvSpPr>
        <p:spPr>
          <a:xfrm>
            <a:off x="1862478" y="2336393"/>
            <a:ext cx="4233522"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chemeClr val="bg1"/>
                </a:solidFill>
                <a:effectLst/>
                <a:uLnTx/>
                <a:uFillTx/>
                <a:latin typeface="Degular Display"/>
                <a:ea typeface="+mn-ea"/>
                <a:cs typeface="+mn-cs"/>
                <a:hlinkClick r:id="rId4">
                  <a:extLst>
                    <a:ext uri="{A12FA001-AC4F-418D-AE19-62706E023703}">
                      <ahyp:hlinkClr xmlns:ahyp="http://schemas.microsoft.com/office/drawing/2018/hyperlinkcolor" val="tx"/>
                    </a:ext>
                  </a:extLst>
                </a:hlinkClick>
              </a:rPr>
              <a:t>Bertrand FOUCHER</a:t>
            </a:r>
            <a:endParaRPr kumimoji="0" lang="fr-FR" sz="2800" b="1" i="0" u="none" strike="noStrike" kern="1200" cap="none" spc="0" normalizeH="0" baseline="0" noProof="0" dirty="0">
              <a:ln>
                <a:noFill/>
              </a:ln>
              <a:solidFill>
                <a:schemeClr val="bg1"/>
              </a:solidFill>
              <a:effectLst/>
              <a:uLnTx/>
              <a:uFillTx/>
              <a:latin typeface="Degular Displa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Degular Display Medium"/>
                <a:ea typeface="+mn-ea"/>
                <a:cs typeface="+mn-cs"/>
              </a:rPr>
              <a:t>Directeur </a:t>
            </a:r>
            <a:r>
              <a:rPr kumimoji="0" lang="en-US" sz="1800" b="1" i="0" u="none" strike="noStrike" kern="1200" cap="none" spc="0" normalizeH="0" baseline="0" noProof="0" dirty="0" err="1">
                <a:ln>
                  <a:noFill/>
                </a:ln>
                <a:solidFill>
                  <a:prstClr val="white"/>
                </a:solidFill>
                <a:effectLst/>
                <a:uLnTx/>
                <a:uFillTx/>
                <a:latin typeface="Degular Display Medium"/>
                <a:ea typeface="+mn-ea"/>
                <a:cs typeface="+mn-cs"/>
              </a:rPr>
              <a:t>Général</a:t>
            </a:r>
            <a:endParaRPr kumimoji="0" lang="en-US" sz="1800" b="1" i="0" u="none" strike="noStrike" kern="1200" cap="none" spc="0" normalizeH="0" baseline="0" noProof="0" dirty="0">
              <a:ln>
                <a:noFill/>
              </a:ln>
              <a:solidFill>
                <a:prstClr val="white"/>
              </a:solidFill>
              <a:effectLst/>
              <a:uLnTx/>
              <a:uFillTx/>
              <a:latin typeface="Degular Display Medium"/>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solidFill>
                  <a:prstClr val="white"/>
                </a:solidFill>
                <a:latin typeface="Degular Display Medium"/>
              </a:rPr>
              <a:t>b</a:t>
            </a:r>
            <a:r>
              <a:rPr kumimoji="0" lang="fr-FR" sz="1800" b="1" i="0" u="none" strike="noStrike" kern="1200" cap="none" spc="0" normalizeH="0" baseline="0" noProof="0" dirty="0">
                <a:ln>
                  <a:noFill/>
                </a:ln>
                <a:solidFill>
                  <a:prstClr val="white"/>
                </a:solidFill>
                <a:effectLst/>
                <a:uLnTx/>
                <a:uFillTx/>
                <a:latin typeface="Degular Display Medium"/>
                <a:ea typeface="+mn-ea"/>
                <a:cs typeface="+mn-cs"/>
              </a:rPr>
              <a:t>ertrand.foucher@investinlyon.com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Degular Display Medium"/>
                <a:ea typeface="+mn-ea"/>
                <a:cs typeface="+mn-cs"/>
              </a:rPr>
              <a:t>+33 6 87 35 22 56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Degular Display Medium"/>
              <a:ea typeface="+mn-ea"/>
              <a:cs typeface="+mn-cs"/>
            </a:endParaRPr>
          </a:p>
        </p:txBody>
      </p:sp>
      <p:pic>
        <p:nvPicPr>
          <p:cNvPr id="16" name="Image 15">
            <a:hlinkClick r:id="rId5"/>
            <a:extLst>
              <a:ext uri="{FF2B5EF4-FFF2-40B4-BE49-F238E27FC236}">
                <a16:creationId xmlns:a16="http://schemas.microsoft.com/office/drawing/2014/main" id="{F2BA3B13-92DF-405B-A5F7-E9F26F5C81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8189" y="6240317"/>
            <a:ext cx="315604" cy="315604"/>
          </a:xfrm>
          <a:prstGeom prst="rect">
            <a:avLst/>
          </a:prstGeom>
        </p:spPr>
      </p:pic>
      <p:grpSp>
        <p:nvGrpSpPr>
          <p:cNvPr id="17" name="Groupe 16">
            <a:extLst>
              <a:ext uri="{FF2B5EF4-FFF2-40B4-BE49-F238E27FC236}">
                <a16:creationId xmlns:a16="http://schemas.microsoft.com/office/drawing/2014/main" id="{4478B336-55D2-49C4-ABDB-485DE2963699}"/>
              </a:ext>
            </a:extLst>
          </p:cNvPr>
          <p:cNvGrpSpPr/>
          <p:nvPr/>
        </p:nvGrpSpPr>
        <p:grpSpPr>
          <a:xfrm>
            <a:off x="10593511" y="5273951"/>
            <a:ext cx="1440000" cy="1440000"/>
            <a:chOff x="10498077" y="5140127"/>
            <a:chExt cx="1440000" cy="1440000"/>
          </a:xfrm>
        </p:grpSpPr>
        <p:sp>
          <p:nvSpPr>
            <p:cNvPr id="18" name="Rectangle : coins arrondis 17">
              <a:extLst>
                <a:ext uri="{FF2B5EF4-FFF2-40B4-BE49-F238E27FC236}">
                  <a16:creationId xmlns:a16="http://schemas.microsoft.com/office/drawing/2014/main" id="{F28D050F-E8DB-49ED-99B2-A2F1B6259C2F}"/>
                </a:ext>
              </a:extLst>
            </p:cNvPr>
            <p:cNvSpPr/>
            <p:nvPr/>
          </p:nvSpPr>
          <p:spPr>
            <a:xfrm>
              <a:off x="10498077" y="5140127"/>
              <a:ext cx="1440000" cy="14400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2E57"/>
                </a:solidFill>
                <a:effectLst/>
                <a:uLnTx/>
                <a:uFillTx/>
                <a:latin typeface="Degular Display Medium"/>
                <a:ea typeface="+mn-ea"/>
                <a:cs typeface="+mn-cs"/>
              </a:endParaRPr>
            </a:p>
          </p:txBody>
        </p:sp>
        <p:sp>
          <p:nvSpPr>
            <p:cNvPr id="19" name="Rectangle 18">
              <a:extLst>
                <a:ext uri="{FF2B5EF4-FFF2-40B4-BE49-F238E27FC236}">
                  <a16:creationId xmlns:a16="http://schemas.microsoft.com/office/drawing/2014/main" id="{150C41F8-988C-4F32-A633-19BDB8436682}"/>
                </a:ext>
              </a:extLst>
            </p:cNvPr>
            <p:cNvSpPr/>
            <p:nvPr/>
          </p:nvSpPr>
          <p:spPr>
            <a:xfrm>
              <a:off x="10498077" y="5140127"/>
              <a:ext cx="1428598" cy="514821"/>
            </a:xfrm>
            <a:prstGeom prst="rect">
              <a:avLst/>
            </a:prstGeom>
          </p:spPr>
          <p:txBody>
            <a:bodyPr wrap="square">
              <a:spAutoFit/>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00000"/>
                  </a:solidFill>
                  <a:effectLst/>
                  <a:uLnTx/>
                  <a:uFillTx/>
                  <a:latin typeface="Degular Display"/>
                  <a:ea typeface="+mn-ea"/>
                  <a:cs typeface="+mn-cs"/>
                </a:rPr>
                <a:t>Enregistrer mon contact</a:t>
              </a:r>
              <a:endParaRPr kumimoji="0" lang="fr-FR" sz="1800" b="0" i="0" u="none" strike="noStrike" kern="1200" cap="none" spc="0" normalizeH="0" baseline="0" noProof="0" dirty="0">
                <a:ln>
                  <a:noFill/>
                </a:ln>
                <a:solidFill>
                  <a:srgbClr val="C00000"/>
                </a:solidFill>
                <a:effectLst/>
                <a:uLnTx/>
                <a:uFillTx/>
                <a:latin typeface="Degular Display"/>
                <a:ea typeface="+mn-ea"/>
                <a:cs typeface="+mn-cs"/>
              </a:endParaRPr>
            </a:p>
          </p:txBody>
        </p:sp>
      </p:grpSp>
      <p:pic>
        <p:nvPicPr>
          <p:cNvPr id="5" name="Image 4" descr="Une image contenant Visage humain, personne, homme, sourire&#10;&#10;Description générée automatiquement">
            <a:extLst>
              <a:ext uri="{FF2B5EF4-FFF2-40B4-BE49-F238E27FC236}">
                <a16:creationId xmlns:a16="http://schemas.microsoft.com/office/drawing/2014/main" id="{E83CCF05-0B73-2F58-F6B5-DBA8714285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2866" y="2092460"/>
            <a:ext cx="2671741" cy="2673080"/>
          </a:xfrm>
          <a:prstGeom prst="rect">
            <a:avLst/>
          </a:prstGeom>
        </p:spPr>
      </p:pic>
      <p:pic>
        <p:nvPicPr>
          <p:cNvPr id="7" name="Image 6" descr="Une image contenant texte, capture d’écran, conception&#10;&#10;Description générée automatiquement">
            <a:extLst>
              <a:ext uri="{FF2B5EF4-FFF2-40B4-BE49-F238E27FC236}">
                <a16:creationId xmlns:a16="http://schemas.microsoft.com/office/drawing/2014/main" id="{F4A76233-2ACB-5BD9-C1C8-1C7172AE542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7250" t="35300" r="27250" b="42146"/>
          <a:stretch/>
        </p:blipFill>
        <p:spPr>
          <a:xfrm>
            <a:off x="10920536" y="5688385"/>
            <a:ext cx="923754" cy="992104"/>
          </a:xfrm>
          <a:prstGeom prst="rect">
            <a:avLst/>
          </a:prstGeom>
        </p:spPr>
      </p:pic>
    </p:spTree>
    <p:extLst>
      <p:ext uri="{BB962C8B-B14F-4D97-AF65-F5344CB8AC3E}">
        <p14:creationId xmlns:p14="http://schemas.microsoft.com/office/powerpoint/2010/main" val="2072465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116F6DF-3BD7-1A35-A82B-228D6CD52BA8}"/>
              </a:ext>
            </a:extLst>
          </p:cNvPr>
          <p:cNvSpPr>
            <a:spLocks noGrp="1"/>
          </p:cNvSpPr>
          <p:nvPr>
            <p:ph type="body" sz="quarter" idx="14"/>
          </p:nvPr>
        </p:nvSpPr>
        <p:spPr/>
        <p:txBody>
          <a:bodyPr/>
          <a:lstStyle/>
          <a:p>
            <a:r>
              <a:rPr lang="fr-FR" dirty="0">
                <a:solidFill>
                  <a:schemeClr val="bg1"/>
                </a:solidFill>
              </a:rPr>
              <a:t>Merci</a:t>
            </a:r>
          </a:p>
        </p:txBody>
      </p:sp>
      <p:sp>
        <p:nvSpPr>
          <p:cNvPr id="4" name="Espace réservé du texte 8">
            <a:extLst>
              <a:ext uri="{FF2B5EF4-FFF2-40B4-BE49-F238E27FC236}">
                <a16:creationId xmlns:a16="http://schemas.microsoft.com/office/drawing/2014/main" id="{79FD50E7-8ED6-4579-9FEB-CBD4369BE4D8}"/>
              </a:ext>
            </a:extLst>
          </p:cNvPr>
          <p:cNvSpPr txBox="1">
            <a:spLocks/>
          </p:cNvSpPr>
          <p:nvPr/>
        </p:nvSpPr>
        <p:spPr>
          <a:xfrm>
            <a:off x="3728400" y="5956442"/>
            <a:ext cx="5040000" cy="276999"/>
          </a:xfrm>
          <a:prstGeom prst="rect">
            <a:avLst/>
          </a:prstGeom>
        </p:spPr>
        <p:txBody>
          <a:bodyPr vert="horz" wrap="square" lIns="36000" tIns="0" rIns="36000" bIns="0" rtlCol="0" anchor="ctr">
            <a:spAutoFit/>
          </a:bodyPr>
          <a:lstStyle>
            <a:lvl1pPr marL="0" indent="0" algn="ctr" defTabSz="914400" rtl="0" eaLnBrk="1" latinLnBrk="0" hangingPunct="1">
              <a:lnSpc>
                <a:spcPct val="100000"/>
              </a:lnSpc>
              <a:spcBef>
                <a:spcPts val="0"/>
              </a:spcBef>
              <a:buFontTx/>
              <a:buNone/>
              <a:defRPr sz="1800" b="1" kern="1200">
                <a:solidFill>
                  <a:schemeClr val="bg1"/>
                </a:solidFill>
                <a:latin typeface="+mj-lt"/>
                <a:ea typeface="+mn-ea"/>
                <a:cs typeface="+mn-cs"/>
              </a:defRPr>
            </a:lvl1pPr>
            <a:lvl2pPr marL="0" indent="0" algn="l" defTabSz="914400" rtl="0" eaLnBrk="1" latinLnBrk="0" hangingPunct="1">
              <a:lnSpc>
                <a:spcPct val="100000"/>
              </a:lnSpc>
              <a:spcBef>
                <a:spcPts val="0"/>
              </a:spcBef>
              <a:buFontTx/>
              <a:buNone/>
              <a:defRPr sz="1600" b="0" kern="1200">
                <a:solidFill>
                  <a:schemeClr val="bg1"/>
                </a:solidFill>
                <a:latin typeface="+mn-lt"/>
                <a:ea typeface="+mn-ea"/>
                <a:cs typeface="+mn-cs"/>
              </a:defRPr>
            </a:lvl2pPr>
            <a:lvl3pPr marL="0" indent="0" algn="l" defTabSz="914400" rtl="0" eaLnBrk="1" latinLnBrk="0" hangingPunct="1">
              <a:lnSpc>
                <a:spcPct val="100000"/>
              </a:lnSpc>
              <a:spcBef>
                <a:spcPts val="0"/>
              </a:spcBef>
              <a:buClrTx/>
              <a:buFontTx/>
              <a:buNone/>
              <a:defRPr sz="1600" b="0" kern="1200">
                <a:solidFill>
                  <a:schemeClr val="bg1"/>
                </a:solidFill>
                <a:latin typeface="+mn-lt"/>
                <a:ea typeface="+mn-ea"/>
                <a:cs typeface="+mn-cs"/>
              </a:defRPr>
            </a:lvl3pPr>
            <a:lvl4pPr marL="0" indent="0" algn="l" defTabSz="914400" rtl="0" eaLnBrk="1" latinLnBrk="0" hangingPunct="1">
              <a:lnSpc>
                <a:spcPct val="100000"/>
              </a:lnSpc>
              <a:spcBef>
                <a:spcPts val="0"/>
              </a:spcBef>
              <a:buClrTx/>
              <a:buFontTx/>
              <a:buNone/>
              <a:defRPr sz="1600" b="0" kern="1200">
                <a:solidFill>
                  <a:schemeClr val="bg1"/>
                </a:solidFill>
                <a:latin typeface="+mn-lt"/>
                <a:ea typeface="+mn-ea"/>
                <a:cs typeface="+mn-cs"/>
              </a:defRPr>
            </a:lvl4pPr>
            <a:lvl5pPr marL="0" indent="0" algn="l" defTabSz="914400" rtl="0" eaLnBrk="1" latinLnBrk="0" hangingPunct="1">
              <a:lnSpc>
                <a:spcPct val="100000"/>
              </a:lnSpc>
              <a:spcBef>
                <a:spcPts val="0"/>
              </a:spcBef>
              <a:buFontTx/>
              <a:buNone/>
              <a:defRPr sz="1400" b="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prstClr val="white"/>
                </a:solidFill>
                <a:effectLst/>
                <a:uLnTx/>
                <a:uFillTx/>
                <a:latin typeface="Degular Display"/>
                <a:ea typeface="+mn-ea"/>
                <a:cs typeface="+mn-cs"/>
              </a:rPr>
              <a:t>https://business.onlylyon.com/</a:t>
            </a:r>
            <a:endParaRPr kumimoji="0" lang="fr-FR" sz="1800" b="1" i="0" u="none" strike="noStrike" kern="1200" cap="none" spc="0" normalizeH="0" baseline="0" noProof="0" dirty="0">
              <a:ln>
                <a:noFill/>
              </a:ln>
              <a:solidFill>
                <a:prstClr val="white"/>
              </a:solidFill>
              <a:effectLst/>
              <a:uLnTx/>
              <a:uFillTx/>
              <a:latin typeface="Degular Display"/>
              <a:ea typeface="+mn-ea"/>
              <a:cs typeface="+mn-cs"/>
            </a:endParaRPr>
          </a:p>
        </p:txBody>
      </p:sp>
    </p:spTree>
    <p:extLst>
      <p:ext uri="{BB962C8B-B14F-4D97-AF65-F5344CB8AC3E}">
        <p14:creationId xmlns:p14="http://schemas.microsoft.com/office/powerpoint/2010/main" val="1154891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2A0A817-539B-AEFC-2C43-9675F764CA53}"/>
              </a:ext>
            </a:extLst>
          </p:cNvPr>
          <p:cNvSpPr>
            <a:spLocks noGrp="1"/>
          </p:cNvSpPr>
          <p:nvPr>
            <p:ph type="title"/>
          </p:nvPr>
        </p:nvSpPr>
        <p:spPr>
          <a:xfrm>
            <a:off x="6095999" y="1696779"/>
            <a:ext cx="5040000" cy="528671"/>
          </a:xfrm>
        </p:spPr>
        <p:txBody>
          <a:bodyPr/>
          <a:lstStyle/>
          <a:p>
            <a:r>
              <a:rPr lang="fr-FR" dirty="0"/>
              <a:t>Notre agence</a:t>
            </a:r>
          </a:p>
        </p:txBody>
      </p:sp>
      <p:sp>
        <p:nvSpPr>
          <p:cNvPr id="18" name="Espace réservé du texte 17">
            <a:extLst>
              <a:ext uri="{FF2B5EF4-FFF2-40B4-BE49-F238E27FC236}">
                <a16:creationId xmlns:a16="http://schemas.microsoft.com/office/drawing/2014/main" id="{564693A8-E6FB-62B0-83C7-BEEC910864C6}"/>
              </a:ext>
            </a:extLst>
          </p:cNvPr>
          <p:cNvSpPr>
            <a:spLocks noGrp="1"/>
          </p:cNvSpPr>
          <p:nvPr>
            <p:ph type="body" sz="quarter" idx="13"/>
          </p:nvPr>
        </p:nvSpPr>
        <p:spPr/>
        <p:txBody>
          <a:bodyPr/>
          <a:lstStyle/>
          <a:p>
            <a:pPr lvl="1"/>
            <a:r>
              <a:rPr lang="fr-FR" dirty="0"/>
              <a:t>L'ADERLY - Agence de Développement Economique de la Région Lyonnaise- est la première agence métropolitaine </a:t>
            </a:r>
            <a:r>
              <a:rPr lang="fr-FR" b="1" dirty="0">
                <a:solidFill>
                  <a:srgbClr val="FF0000"/>
                </a:solidFill>
              </a:rPr>
              <a:t>créée en France, en 1974.</a:t>
            </a:r>
          </a:p>
          <a:p>
            <a:pPr lvl="1"/>
            <a:r>
              <a:rPr lang="fr-FR" dirty="0"/>
              <a:t>C’est une association loi 1901 aujourd’hui co-présidée par la Métropole de Lyon et la CCI Lyon Métropole Saint-Etienne Roanne</a:t>
            </a:r>
            <a:r>
              <a:rPr lang="fr-FR" dirty="0">
                <a:solidFill>
                  <a:srgbClr val="002E57"/>
                </a:solidFill>
              </a:rPr>
              <a:t>.</a:t>
            </a:r>
          </a:p>
          <a:p>
            <a:pPr lvl="1"/>
            <a:r>
              <a:rPr lang="fr-FR" dirty="0"/>
              <a:t>Elle compte une centaine de membres issus des forces socio-économiques du territoire que nous animons: le carré Métropolitain.</a:t>
            </a:r>
            <a:endParaRPr lang="en-US" dirty="0"/>
          </a:p>
        </p:txBody>
      </p:sp>
      <p:pic>
        <p:nvPicPr>
          <p:cNvPr id="7" name="Image 6">
            <a:extLst>
              <a:ext uri="{FF2B5EF4-FFF2-40B4-BE49-F238E27FC236}">
                <a16:creationId xmlns:a16="http://schemas.microsoft.com/office/drawing/2014/main" id="{57F11097-4AF3-4668-9CDB-78BDE231FD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4801" y="5197014"/>
            <a:ext cx="1480833" cy="582002"/>
          </a:xfrm>
          <a:prstGeom prst="rect">
            <a:avLst/>
          </a:prstGeom>
        </p:spPr>
      </p:pic>
      <p:pic>
        <p:nvPicPr>
          <p:cNvPr id="9" name="Image 8">
            <a:extLst>
              <a:ext uri="{FF2B5EF4-FFF2-40B4-BE49-F238E27FC236}">
                <a16:creationId xmlns:a16="http://schemas.microsoft.com/office/drawing/2014/main" id="{F4ED9128-2C48-4BBC-93AE-8DBCA1EE8D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4638" y="5309657"/>
            <a:ext cx="1850912" cy="356716"/>
          </a:xfrm>
          <a:prstGeom prst="rect">
            <a:avLst/>
          </a:prstGeom>
        </p:spPr>
      </p:pic>
      <p:pic>
        <p:nvPicPr>
          <p:cNvPr id="11" name="Espace réservé pour une image  10" descr="Une image contenant plein air, horizon, ciel, paysage urbain&#10;&#10;Description générée automatiquement">
            <a:extLst>
              <a:ext uri="{FF2B5EF4-FFF2-40B4-BE49-F238E27FC236}">
                <a16:creationId xmlns:a16="http://schemas.microsoft.com/office/drawing/2014/main" id="{1F88D637-2057-B7BD-1D87-28FC3658050B}"/>
              </a:ext>
            </a:extLst>
          </p:cNvPr>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8324" r="8324"/>
          <a:stretch>
            <a:fillRect/>
          </a:stretch>
        </p:blipFill>
        <p:spPr/>
      </p:pic>
    </p:spTree>
    <p:extLst>
      <p:ext uri="{BB962C8B-B14F-4D97-AF65-F5344CB8AC3E}">
        <p14:creationId xmlns:p14="http://schemas.microsoft.com/office/powerpoint/2010/main" val="1622006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AAE3A3B-41CB-0182-572D-FF93DCEF435A}"/>
              </a:ext>
            </a:extLst>
          </p:cNvPr>
          <p:cNvSpPr>
            <a:spLocks noGrp="1"/>
          </p:cNvSpPr>
          <p:nvPr>
            <p:ph type="title"/>
          </p:nvPr>
        </p:nvSpPr>
        <p:spPr/>
        <p:txBody>
          <a:bodyPr/>
          <a:lstStyle/>
          <a:p>
            <a:r>
              <a:rPr lang="fr-FR" dirty="0"/>
              <a:t>Notre périmètre d’action</a:t>
            </a:r>
          </a:p>
        </p:txBody>
      </p:sp>
      <p:sp>
        <p:nvSpPr>
          <p:cNvPr id="7" name="Espace réservé du texte 6">
            <a:extLst>
              <a:ext uri="{FF2B5EF4-FFF2-40B4-BE49-F238E27FC236}">
                <a16:creationId xmlns:a16="http://schemas.microsoft.com/office/drawing/2014/main" id="{33E6C8BD-4712-44AE-ABB4-F44D6A61B81C}"/>
              </a:ext>
            </a:extLst>
          </p:cNvPr>
          <p:cNvSpPr>
            <a:spLocks noGrp="1"/>
          </p:cNvSpPr>
          <p:nvPr>
            <p:ph type="body" sz="quarter" idx="13"/>
          </p:nvPr>
        </p:nvSpPr>
        <p:spPr>
          <a:xfrm>
            <a:off x="1125263" y="1682302"/>
            <a:ext cx="4680000" cy="4032250"/>
          </a:xfrm>
        </p:spPr>
        <p:txBody>
          <a:bodyPr>
            <a:noAutofit/>
          </a:bodyPr>
          <a:lstStyle/>
          <a:p>
            <a:r>
              <a:rPr lang="fr-FR" sz="2700" dirty="0">
                <a:cs typeface="Arial" panose="020B0604020202020204" pitchFamily="34" charset="0"/>
              </a:rPr>
              <a:t>Notre offre de services </a:t>
            </a:r>
          </a:p>
        </p:txBody>
      </p:sp>
      <p:sp>
        <p:nvSpPr>
          <p:cNvPr id="6" name="Espace réservé du texte 5">
            <a:extLst>
              <a:ext uri="{FF2B5EF4-FFF2-40B4-BE49-F238E27FC236}">
                <a16:creationId xmlns:a16="http://schemas.microsoft.com/office/drawing/2014/main" id="{468628E5-3DF0-FEE8-6A1E-AF2563791309}"/>
              </a:ext>
            </a:extLst>
          </p:cNvPr>
          <p:cNvSpPr>
            <a:spLocks noGrp="1"/>
          </p:cNvSpPr>
          <p:nvPr>
            <p:ph type="body" sz="quarter" idx="14"/>
          </p:nvPr>
        </p:nvSpPr>
        <p:spPr>
          <a:xfrm>
            <a:off x="6439652" y="1682302"/>
            <a:ext cx="4680000" cy="319959"/>
          </a:xfrm>
        </p:spPr>
        <p:txBody>
          <a:bodyPr/>
          <a:lstStyle/>
          <a:p>
            <a:r>
              <a:rPr lang="fr-FR" dirty="0"/>
              <a:t>Nos domaines d’activité stratégiques</a:t>
            </a:r>
          </a:p>
        </p:txBody>
      </p:sp>
      <p:pic>
        <p:nvPicPr>
          <p:cNvPr id="36" name="Image 35">
            <a:extLst>
              <a:ext uri="{FF2B5EF4-FFF2-40B4-BE49-F238E27FC236}">
                <a16:creationId xmlns:a16="http://schemas.microsoft.com/office/drawing/2014/main" id="{C823687E-F64F-B264-2C92-C278B2CACB3A}"/>
              </a:ext>
            </a:extLst>
          </p:cNvPr>
          <p:cNvPicPr>
            <a:picLocks noChangeAspect="1"/>
          </p:cNvPicPr>
          <p:nvPr/>
        </p:nvPicPr>
        <p:blipFill rotWithShape="1">
          <a:blip r:embed="rId3"/>
          <a:srcRect r="2361" b="6216"/>
          <a:stretch/>
        </p:blipFill>
        <p:spPr>
          <a:xfrm>
            <a:off x="468570" y="2132856"/>
            <a:ext cx="4185716" cy="4140068"/>
          </a:xfrm>
          <a:prstGeom prst="rect">
            <a:avLst/>
          </a:prstGeom>
        </p:spPr>
      </p:pic>
      <p:pic>
        <p:nvPicPr>
          <p:cNvPr id="2" name="Image 1">
            <a:extLst>
              <a:ext uri="{FF2B5EF4-FFF2-40B4-BE49-F238E27FC236}">
                <a16:creationId xmlns:a16="http://schemas.microsoft.com/office/drawing/2014/main" id="{8D04F803-6852-3143-B375-09BAA7702EA7}"/>
              </a:ext>
            </a:extLst>
          </p:cNvPr>
          <p:cNvPicPr>
            <a:picLocks noChangeAspect="1"/>
          </p:cNvPicPr>
          <p:nvPr/>
        </p:nvPicPr>
        <p:blipFill>
          <a:blip r:embed="rId4" cstate="print">
            <a:extLst>
              <a:ext uri="{28A0092B-C50C-407E-A947-70E740481C1C}">
                <a14:useLocalDpi xmlns:a14="http://schemas.microsoft.com/office/drawing/2010/main" val="0"/>
              </a:ext>
            </a:extLst>
          </a:blip>
          <a:srcRect t="2063" b="2063"/>
          <a:stretch/>
        </p:blipFill>
        <p:spPr>
          <a:xfrm>
            <a:off x="4847467" y="2295636"/>
            <a:ext cx="7344533" cy="3024336"/>
          </a:xfrm>
          <a:prstGeom prst="rect">
            <a:avLst/>
          </a:prstGeom>
        </p:spPr>
      </p:pic>
    </p:spTree>
    <p:extLst>
      <p:ext uri="{BB962C8B-B14F-4D97-AF65-F5344CB8AC3E}">
        <p14:creationId xmlns:p14="http://schemas.microsoft.com/office/powerpoint/2010/main" val="37328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Espace réservé du graphique 49">
            <a:extLst>
              <a:ext uri="{FF2B5EF4-FFF2-40B4-BE49-F238E27FC236}">
                <a16:creationId xmlns:a16="http://schemas.microsoft.com/office/drawing/2014/main" id="{7C498791-2CF2-B036-E345-AB8202F069A6}"/>
              </a:ext>
            </a:extLst>
          </p:cNvPr>
          <p:cNvGraphicFramePr>
            <a:graphicFrameLocks noGrp="1" noChangeAspect="1"/>
          </p:cNvGraphicFramePr>
          <p:nvPr>
            <p:ph type="chart" sz="quarter" idx="25"/>
          </p:nvPr>
        </p:nvGraphicFramePr>
        <p:xfrm>
          <a:off x="428014" y="1696047"/>
          <a:ext cx="2994157" cy="29027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8" name="Espace réservé du graphique 67">
            <a:extLst>
              <a:ext uri="{FF2B5EF4-FFF2-40B4-BE49-F238E27FC236}">
                <a16:creationId xmlns:a16="http://schemas.microsoft.com/office/drawing/2014/main" id="{4B86A0E6-547C-77FD-7D7F-A595E0A0924B}"/>
              </a:ext>
            </a:extLst>
          </p:cNvPr>
          <p:cNvGraphicFramePr>
            <a:graphicFrameLocks noGrp="1" noChangeAspect="1"/>
          </p:cNvGraphicFramePr>
          <p:nvPr>
            <p:ph type="chart" sz="quarter" idx="26"/>
          </p:nvPr>
        </p:nvGraphicFramePr>
        <p:xfrm>
          <a:off x="3334364" y="1686921"/>
          <a:ext cx="2994157" cy="29027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1" name="Espace réservé du graphique 70">
            <a:extLst>
              <a:ext uri="{FF2B5EF4-FFF2-40B4-BE49-F238E27FC236}">
                <a16:creationId xmlns:a16="http://schemas.microsoft.com/office/drawing/2014/main" id="{9E59A87B-724C-892F-C1CB-BED53C2029A1}"/>
              </a:ext>
            </a:extLst>
          </p:cNvPr>
          <p:cNvGraphicFramePr>
            <a:graphicFrameLocks noGrp="1" noChangeAspect="1"/>
          </p:cNvGraphicFramePr>
          <p:nvPr>
            <p:ph type="chart" sz="quarter" idx="28"/>
          </p:nvPr>
        </p:nvGraphicFramePr>
        <p:xfrm>
          <a:off x="8920907" y="1644554"/>
          <a:ext cx="2994157" cy="2902746"/>
        </p:xfrm>
        <a:graphic>
          <a:graphicData uri="http://schemas.openxmlformats.org/drawingml/2006/chart">
            <c:chart xmlns:c="http://schemas.openxmlformats.org/drawingml/2006/chart" xmlns:r="http://schemas.openxmlformats.org/officeDocument/2006/relationships" r:id="rId4"/>
          </a:graphicData>
        </a:graphic>
      </p:graphicFrame>
      <p:sp>
        <p:nvSpPr>
          <p:cNvPr id="18" name="Espace réservé du texte 17">
            <a:extLst>
              <a:ext uri="{FF2B5EF4-FFF2-40B4-BE49-F238E27FC236}">
                <a16:creationId xmlns:a16="http://schemas.microsoft.com/office/drawing/2014/main" id="{250A1E0F-9F4F-572F-9A90-B501DE589258}"/>
              </a:ext>
            </a:extLst>
          </p:cNvPr>
          <p:cNvSpPr>
            <a:spLocks noGrp="1"/>
          </p:cNvSpPr>
          <p:nvPr>
            <p:ph type="body" sz="quarter" idx="14"/>
          </p:nvPr>
        </p:nvSpPr>
        <p:spPr>
          <a:xfrm>
            <a:off x="1229988" y="2665040"/>
            <a:ext cx="1500732" cy="861774"/>
          </a:xfrm>
        </p:spPr>
        <p:txBody>
          <a:bodyPr/>
          <a:lstStyle/>
          <a:p>
            <a:r>
              <a:rPr lang="fr-FR" sz="2800" dirty="0"/>
              <a:t>64 </a:t>
            </a:r>
            <a:r>
              <a:rPr lang="fr-FR" sz="2800" dirty="0">
                <a:ln>
                  <a:noFill/>
                </a:ln>
                <a:solidFill>
                  <a:srgbClr val="CB1C39"/>
                </a:solidFill>
              </a:rPr>
              <a:t>projets </a:t>
            </a:r>
          </a:p>
          <a:p>
            <a:r>
              <a:rPr lang="fr-FR" sz="2800" dirty="0">
                <a:ln>
                  <a:noFill/>
                </a:ln>
                <a:solidFill>
                  <a:srgbClr val="CB1C39"/>
                </a:solidFill>
              </a:rPr>
              <a:t>implantés </a:t>
            </a:r>
            <a:endParaRPr lang="fr-FR" sz="2800" dirty="0"/>
          </a:p>
        </p:txBody>
      </p:sp>
      <p:sp>
        <p:nvSpPr>
          <p:cNvPr id="11" name="Espace réservé du texte 10">
            <a:extLst>
              <a:ext uri="{FF2B5EF4-FFF2-40B4-BE49-F238E27FC236}">
                <a16:creationId xmlns:a16="http://schemas.microsoft.com/office/drawing/2014/main" id="{B9BB9114-6275-4193-1F20-556731F5A863}"/>
              </a:ext>
            </a:extLst>
          </p:cNvPr>
          <p:cNvSpPr>
            <a:spLocks noGrp="1"/>
          </p:cNvSpPr>
          <p:nvPr>
            <p:ph type="body" sz="quarter" idx="18"/>
          </p:nvPr>
        </p:nvSpPr>
        <p:spPr>
          <a:xfrm>
            <a:off x="755396" y="4623494"/>
            <a:ext cx="2339391" cy="1223660"/>
          </a:xfrm>
        </p:spPr>
        <p:txBody>
          <a:bodyPr/>
          <a:lstStyle/>
          <a:p>
            <a:r>
              <a:rPr lang="fr-FR" dirty="0"/>
              <a:t>(Objectif : 60)</a:t>
            </a:r>
          </a:p>
        </p:txBody>
      </p:sp>
      <p:sp>
        <p:nvSpPr>
          <p:cNvPr id="26" name="Espace réservé du texte 25">
            <a:extLst>
              <a:ext uri="{FF2B5EF4-FFF2-40B4-BE49-F238E27FC236}">
                <a16:creationId xmlns:a16="http://schemas.microsoft.com/office/drawing/2014/main" id="{E4DB8FAE-D827-8B78-3122-A4A22142705D}"/>
              </a:ext>
            </a:extLst>
          </p:cNvPr>
          <p:cNvSpPr>
            <a:spLocks noGrp="1"/>
          </p:cNvSpPr>
          <p:nvPr>
            <p:ph type="body" sz="quarter" idx="19"/>
          </p:nvPr>
        </p:nvSpPr>
        <p:spPr>
          <a:xfrm>
            <a:off x="4311354" y="2707406"/>
            <a:ext cx="1120499" cy="861774"/>
          </a:xfrm>
        </p:spPr>
        <p:txBody>
          <a:bodyPr/>
          <a:lstStyle/>
          <a:p>
            <a:r>
              <a:rPr lang="fr-FR" sz="2800" dirty="0">
                <a:ln>
                  <a:noFill/>
                </a:ln>
                <a:solidFill>
                  <a:srgbClr val="CB1C39"/>
                </a:solidFill>
              </a:rPr>
              <a:t>1506</a:t>
            </a:r>
          </a:p>
          <a:p>
            <a:r>
              <a:rPr lang="fr-FR" sz="2800" dirty="0">
                <a:ln>
                  <a:noFill/>
                </a:ln>
                <a:solidFill>
                  <a:srgbClr val="CB1C39"/>
                </a:solidFill>
              </a:rPr>
              <a:t>emplois</a:t>
            </a:r>
          </a:p>
        </p:txBody>
      </p:sp>
      <p:sp>
        <p:nvSpPr>
          <p:cNvPr id="28" name="Espace réservé du texte 27">
            <a:extLst>
              <a:ext uri="{FF2B5EF4-FFF2-40B4-BE49-F238E27FC236}">
                <a16:creationId xmlns:a16="http://schemas.microsoft.com/office/drawing/2014/main" id="{DAF337B2-A542-7C46-1A62-951445C2DFF5}"/>
              </a:ext>
            </a:extLst>
          </p:cNvPr>
          <p:cNvSpPr>
            <a:spLocks noGrp="1"/>
          </p:cNvSpPr>
          <p:nvPr>
            <p:ph type="body" sz="quarter" idx="21"/>
          </p:nvPr>
        </p:nvSpPr>
        <p:spPr>
          <a:xfrm>
            <a:off x="9865071" y="2515179"/>
            <a:ext cx="1529586" cy="1292662"/>
          </a:xfrm>
        </p:spPr>
        <p:txBody>
          <a:bodyPr/>
          <a:lstStyle/>
          <a:p>
            <a:r>
              <a:rPr lang="fr-FR" sz="2800" dirty="0">
                <a:ln>
                  <a:noFill/>
                </a:ln>
                <a:solidFill>
                  <a:srgbClr val="CB1C39"/>
                </a:solidFill>
              </a:rPr>
              <a:t>39% </a:t>
            </a:r>
          </a:p>
          <a:p>
            <a:r>
              <a:rPr lang="fr-FR" sz="2800" dirty="0">
                <a:ln>
                  <a:noFill/>
                </a:ln>
                <a:solidFill>
                  <a:srgbClr val="CB1C39"/>
                </a:solidFill>
              </a:rPr>
              <a:t>à capitaux </a:t>
            </a:r>
          </a:p>
          <a:p>
            <a:r>
              <a:rPr lang="fr-FR" sz="2800" dirty="0">
                <a:ln>
                  <a:noFill/>
                </a:ln>
                <a:solidFill>
                  <a:srgbClr val="CB1C39"/>
                </a:solidFill>
              </a:rPr>
              <a:t>étrangers</a:t>
            </a:r>
          </a:p>
        </p:txBody>
      </p:sp>
      <p:sp>
        <p:nvSpPr>
          <p:cNvPr id="29" name="Espace réservé du texte 28">
            <a:extLst>
              <a:ext uri="{FF2B5EF4-FFF2-40B4-BE49-F238E27FC236}">
                <a16:creationId xmlns:a16="http://schemas.microsoft.com/office/drawing/2014/main" id="{323CF4D7-EFFF-FF8A-75E6-5F0285BB5CEA}"/>
              </a:ext>
            </a:extLst>
          </p:cNvPr>
          <p:cNvSpPr>
            <a:spLocks noGrp="1"/>
          </p:cNvSpPr>
          <p:nvPr>
            <p:ph type="body" sz="quarter" idx="22"/>
          </p:nvPr>
        </p:nvSpPr>
        <p:spPr>
          <a:xfrm>
            <a:off x="3661746" y="4598793"/>
            <a:ext cx="2339391" cy="1223660"/>
          </a:xfrm>
        </p:spPr>
        <p:txBody>
          <a:bodyPr/>
          <a:lstStyle/>
          <a:p>
            <a:r>
              <a:rPr lang="fr-FR" dirty="0"/>
              <a:t>(Objectif : 1500)</a:t>
            </a:r>
          </a:p>
        </p:txBody>
      </p:sp>
      <p:sp>
        <p:nvSpPr>
          <p:cNvPr id="31" name="Espace réservé du texte 30">
            <a:extLst>
              <a:ext uri="{FF2B5EF4-FFF2-40B4-BE49-F238E27FC236}">
                <a16:creationId xmlns:a16="http://schemas.microsoft.com/office/drawing/2014/main" id="{981D7681-7054-3F72-16B2-A99107846D0D}"/>
              </a:ext>
            </a:extLst>
          </p:cNvPr>
          <p:cNvSpPr>
            <a:spLocks noGrp="1"/>
          </p:cNvSpPr>
          <p:nvPr>
            <p:ph type="body" sz="quarter" idx="24"/>
          </p:nvPr>
        </p:nvSpPr>
        <p:spPr>
          <a:xfrm>
            <a:off x="9165528" y="4623494"/>
            <a:ext cx="2672461" cy="1223660"/>
          </a:xfrm>
        </p:spPr>
        <p:txBody>
          <a:bodyPr/>
          <a:lstStyle/>
          <a:p>
            <a:r>
              <a:rPr lang="fr-FR" dirty="0"/>
              <a:t>(Objectif : 35%)</a:t>
            </a:r>
          </a:p>
          <a:p>
            <a:pPr marL="575589" lvl="3" indent="-239547" algn="l" defTabSz="1218895">
              <a:defRPr/>
            </a:pPr>
            <a:r>
              <a:rPr lang="fr-FR" sz="1800" dirty="0">
                <a:solidFill>
                  <a:srgbClr val="002E57"/>
                </a:solidFill>
              </a:rPr>
              <a:t>6 projets européens</a:t>
            </a:r>
          </a:p>
          <a:p>
            <a:pPr marL="575589" lvl="3" indent="-239547" algn="l" defTabSz="1218895">
              <a:defRPr/>
            </a:pPr>
            <a:r>
              <a:rPr lang="fr-FR" sz="1800" dirty="0">
                <a:solidFill>
                  <a:srgbClr val="002E57"/>
                </a:solidFill>
              </a:rPr>
              <a:t>4 Amérique du Nord</a:t>
            </a:r>
          </a:p>
          <a:p>
            <a:pPr marL="575589" lvl="3" indent="-239547" algn="l" defTabSz="1218895">
              <a:defRPr/>
            </a:pPr>
            <a:r>
              <a:rPr lang="fr-FR" sz="1800" dirty="0">
                <a:solidFill>
                  <a:srgbClr val="002E57"/>
                </a:solidFill>
              </a:rPr>
              <a:t>1 Amérique du Sud</a:t>
            </a:r>
          </a:p>
          <a:p>
            <a:pPr marL="575589" lvl="3" indent="-239547" algn="l" defTabSz="1218895">
              <a:defRPr/>
            </a:pPr>
            <a:r>
              <a:rPr lang="fr-FR" sz="1800" dirty="0">
                <a:solidFill>
                  <a:srgbClr val="002E57"/>
                </a:solidFill>
              </a:rPr>
              <a:t>1 Japon </a:t>
            </a:r>
          </a:p>
          <a:p>
            <a:pPr marL="575589" lvl="3" indent="-239547" algn="l" defTabSz="1218895">
              <a:defRPr/>
            </a:pPr>
            <a:r>
              <a:rPr lang="fr-FR" sz="1800" dirty="0">
                <a:solidFill>
                  <a:srgbClr val="002E57"/>
                </a:solidFill>
              </a:rPr>
              <a:t>1 Turquie</a:t>
            </a:r>
            <a:r>
              <a:rPr lang="fr-FR" dirty="0">
                <a:solidFill>
                  <a:srgbClr val="002E57"/>
                </a:solidFill>
              </a:rPr>
              <a:t> </a:t>
            </a:r>
          </a:p>
        </p:txBody>
      </p:sp>
      <p:sp>
        <p:nvSpPr>
          <p:cNvPr id="2" name="Titre 24">
            <a:extLst>
              <a:ext uri="{FF2B5EF4-FFF2-40B4-BE49-F238E27FC236}">
                <a16:creationId xmlns:a16="http://schemas.microsoft.com/office/drawing/2014/main" id="{038A3D11-B481-3748-08D1-62820A4F532F}"/>
              </a:ext>
            </a:extLst>
          </p:cNvPr>
          <p:cNvSpPr>
            <a:spLocks noGrp="1"/>
          </p:cNvSpPr>
          <p:nvPr>
            <p:ph type="title"/>
          </p:nvPr>
        </p:nvSpPr>
        <p:spPr>
          <a:xfrm>
            <a:off x="962136" y="1052304"/>
            <a:ext cx="10078000" cy="528671"/>
          </a:xfrm>
        </p:spPr>
        <p:txBody>
          <a:bodyPr/>
          <a:lstStyle/>
          <a:p>
            <a:r>
              <a:rPr lang="fr-FR" dirty="0"/>
              <a:t>Résultats INVEST 2023</a:t>
            </a:r>
          </a:p>
        </p:txBody>
      </p:sp>
      <p:graphicFrame>
        <p:nvGraphicFramePr>
          <p:cNvPr id="13" name="Espace réservé du graphique 67">
            <a:extLst>
              <a:ext uri="{FF2B5EF4-FFF2-40B4-BE49-F238E27FC236}">
                <a16:creationId xmlns:a16="http://schemas.microsoft.com/office/drawing/2014/main" id="{DF248EA4-A4B8-6965-AB04-5B3F82D68541}"/>
              </a:ext>
            </a:extLst>
          </p:cNvPr>
          <p:cNvGraphicFramePr>
            <a:graphicFrameLocks noChangeAspect="1"/>
          </p:cNvGraphicFramePr>
          <p:nvPr>
            <p:extLst>
              <p:ext uri="{D42A27DB-BD31-4B8C-83A1-F6EECF244321}">
                <p14:modId xmlns:p14="http://schemas.microsoft.com/office/powerpoint/2010/main" val="3977141031"/>
              </p:ext>
            </p:extLst>
          </p:nvPr>
        </p:nvGraphicFramePr>
        <p:xfrm>
          <a:off x="6172655" y="1686921"/>
          <a:ext cx="2994157" cy="2902746"/>
        </p:xfrm>
        <a:graphic>
          <a:graphicData uri="http://schemas.openxmlformats.org/drawingml/2006/chart">
            <c:chart xmlns:c="http://schemas.openxmlformats.org/drawingml/2006/chart" xmlns:r="http://schemas.openxmlformats.org/officeDocument/2006/relationships" r:id="rId5"/>
          </a:graphicData>
        </a:graphic>
      </p:graphicFrame>
      <p:sp>
        <p:nvSpPr>
          <p:cNvPr id="14" name="Espace réservé du texte 28">
            <a:extLst>
              <a:ext uri="{FF2B5EF4-FFF2-40B4-BE49-F238E27FC236}">
                <a16:creationId xmlns:a16="http://schemas.microsoft.com/office/drawing/2014/main" id="{0DB9C168-D01D-390C-0F77-9830CBC1DAB9}"/>
              </a:ext>
            </a:extLst>
          </p:cNvPr>
          <p:cNvSpPr txBox="1">
            <a:spLocks/>
          </p:cNvSpPr>
          <p:nvPr/>
        </p:nvSpPr>
        <p:spPr>
          <a:xfrm>
            <a:off x="6486075" y="4734991"/>
            <a:ext cx="2339391" cy="1223660"/>
          </a:xfrm>
          <a:prstGeom prst="rect">
            <a:avLst/>
          </a:prstGeom>
        </p:spPr>
        <p:txBody>
          <a:bodyPr vert="horz" wrap="square" lIns="36000" tIns="0" rIns="36000" bIns="0" rtlCol="0">
            <a:noAutofit/>
          </a:bodyPr>
          <a:lstStyle>
            <a:lvl1pPr marL="0" indent="0" algn="ctr" defTabSz="914400" rtl="0" eaLnBrk="1" latinLnBrk="0" hangingPunct="1">
              <a:lnSpc>
                <a:spcPct val="90000"/>
              </a:lnSpc>
              <a:spcBef>
                <a:spcPts val="0"/>
              </a:spcBef>
              <a:buFontTx/>
              <a:buNone/>
              <a:defRPr sz="2300" b="1" kern="1200">
                <a:solidFill>
                  <a:schemeClr val="tx1"/>
                </a:solidFill>
                <a:latin typeface="+mj-lt"/>
                <a:ea typeface="+mn-ea"/>
                <a:cs typeface="+mn-cs"/>
              </a:defRPr>
            </a:lvl1pPr>
            <a:lvl2pPr marL="0" indent="0" algn="ctr" defTabSz="914400" rtl="0" eaLnBrk="1" latinLnBrk="0" hangingPunct="1">
              <a:lnSpc>
                <a:spcPct val="100000"/>
              </a:lnSpc>
              <a:spcBef>
                <a:spcPts val="0"/>
              </a:spcBef>
              <a:buFontTx/>
              <a:buNone/>
              <a:defRPr sz="1600" kern="1200">
                <a:solidFill>
                  <a:schemeClr val="tx1"/>
                </a:solidFill>
                <a:latin typeface="+mn-lt"/>
                <a:ea typeface="+mn-ea"/>
                <a:cs typeface="+mn-cs"/>
              </a:defRPr>
            </a:lvl2pPr>
            <a:lvl3pPr marL="252000" indent="-252000" algn="ctr" defTabSz="914400" rtl="0" eaLnBrk="1" latinLnBrk="0" hangingPunct="1">
              <a:lnSpc>
                <a:spcPct val="100000"/>
              </a:lnSpc>
              <a:spcBef>
                <a:spcPts val="300"/>
              </a:spcBef>
              <a:buClrTx/>
              <a:buFont typeface="Wingdings" panose="05000000000000000000" pitchFamily="2" charset="2"/>
              <a:buChar char="l"/>
              <a:defRPr sz="1600" kern="1200">
                <a:solidFill>
                  <a:schemeClr val="tx1"/>
                </a:solidFill>
                <a:latin typeface="+mn-lt"/>
                <a:ea typeface="+mn-ea"/>
                <a:cs typeface="+mn-cs"/>
              </a:defRPr>
            </a:lvl3pPr>
            <a:lvl4pPr marL="432000" indent="-180000" algn="ctr" defTabSz="914400" rtl="0" eaLnBrk="1" latinLnBrk="0" hangingPunct="1">
              <a:lnSpc>
                <a:spcPct val="100000"/>
              </a:lnSpc>
              <a:spcBef>
                <a:spcPts val="0"/>
              </a:spcBef>
              <a:buClrTx/>
              <a:buFont typeface="Symbol" panose="05050102010706020507" pitchFamily="18" charset="2"/>
              <a:buChar char="·"/>
              <a:defRPr sz="1600" kern="1200">
                <a:solidFill>
                  <a:schemeClr val="tx1"/>
                </a:solidFill>
                <a:latin typeface="+mn-lt"/>
                <a:ea typeface="+mn-ea"/>
                <a:cs typeface="+mn-cs"/>
              </a:defRPr>
            </a:lvl4pPr>
            <a:lvl5pPr marL="0" indent="0" algn="ctr" defTabSz="914400" rtl="0" eaLnBrk="1" latinLnBrk="0" hangingPunct="1">
              <a:lnSpc>
                <a:spcPct val="100000"/>
              </a:lnSpc>
              <a:spcBef>
                <a:spcPts val="6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(Objectif : 15%)</a:t>
            </a:r>
          </a:p>
        </p:txBody>
      </p:sp>
      <p:sp>
        <p:nvSpPr>
          <p:cNvPr id="15" name="Espace réservé du texte 3">
            <a:extLst>
              <a:ext uri="{FF2B5EF4-FFF2-40B4-BE49-F238E27FC236}">
                <a16:creationId xmlns:a16="http://schemas.microsoft.com/office/drawing/2014/main" id="{CA763F2B-2E1F-A7C1-AC16-EBF53D640780}"/>
              </a:ext>
            </a:extLst>
          </p:cNvPr>
          <p:cNvSpPr txBox="1">
            <a:spLocks/>
          </p:cNvSpPr>
          <p:nvPr/>
        </p:nvSpPr>
        <p:spPr>
          <a:xfrm>
            <a:off x="6711211" y="2695817"/>
            <a:ext cx="1893146" cy="800219"/>
          </a:xfrm>
          <a:prstGeom prst="rect">
            <a:avLst/>
          </a:prstGeom>
        </p:spPr>
        <p:txBody>
          <a:bodyPr vert="horz" wrap="none" lIns="0" tIns="0" rIns="0" bIns="0" rtlCol="0" anchor="ctr">
            <a:spAutoFit/>
          </a:bodyPr>
          <a:lstStyle>
            <a:lvl1pPr marL="0" indent="0" algn="ctr" defTabSz="914400" rtl="0" eaLnBrk="1" latinLnBrk="0" hangingPunct="1">
              <a:lnSpc>
                <a:spcPct val="100000"/>
              </a:lnSpc>
              <a:spcBef>
                <a:spcPts val="0"/>
              </a:spcBef>
              <a:buFontTx/>
              <a:buNone/>
              <a:defRPr sz="4100" b="1" kern="1200">
                <a:ln w="19050">
                  <a:noFill/>
                </a:ln>
                <a:solidFill>
                  <a:schemeClr val="tx2"/>
                </a:solidFill>
                <a:latin typeface="+mj-lt"/>
                <a:ea typeface="+mn-ea"/>
                <a:cs typeface="+mn-cs"/>
              </a:defRPr>
            </a:lvl1pPr>
            <a:lvl2pPr marL="0" indent="0" algn="l" defTabSz="914400" rtl="0" eaLnBrk="1" latinLnBrk="0" hangingPunct="1">
              <a:lnSpc>
                <a:spcPct val="100000"/>
              </a:lnSpc>
              <a:spcBef>
                <a:spcPts val="0"/>
              </a:spcBef>
              <a:buFontTx/>
              <a:buNone/>
              <a:defRPr sz="1600" b="0" kern="1200">
                <a:solidFill>
                  <a:schemeClr val="tx1"/>
                </a:solidFill>
                <a:latin typeface="+mn-lt"/>
                <a:ea typeface="+mn-ea"/>
                <a:cs typeface="+mn-cs"/>
              </a:defRPr>
            </a:lvl2pPr>
            <a:lvl3pPr marL="0" indent="0" algn="l" defTabSz="914400" rtl="0" eaLnBrk="1" latinLnBrk="0" hangingPunct="1">
              <a:lnSpc>
                <a:spcPct val="100000"/>
              </a:lnSpc>
              <a:spcBef>
                <a:spcPts val="0"/>
              </a:spcBef>
              <a:buClrTx/>
              <a:buFontTx/>
              <a:buNone/>
              <a:defRPr sz="1600" b="0" kern="1200">
                <a:solidFill>
                  <a:schemeClr val="tx1"/>
                </a:solidFill>
                <a:latin typeface="+mn-lt"/>
                <a:ea typeface="+mn-ea"/>
                <a:cs typeface="+mn-cs"/>
              </a:defRPr>
            </a:lvl3pPr>
            <a:lvl4pPr marL="0" indent="0" algn="l" defTabSz="914400" rtl="0" eaLnBrk="1" latinLnBrk="0" hangingPunct="1">
              <a:lnSpc>
                <a:spcPct val="100000"/>
              </a:lnSpc>
              <a:spcBef>
                <a:spcPts val="0"/>
              </a:spcBef>
              <a:buClrTx/>
              <a:buFontTx/>
              <a:buNone/>
              <a:defRPr sz="1600" b="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800"/>
              <a:t>5%</a:t>
            </a:r>
            <a:endParaRPr lang="fr-FR" sz="2400">
              <a:ln>
                <a:noFill/>
              </a:ln>
              <a:solidFill>
                <a:srgbClr val="CB1C39"/>
              </a:solidFill>
            </a:endParaRPr>
          </a:p>
          <a:p>
            <a:r>
              <a:rPr lang="fr-FR" sz="2400">
                <a:ln>
                  <a:noFill/>
                </a:ln>
                <a:solidFill>
                  <a:srgbClr val="CB1C39"/>
                </a:solidFill>
              </a:rPr>
              <a:t> hors Métropole</a:t>
            </a:r>
            <a:endParaRPr lang="fr-FR" sz="2800" dirty="0">
              <a:ln>
                <a:noFill/>
              </a:ln>
              <a:solidFill>
                <a:srgbClr val="CB1C39"/>
              </a:solidFill>
            </a:endParaRPr>
          </a:p>
        </p:txBody>
      </p:sp>
    </p:spTree>
    <p:extLst>
      <p:ext uri="{BB962C8B-B14F-4D97-AF65-F5344CB8AC3E}">
        <p14:creationId xmlns:p14="http://schemas.microsoft.com/office/powerpoint/2010/main" val="102011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7FABAA5E-BCBA-1762-9ECF-BD7B197CDF61}"/>
              </a:ext>
            </a:extLst>
          </p:cNvPr>
          <p:cNvSpPr>
            <a:spLocks noGrp="1"/>
          </p:cNvSpPr>
          <p:nvPr>
            <p:ph type="title"/>
          </p:nvPr>
        </p:nvSpPr>
        <p:spPr>
          <a:xfrm>
            <a:off x="5735960" y="2276872"/>
            <a:ext cx="6274271" cy="1328697"/>
          </a:xfrm>
        </p:spPr>
        <p:txBody>
          <a:bodyPr/>
          <a:lstStyle/>
          <a:p>
            <a:pPr>
              <a:lnSpc>
                <a:spcPct val="80000"/>
              </a:lnSpc>
            </a:pPr>
            <a:r>
              <a:rPr lang="fr-FR" sz="5300" dirty="0"/>
              <a:t>Le nouveau paradigme</a:t>
            </a:r>
          </a:p>
        </p:txBody>
      </p:sp>
      <p:pic>
        <p:nvPicPr>
          <p:cNvPr id="5" name="Espace réservé pour une image  4" descr="Une image contenant nuage, ciel, plein air, personne&#10;&#10;Description générée automatiquement">
            <a:extLst>
              <a:ext uri="{FF2B5EF4-FFF2-40B4-BE49-F238E27FC236}">
                <a16:creationId xmlns:a16="http://schemas.microsoft.com/office/drawing/2014/main" id="{7E296EF7-4CA6-D3B8-BA57-C76038594565}"/>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23339" b="23339"/>
          <a:stretch>
            <a:fillRect/>
          </a:stretch>
        </p:blipFill>
        <p:spPr/>
      </p:pic>
    </p:spTree>
    <p:extLst>
      <p:ext uri="{BB962C8B-B14F-4D97-AF65-F5344CB8AC3E}">
        <p14:creationId xmlns:p14="http://schemas.microsoft.com/office/powerpoint/2010/main" val="2495624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D706F57-9A26-AD29-6268-113846586C59}"/>
              </a:ext>
            </a:extLst>
          </p:cNvPr>
          <p:cNvSpPr/>
          <p:nvPr/>
        </p:nvSpPr>
        <p:spPr>
          <a:xfrm>
            <a:off x="9192344" y="2145804"/>
            <a:ext cx="2808312" cy="45365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1600" dirty="0"/>
              <a:t>Après une croissance permanente du nombre de projets implantés, les tensions apparaissent sur le nombre d’emplois créés, la pérennité des projets, la pénurie de foncier, les difficultés de recrutement, l’acceptabilité par les habitants, la pression sur les prix et la densité qui se renforce</a:t>
            </a:r>
            <a:r>
              <a:rPr lang="fr-FR" dirty="0"/>
              <a:t>.</a:t>
            </a:r>
          </a:p>
        </p:txBody>
      </p:sp>
      <p:sp>
        <p:nvSpPr>
          <p:cNvPr id="13" name="Rectangle 12">
            <a:extLst>
              <a:ext uri="{FF2B5EF4-FFF2-40B4-BE49-F238E27FC236}">
                <a16:creationId xmlns:a16="http://schemas.microsoft.com/office/drawing/2014/main" id="{80D5D0CA-50C6-4007-FB38-E4A8E649D281}"/>
              </a:ext>
            </a:extLst>
          </p:cNvPr>
          <p:cNvSpPr/>
          <p:nvPr/>
        </p:nvSpPr>
        <p:spPr>
          <a:xfrm>
            <a:off x="3300451" y="2132856"/>
            <a:ext cx="2795549" cy="45365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1600" dirty="0"/>
              <a:t>Après plusieurs victoires symboliques (Interpol, ENS, G7…), le territoire souhaite </a:t>
            </a:r>
          </a:p>
          <a:p>
            <a:pPr marL="285750" indent="-285750">
              <a:buFont typeface="Arial" panose="020B0604020202020204" pitchFamily="34" charset="0"/>
              <a:buChar char="•"/>
            </a:pPr>
            <a:r>
              <a:rPr lang="fr-FR" sz="1600" dirty="0"/>
              <a:t> Renforcer son poids économique : les crises successives mettent la pression sur les emplois créés et les taxes versées par les nouvelles entreprises implantées</a:t>
            </a:r>
          </a:p>
          <a:p>
            <a:pPr marL="285750" indent="-285750">
              <a:buFont typeface="Arial" panose="020B0604020202020204" pitchFamily="34" charset="0"/>
              <a:buChar char="•"/>
            </a:pPr>
            <a:r>
              <a:rPr lang="fr-FR" sz="1600" dirty="0"/>
              <a:t>Développer sa notoriété internationale</a:t>
            </a:r>
          </a:p>
        </p:txBody>
      </p:sp>
      <p:sp>
        <p:nvSpPr>
          <p:cNvPr id="12" name="Rectangle 11">
            <a:extLst>
              <a:ext uri="{FF2B5EF4-FFF2-40B4-BE49-F238E27FC236}">
                <a16:creationId xmlns:a16="http://schemas.microsoft.com/office/drawing/2014/main" id="{4CF1ADD5-7828-44FB-7359-B60F3563B91F}"/>
              </a:ext>
            </a:extLst>
          </p:cNvPr>
          <p:cNvSpPr/>
          <p:nvPr/>
        </p:nvSpPr>
        <p:spPr>
          <a:xfrm>
            <a:off x="335360" y="2132856"/>
            <a:ext cx="2887014" cy="45365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1600" dirty="0"/>
              <a:t>Création de l’Aderly en 1974  dans le droit fil de la politique nationale d’aménagement du territoire et de la DATAR pour  « </a:t>
            </a:r>
            <a:r>
              <a:rPr lang="fr-FR" sz="1600" i="1" dirty="0"/>
              <a:t>regrouper et coordonner les efforts de tous ceux qui travaillent déjà au rayonnement et au développement de la région Lyonnaise </a:t>
            </a:r>
            <a:r>
              <a:rPr lang="fr-FR" sz="1600" dirty="0"/>
              <a:t>» afin de « </a:t>
            </a:r>
            <a:r>
              <a:rPr lang="fr-FR" sz="1600" i="1" dirty="0"/>
              <a:t>proposer une alternative crédible à Paris et aux grandes métropoles européennes, malgré la </a:t>
            </a:r>
            <a:r>
              <a:rPr lang="fr-FR" sz="1600" i="1" dirty="0" err="1"/>
              <a:t>traidition</a:t>
            </a:r>
            <a:r>
              <a:rPr lang="fr-FR" sz="1600" i="1" dirty="0"/>
              <a:t> centralisatrice française </a:t>
            </a:r>
            <a:r>
              <a:rPr lang="fr-FR" sz="1600" dirty="0"/>
              <a:t>».</a:t>
            </a:r>
          </a:p>
        </p:txBody>
      </p:sp>
      <p:sp>
        <p:nvSpPr>
          <p:cNvPr id="7" name="Titre 6">
            <a:extLst>
              <a:ext uri="{FF2B5EF4-FFF2-40B4-BE49-F238E27FC236}">
                <a16:creationId xmlns:a16="http://schemas.microsoft.com/office/drawing/2014/main" id="{19DB6C3E-9820-4A96-59F5-1A33918089DB}"/>
              </a:ext>
            </a:extLst>
          </p:cNvPr>
          <p:cNvSpPr>
            <a:spLocks noGrp="1"/>
          </p:cNvSpPr>
          <p:nvPr>
            <p:ph type="title"/>
          </p:nvPr>
        </p:nvSpPr>
        <p:spPr>
          <a:xfrm>
            <a:off x="344116" y="646194"/>
            <a:ext cx="10080625" cy="528671"/>
          </a:xfrm>
        </p:spPr>
        <p:txBody>
          <a:bodyPr/>
          <a:lstStyle/>
          <a:p>
            <a:r>
              <a:rPr lang="fr-FR" dirty="0"/>
              <a:t>Le monde d’avant</a:t>
            </a:r>
          </a:p>
        </p:txBody>
      </p:sp>
      <p:sp>
        <p:nvSpPr>
          <p:cNvPr id="2" name="Espace réservé de la date 1">
            <a:extLst>
              <a:ext uri="{FF2B5EF4-FFF2-40B4-BE49-F238E27FC236}">
                <a16:creationId xmlns:a16="http://schemas.microsoft.com/office/drawing/2014/main" id="{80AE32E6-1AA1-413C-A8F5-751277BA6476}"/>
              </a:ext>
            </a:extLst>
          </p:cNvPr>
          <p:cNvSpPr>
            <a:spLocks noGrp="1"/>
          </p:cNvSpPr>
          <p:nvPr>
            <p:ph type="dt" sz="half" idx="12"/>
          </p:nvPr>
        </p:nvSpPr>
        <p:spPr/>
        <p:txBody>
          <a:bodyPr/>
          <a:lstStyle/>
          <a:p>
            <a:pPr algn="r"/>
            <a:r>
              <a:rPr lang="fr-FR"/>
              <a:t>jj.mm.aaaa</a:t>
            </a:r>
            <a:endParaRPr lang="fr-FR" dirty="0"/>
          </a:p>
        </p:txBody>
      </p:sp>
      <p:sp>
        <p:nvSpPr>
          <p:cNvPr id="8" name="Espace réservé du texte 7">
            <a:extLst>
              <a:ext uri="{FF2B5EF4-FFF2-40B4-BE49-F238E27FC236}">
                <a16:creationId xmlns:a16="http://schemas.microsoft.com/office/drawing/2014/main" id="{5F994381-9880-492F-180C-D532A68569FD}"/>
              </a:ext>
            </a:extLst>
          </p:cNvPr>
          <p:cNvSpPr>
            <a:spLocks noGrp="1"/>
          </p:cNvSpPr>
          <p:nvPr>
            <p:ph type="body" sz="quarter" idx="13"/>
          </p:nvPr>
        </p:nvSpPr>
        <p:spPr>
          <a:xfrm>
            <a:off x="335360" y="1405159"/>
            <a:ext cx="2808312" cy="638508"/>
          </a:xfrm>
        </p:spPr>
        <p:txBody>
          <a:bodyPr/>
          <a:lstStyle/>
          <a:p>
            <a:r>
              <a:rPr lang="fr-FR" dirty="0"/>
              <a:t>Phase aménagement du territoire</a:t>
            </a:r>
          </a:p>
        </p:txBody>
      </p:sp>
      <p:sp>
        <p:nvSpPr>
          <p:cNvPr id="9" name="Espace réservé du texte 8">
            <a:extLst>
              <a:ext uri="{FF2B5EF4-FFF2-40B4-BE49-F238E27FC236}">
                <a16:creationId xmlns:a16="http://schemas.microsoft.com/office/drawing/2014/main" id="{C580C9B1-DAF8-9320-D5FE-8D1424E44020}"/>
              </a:ext>
            </a:extLst>
          </p:cNvPr>
          <p:cNvSpPr>
            <a:spLocks noGrp="1"/>
          </p:cNvSpPr>
          <p:nvPr>
            <p:ph type="body" sz="quarter" idx="14"/>
          </p:nvPr>
        </p:nvSpPr>
        <p:spPr>
          <a:xfrm>
            <a:off x="3346775" y="1412710"/>
            <a:ext cx="3382094" cy="638508"/>
          </a:xfrm>
        </p:spPr>
        <p:txBody>
          <a:bodyPr/>
          <a:lstStyle/>
          <a:p>
            <a:r>
              <a:rPr lang="fr-FR" dirty="0"/>
              <a:t>Phase expansion économique </a:t>
            </a:r>
          </a:p>
        </p:txBody>
      </p:sp>
      <p:sp>
        <p:nvSpPr>
          <p:cNvPr id="10" name="Espace réservé du texte 8">
            <a:extLst>
              <a:ext uri="{FF2B5EF4-FFF2-40B4-BE49-F238E27FC236}">
                <a16:creationId xmlns:a16="http://schemas.microsoft.com/office/drawing/2014/main" id="{A6EEDFD4-E5BE-E2B4-97E7-F4A652F1913C}"/>
              </a:ext>
            </a:extLst>
          </p:cNvPr>
          <p:cNvSpPr txBox="1">
            <a:spLocks/>
          </p:cNvSpPr>
          <p:nvPr/>
        </p:nvSpPr>
        <p:spPr>
          <a:xfrm>
            <a:off x="9192344" y="1424335"/>
            <a:ext cx="2808312" cy="319959"/>
          </a:xfrm>
          <a:prstGeom prst="rect">
            <a:avLst/>
          </a:prstGeom>
        </p:spPr>
        <p:txBody>
          <a:bodyPr vert="horz" wrap="square" lIns="36000" tIns="0" rIns="36000" bIns="0" rtlCol="0">
            <a:spAutoFit/>
          </a:bodyPr>
          <a:lstStyle>
            <a:lvl1pPr marL="0" indent="0" algn="l" defTabSz="914400" rtl="0" eaLnBrk="1" latinLnBrk="0" hangingPunct="1">
              <a:lnSpc>
                <a:spcPct val="90000"/>
              </a:lnSpc>
              <a:spcBef>
                <a:spcPts val="0"/>
              </a:spcBef>
              <a:buFontTx/>
              <a:buNone/>
              <a:defRPr sz="2300" b="1" kern="1200">
                <a:solidFill>
                  <a:schemeClr val="tx2"/>
                </a:solidFill>
                <a:latin typeface="+mj-lt"/>
                <a:ea typeface="+mn-ea"/>
                <a:cs typeface="+mn-cs"/>
              </a:defRPr>
            </a:lvl1pPr>
            <a:lvl2pPr marL="0" indent="0" algn="l" defTabSz="914400" rtl="0" eaLnBrk="1" latinLnBrk="0" hangingPunct="1">
              <a:lnSpc>
                <a:spcPct val="100000"/>
              </a:lnSpc>
              <a:spcBef>
                <a:spcPts val="0"/>
              </a:spcBef>
              <a:buFontTx/>
              <a:buNone/>
              <a:defRPr sz="1600" kern="1200">
                <a:solidFill>
                  <a:schemeClr val="tx1"/>
                </a:solidFill>
                <a:latin typeface="+mn-lt"/>
                <a:ea typeface="+mn-ea"/>
                <a:cs typeface="+mn-cs"/>
              </a:defRPr>
            </a:lvl2pPr>
            <a:lvl3pPr marL="252000" indent="-252000" algn="l" defTabSz="914400" rtl="0" eaLnBrk="1" latinLnBrk="0" hangingPunct="1">
              <a:lnSpc>
                <a:spcPct val="100000"/>
              </a:lnSpc>
              <a:spcBef>
                <a:spcPts val="300"/>
              </a:spcBef>
              <a:buClrTx/>
              <a:buFont typeface="Wingdings" panose="05000000000000000000" pitchFamily="2" charset="2"/>
              <a:buChar char="l"/>
              <a:defRPr sz="1600" kern="1200">
                <a:solidFill>
                  <a:schemeClr val="tx1"/>
                </a:solidFill>
                <a:latin typeface="+mn-lt"/>
                <a:ea typeface="+mn-ea"/>
                <a:cs typeface="+mn-cs"/>
              </a:defRPr>
            </a:lvl3pPr>
            <a:lvl4pPr marL="432000" indent="-180000" algn="l" defTabSz="914400" rtl="0" eaLnBrk="1" latinLnBrk="0" hangingPunct="1">
              <a:lnSpc>
                <a:spcPct val="100000"/>
              </a:lnSpc>
              <a:spcBef>
                <a:spcPts val="0"/>
              </a:spcBef>
              <a:buClrTx/>
              <a:buFont typeface="Symbol" panose="05050102010706020507" pitchFamily="18" charset="2"/>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Phase pré-COVID:</a:t>
            </a:r>
          </a:p>
        </p:txBody>
      </p:sp>
      <p:sp>
        <p:nvSpPr>
          <p:cNvPr id="14" name="Rectangle 13">
            <a:extLst>
              <a:ext uri="{FF2B5EF4-FFF2-40B4-BE49-F238E27FC236}">
                <a16:creationId xmlns:a16="http://schemas.microsoft.com/office/drawing/2014/main" id="{E49442D0-F1B2-1F6F-D9F0-620347D97D82}"/>
              </a:ext>
            </a:extLst>
          </p:cNvPr>
          <p:cNvSpPr/>
          <p:nvPr/>
        </p:nvSpPr>
        <p:spPr>
          <a:xfrm>
            <a:off x="6240016" y="2145804"/>
            <a:ext cx="2771019" cy="45365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fr-FR" sz="1600" dirty="0"/>
              <a:t>Les succès économiques qui font de Lyon « l’autre capitale économique » malgré les différentes crises ne suffisent plus.</a:t>
            </a:r>
          </a:p>
          <a:p>
            <a:r>
              <a:rPr lang="fr-FR" sz="1600" dirty="0"/>
              <a:t>L’heure est à l’expansion internationale, accentuée par le fait métropolitain qui met l’accent sur la concurrence entre les grandes métropoles.</a:t>
            </a:r>
          </a:p>
          <a:p>
            <a:r>
              <a:rPr lang="fr-FR" sz="1600" dirty="0" err="1"/>
              <a:t>éation</a:t>
            </a:r>
            <a:r>
              <a:rPr lang="fr-FR" sz="1600" dirty="0"/>
              <a:t> de bureaux internationaux pour l’Aderly, d’ONLYLYON en 2007, puis d’axes stratégiques avec le Japon, la Chine, les Etats-Unis, les Emirats</a:t>
            </a:r>
          </a:p>
        </p:txBody>
      </p:sp>
      <p:sp>
        <p:nvSpPr>
          <p:cNvPr id="15" name="Espace réservé du texte 8">
            <a:extLst>
              <a:ext uri="{FF2B5EF4-FFF2-40B4-BE49-F238E27FC236}">
                <a16:creationId xmlns:a16="http://schemas.microsoft.com/office/drawing/2014/main" id="{27A9A2A5-FBE3-C96B-5C74-0F90135F29F8}"/>
              </a:ext>
            </a:extLst>
          </p:cNvPr>
          <p:cNvSpPr txBox="1">
            <a:spLocks/>
          </p:cNvSpPr>
          <p:nvPr/>
        </p:nvSpPr>
        <p:spPr>
          <a:xfrm>
            <a:off x="6240016" y="1412710"/>
            <a:ext cx="3382094" cy="638508"/>
          </a:xfrm>
          <a:prstGeom prst="rect">
            <a:avLst/>
          </a:prstGeom>
        </p:spPr>
        <p:txBody>
          <a:bodyPr vert="horz" wrap="square" lIns="36000" tIns="0" rIns="36000" bIns="0" rtlCol="0">
            <a:spAutoFit/>
          </a:bodyPr>
          <a:lstStyle>
            <a:lvl1pPr marL="0" indent="0" algn="l" defTabSz="914400" rtl="0" eaLnBrk="1" latinLnBrk="0" hangingPunct="1">
              <a:lnSpc>
                <a:spcPct val="90000"/>
              </a:lnSpc>
              <a:spcBef>
                <a:spcPts val="0"/>
              </a:spcBef>
              <a:buFontTx/>
              <a:buNone/>
              <a:defRPr sz="2300" b="1" kern="1200">
                <a:solidFill>
                  <a:schemeClr val="tx2"/>
                </a:solidFill>
                <a:latin typeface="+mj-lt"/>
                <a:ea typeface="+mn-ea"/>
                <a:cs typeface="+mn-cs"/>
              </a:defRPr>
            </a:lvl1pPr>
            <a:lvl2pPr marL="0" indent="0" algn="l" defTabSz="914400" rtl="0" eaLnBrk="1" latinLnBrk="0" hangingPunct="1">
              <a:lnSpc>
                <a:spcPct val="100000"/>
              </a:lnSpc>
              <a:spcBef>
                <a:spcPts val="0"/>
              </a:spcBef>
              <a:buFontTx/>
              <a:buNone/>
              <a:defRPr sz="1600" kern="1200">
                <a:solidFill>
                  <a:schemeClr val="tx1"/>
                </a:solidFill>
                <a:latin typeface="+mn-lt"/>
                <a:ea typeface="+mn-ea"/>
                <a:cs typeface="+mn-cs"/>
              </a:defRPr>
            </a:lvl2pPr>
            <a:lvl3pPr marL="252000" indent="-252000" algn="l" defTabSz="914400" rtl="0" eaLnBrk="1" latinLnBrk="0" hangingPunct="1">
              <a:lnSpc>
                <a:spcPct val="100000"/>
              </a:lnSpc>
              <a:spcBef>
                <a:spcPts val="300"/>
              </a:spcBef>
              <a:buClrTx/>
              <a:buFont typeface="Wingdings" panose="05000000000000000000" pitchFamily="2" charset="2"/>
              <a:buChar char="l"/>
              <a:defRPr sz="1600" kern="1200">
                <a:solidFill>
                  <a:schemeClr val="tx1"/>
                </a:solidFill>
                <a:latin typeface="+mn-lt"/>
                <a:ea typeface="+mn-ea"/>
                <a:cs typeface="+mn-cs"/>
              </a:defRPr>
            </a:lvl3pPr>
            <a:lvl4pPr marL="432000" indent="-180000" algn="l" defTabSz="914400" rtl="0" eaLnBrk="1" latinLnBrk="0" hangingPunct="1">
              <a:lnSpc>
                <a:spcPct val="100000"/>
              </a:lnSpc>
              <a:spcBef>
                <a:spcPts val="0"/>
              </a:spcBef>
              <a:buClrTx/>
              <a:buFont typeface="Symbol" panose="05050102010706020507" pitchFamily="18" charset="2"/>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Phase rayonnement international</a:t>
            </a:r>
          </a:p>
        </p:txBody>
      </p:sp>
    </p:spTree>
    <p:extLst>
      <p:ext uri="{BB962C8B-B14F-4D97-AF65-F5344CB8AC3E}">
        <p14:creationId xmlns:p14="http://schemas.microsoft.com/office/powerpoint/2010/main" val="478175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AAA2B9-0666-5464-4BF0-9DA33BC1E842}"/>
              </a:ext>
            </a:extLst>
          </p:cNvPr>
          <p:cNvSpPr>
            <a:spLocks noGrp="1"/>
          </p:cNvSpPr>
          <p:nvPr>
            <p:ph type="title"/>
          </p:nvPr>
        </p:nvSpPr>
        <p:spPr>
          <a:xfrm>
            <a:off x="479376" y="771737"/>
            <a:ext cx="10080625" cy="528671"/>
          </a:xfrm>
        </p:spPr>
        <p:txBody>
          <a:bodyPr/>
          <a:lstStyle/>
          <a:p>
            <a:r>
              <a:rPr lang="fr-FR" dirty="0"/>
              <a:t>Les limites des objectifs historiques</a:t>
            </a:r>
          </a:p>
        </p:txBody>
      </p:sp>
      <p:sp>
        <p:nvSpPr>
          <p:cNvPr id="6" name="Espace réservé du texte 5">
            <a:extLst>
              <a:ext uri="{FF2B5EF4-FFF2-40B4-BE49-F238E27FC236}">
                <a16:creationId xmlns:a16="http://schemas.microsoft.com/office/drawing/2014/main" id="{94FDCBB5-5684-40B3-C5EC-F7919A044C0F}"/>
              </a:ext>
            </a:extLst>
          </p:cNvPr>
          <p:cNvSpPr>
            <a:spLocks noGrp="1"/>
          </p:cNvSpPr>
          <p:nvPr>
            <p:ph type="body" sz="quarter" idx="14"/>
          </p:nvPr>
        </p:nvSpPr>
        <p:spPr>
          <a:xfrm>
            <a:off x="6528048" y="2153361"/>
            <a:ext cx="4680000" cy="859723"/>
          </a:xfrm>
        </p:spPr>
        <p:txBody>
          <a:bodyPr/>
          <a:lstStyle/>
          <a:p>
            <a:r>
              <a:rPr lang="fr-FR" dirty="0">
                <a:solidFill>
                  <a:schemeClr val="bg1"/>
                </a:solidFill>
              </a:rPr>
              <a:t>Nombre d’emplois créés à 3 ans</a:t>
            </a:r>
          </a:p>
          <a:p>
            <a:endParaRPr lang="fr-FR" dirty="0">
              <a:solidFill>
                <a:schemeClr val="bg1"/>
              </a:solidFill>
            </a:endParaRPr>
          </a:p>
          <a:p>
            <a:r>
              <a:rPr lang="fr-FR" sz="1600" b="0" dirty="0">
                <a:solidFill>
                  <a:schemeClr val="bg1"/>
                </a:solidFill>
              </a:rPr>
              <a:t>Pour résorber le taux de chômage </a:t>
            </a:r>
            <a:endParaRPr lang="fr-FR" dirty="0">
              <a:solidFill>
                <a:schemeClr val="bg1"/>
              </a:solidFill>
            </a:endParaRPr>
          </a:p>
        </p:txBody>
      </p:sp>
      <p:pic>
        <p:nvPicPr>
          <p:cNvPr id="4" name="Image 3" descr="Une image contenant texte, Tracé, ligne, diagramme&#10;&#10;Description générée automatiquement">
            <a:extLst>
              <a:ext uri="{FF2B5EF4-FFF2-40B4-BE49-F238E27FC236}">
                <a16:creationId xmlns:a16="http://schemas.microsoft.com/office/drawing/2014/main" id="{C23F4F50-76AD-A92A-DD21-ABCEAE5F62BE}"/>
              </a:ext>
            </a:extLst>
          </p:cNvPr>
          <p:cNvPicPr>
            <a:picLocks noChangeAspect="1"/>
          </p:cNvPicPr>
          <p:nvPr/>
        </p:nvPicPr>
        <p:blipFill>
          <a:blip r:embed="rId2"/>
          <a:stretch>
            <a:fillRect/>
          </a:stretch>
        </p:blipFill>
        <p:spPr>
          <a:xfrm>
            <a:off x="1487488" y="2959874"/>
            <a:ext cx="8575290" cy="3781494"/>
          </a:xfrm>
          <a:prstGeom prst="rect">
            <a:avLst/>
          </a:prstGeom>
        </p:spPr>
      </p:pic>
      <p:sp>
        <p:nvSpPr>
          <p:cNvPr id="7" name="Rectangle 6">
            <a:extLst>
              <a:ext uri="{FF2B5EF4-FFF2-40B4-BE49-F238E27FC236}">
                <a16:creationId xmlns:a16="http://schemas.microsoft.com/office/drawing/2014/main" id="{6EE5A14C-3473-3179-2ADC-092CF2150461}"/>
              </a:ext>
            </a:extLst>
          </p:cNvPr>
          <p:cNvSpPr/>
          <p:nvPr/>
        </p:nvSpPr>
        <p:spPr>
          <a:xfrm>
            <a:off x="787974" y="1412775"/>
            <a:ext cx="4572372" cy="13681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B934DF8C-3194-F7EE-857C-50E353E5E53B}"/>
              </a:ext>
            </a:extLst>
          </p:cNvPr>
          <p:cNvSpPr/>
          <p:nvPr/>
        </p:nvSpPr>
        <p:spPr>
          <a:xfrm>
            <a:off x="6448142" y="1412776"/>
            <a:ext cx="4328378" cy="1368152"/>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C15ED35A-FF2F-5015-3DB4-0AE4AFF1A64A}"/>
              </a:ext>
            </a:extLst>
          </p:cNvPr>
          <p:cNvSpPr>
            <a:spLocks noGrp="1"/>
          </p:cNvSpPr>
          <p:nvPr>
            <p:ph type="body" sz="quarter" idx="13"/>
          </p:nvPr>
        </p:nvSpPr>
        <p:spPr>
          <a:xfrm>
            <a:off x="713594" y="1666991"/>
            <a:ext cx="4680000" cy="859723"/>
          </a:xfrm>
        </p:spPr>
        <p:txBody>
          <a:bodyPr/>
          <a:lstStyle/>
          <a:p>
            <a:pPr algn="ctr"/>
            <a:r>
              <a:rPr lang="fr-FR" dirty="0">
                <a:solidFill>
                  <a:schemeClr val="bg1"/>
                </a:solidFill>
              </a:rPr>
              <a:t>Nombre d’entreprises implantées</a:t>
            </a:r>
          </a:p>
          <a:p>
            <a:pPr algn="ctr"/>
            <a:endParaRPr lang="fr-FR" dirty="0">
              <a:solidFill>
                <a:schemeClr val="bg1"/>
              </a:solidFill>
            </a:endParaRPr>
          </a:p>
          <a:p>
            <a:pPr algn="ctr"/>
            <a:r>
              <a:rPr lang="fr-FR" sz="1600" b="0" dirty="0">
                <a:solidFill>
                  <a:schemeClr val="bg1"/>
                </a:solidFill>
              </a:rPr>
              <a:t>Source de revenus fiscaux pour les territoires </a:t>
            </a:r>
          </a:p>
        </p:txBody>
      </p:sp>
      <p:sp>
        <p:nvSpPr>
          <p:cNvPr id="3" name="Espace réservé du texte 5">
            <a:extLst>
              <a:ext uri="{FF2B5EF4-FFF2-40B4-BE49-F238E27FC236}">
                <a16:creationId xmlns:a16="http://schemas.microsoft.com/office/drawing/2014/main" id="{94FDCBB5-5684-40B3-C5EC-F7919A044C0F}"/>
              </a:ext>
            </a:extLst>
          </p:cNvPr>
          <p:cNvSpPr txBox="1">
            <a:spLocks/>
          </p:cNvSpPr>
          <p:nvPr/>
        </p:nvSpPr>
        <p:spPr>
          <a:xfrm>
            <a:off x="6528048" y="1649305"/>
            <a:ext cx="3816424" cy="859723"/>
          </a:xfrm>
          <a:prstGeom prst="rect">
            <a:avLst/>
          </a:prstGeom>
        </p:spPr>
        <p:txBody>
          <a:bodyPr vert="horz" wrap="square" lIns="36000" tIns="0" rIns="36000" bIns="0" rtlCol="0">
            <a:spAutoFit/>
          </a:bodyPr>
          <a:lstStyle>
            <a:lvl1pPr marL="0" indent="0" algn="l" defTabSz="914400" rtl="0" eaLnBrk="1" latinLnBrk="0" hangingPunct="1">
              <a:lnSpc>
                <a:spcPct val="90000"/>
              </a:lnSpc>
              <a:spcBef>
                <a:spcPts val="0"/>
              </a:spcBef>
              <a:buFontTx/>
              <a:buNone/>
              <a:defRPr sz="2300" b="1" kern="1200">
                <a:solidFill>
                  <a:schemeClr val="tx2"/>
                </a:solidFill>
                <a:latin typeface="+mj-lt"/>
                <a:ea typeface="+mn-ea"/>
                <a:cs typeface="+mn-cs"/>
              </a:defRPr>
            </a:lvl1pPr>
            <a:lvl2pPr marL="0" indent="0" algn="l" defTabSz="914400" rtl="0" eaLnBrk="1" latinLnBrk="0" hangingPunct="1">
              <a:lnSpc>
                <a:spcPct val="100000"/>
              </a:lnSpc>
              <a:spcBef>
                <a:spcPts val="0"/>
              </a:spcBef>
              <a:buFontTx/>
              <a:buNone/>
              <a:defRPr sz="1600" kern="1200">
                <a:solidFill>
                  <a:schemeClr val="tx1"/>
                </a:solidFill>
                <a:latin typeface="+mn-lt"/>
                <a:ea typeface="+mn-ea"/>
                <a:cs typeface="+mn-cs"/>
              </a:defRPr>
            </a:lvl2pPr>
            <a:lvl3pPr marL="252000" indent="-252000" algn="l" defTabSz="914400" rtl="0" eaLnBrk="1" latinLnBrk="0" hangingPunct="1">
              <a:lnSpc>
                <a:spcPct val="100000"/>
              </a:lnSpc>
              <a:spcBef>
                <a:spcPts val="300"/>
              </a:spcBef>
              <a:buClrTx/>
              <a:buFont typeface="Wingdings" panose="05000000000000000000" pitchFamily="2" charset="2"/>
              <a:buChar char="l"/>
              <a:defRPr sz="1600" kern="1200">
                <a:solidFill>
                  <a:schemeClr val="tx1"/>
                </a:solidFill>
                <a:latin typeface="+mn-lt"/>
                <a:ea typeface="+mn-ea"/>
                <a:cs typeface="+mn-cs"/>
              </a:defRPr>
            </a:lvl3pPr>
            <a:lvl4pPr marL="432000" indent="-180000" algn="l" defTabSz="914400" rtl="0" eaLnBrk="1" latinLnBrk="0" hangingPunct="1">
              <a:lnSpc>
                <a:spcPct val="100000"/>
              </a:lnSpc>
              <a:spcBef>
                <a:spcPts val="0"/>
              </a:spcBef>
              <a:buClrTx/>
              <a:buFont typeface="Symbol" panose="05050102010706020507" pitchFamily="18" charset="2"/>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6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dirty="0">
                <a:solidFill>
                  <a:schemeClr val="bg1"/>
                </a:solidFill>
              </a:rPr>
              <a:t>Nombre d’emplois créés à 3 ans</a:t>
            </a:r>
          </a:p>
          <a:p>
            <a:pPr algn="ctr"/>
            <a:endParaRPr lang="fr-FR" dirty="0">
              <a:solidFill>
                <a:schemeClr val="bg1"/>
              </a:solidFill>
            </a:endParaRPr>
          </a:p>
          <a:p>
            <a:pPr algn="ctr"/>
            <a:r>
              <a:rPr lang="fr-FR" sz="1600" b="0" dirty="0">
                <a:solidFill>
                  <a:schemeClr val="bg1"/>
                </a:solidFill>
              </a:rPr>
              <a:t>Pour résorber le taux de chômage </a:t>
            </a:r>
            <a:endParaRPr lang="fr-FR" dirty="0">
              <a:solidFill>
                <a:schemeClr val="bg1"/>
              </a:solidFill>
            </a:endParaRPr>
          </a:p>
        </p:txBody>
      </p:sp>
    </p:spTree>
    <p:extLst>
      <p:ext uri="{BB962C8B-B14F-4D97-AF65-F5344CB8AC3E}">
        <p14:creationId xmlns:p14="http://schemas.microsoft.com/office/powerpoint/2010/main" val="318154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7FABAA5E-BCBA-1762-9ECF-BD7B197CDF61}"/>
              </a:ext>
            </a:extLst>
          </p:cNvPr>
          <p:cNvSpPr>
            <a:spLocks noGrp="1"/>
          </p:cNvSpPr>
          <p:nvPr>
            <p:ph type="title"/>
          </p:nvPr>
        </p:nvSpPr>
        <p:spPr>
          <a:xfrm>
            <a:off x="6023992" y="2305909"/>
            <a:ext cx="5040000" cy="1981183"/>
          </a:xfrm>
        </p:spPr>
        <p:txBody>
          <a:bodyPr/>
          <a:lstStyle/>
          <a:p>
            <a:pPr>
              <a:lnSpc>
                <a:spcPct val="80000"/>
              </a:lnSpc>
            </a:pPr>
            <a:r>
              <a:rPr lang="fr-FR" sz="5300" dirty="0"/>
              <a:t>En transition vers plus d’impact</a:t>
            </a:r>
            <a:br>
              <a:rPr lang="fr-FR" sz="5400" dirty="0"/>
            </a:br>
            <a:endParaRPr lang="fr-FR" sz="5300" dirty="0"/>
          </a:p>
        </p:txBody>
      </p:sp>
      <p:pic>
        <p:nvPicPr>
          <p:cNvPr id="8" name="Espace réservé pour une image  7" descr="Une image contenant plein air, ciel, roue, Roue de vélo&#10;&#10;Description générée automatiquement">
            <a:extLst>
              <a:ext uri="{FF2B5EF4-FFF2-40B4-BE49-F238E27FC236}">
                <a16:creationId xmlns:a16="http://schemas.microsoft.com/office/drawing/2014/main" id="{1FFC3313-0B7E-E1CF-004D-C9D6C40712C2}"/>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8303" r="8303"/>
          <a:stretch>
            <a:fillRect/>
          </a:stretch>
        </p:blipFill>
        <p:spPr/>
      </p:pic>
    </p:spTree>
    <p:extLst>
      <p:ext uri="{BB962C8B-B14F-4D97-AF65-F5344CB8AC3E}">
        <p14:creationId xmlns:p14="http://schemas.microsoft.com/office/powerpoint/2010/main" val="3518100129"/>
      </p:ext>
    </p:extLst>
  </p:cSld>
  <p:clrMapOvr>
    <a:masterClrMapping/>
  </p:clrMapOvr>
</p:sld>
</file>

<file path=ppt/theme/theme1.xml><?xml version="1.0" encoding="utf-8"?>
<a:theme xmlns:a="http://schemas.openxmlformats.org/drawingml/2006/main" name="OnlyLyon">
  <a:themeElements>
    <a:clrScheme name="OnlyLyon_Couleurs">
      <a:dk1>
        <a:srgbClr val="002E57"/>
      </a:dk1>
      <a:lt1>
        <a:sysClr val="window" lastClr="FFFFFF"/>
      </a:lt1>
      <a:dk2>
        <a:srgbClr val="CB1C39"/>
      </a:dk2>
      <a:lt2>
        <a:srgbClr val="EDEDED"/>
      </a:lt2>
      <a:accent1>
        <a:srgbClr val="002E57"/>
      </a:accent1>
      <a:accent2>
        <a:srgbClr val="CB1C39"/>
      </a:accent2>
      <a:accent3>
        <a:srgbClr val="FF691E"/>
      </a:accent3>
      <a:accent4>
        <a:srgbClr val="008654"/>
      </a:accent4>
      <a:accent5>
        <a:srgbClr val="8833FF"/>
      </a:accent5>
      <a:accent6>
        <a:srgbClr val="7C7C7C"/>
      </a:accent6>
      <a:hlink>
        <a:srgbClr val="002E57"/>
      </a:hlink>
      <a:folHlink>
        <a:srgbClr val="002E57"/>
      </a:folHlink>
    </a:clrScheme>
    <a:fontScheme name="OnlyLyon_Police">
      <a:majorFont>
        <a:latin typeface="Degular Display"/>
        <a:ea typeface=""/>
        <a:cs typeface=""/>
      </a:majorFont>
      <a:minorFont>
        <a:latin typeface="Degular Display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OnlyLyon Présentation Modèle_Typo incorporée v1.potx" id="{331DA2E8-E760-4914-8738-8CD5F579EF02}" vid="{4A1B4B6C-7E94-442F-A735-9F6772A2BCE6}"/>
    </a:ext>
  </a:extLst>
</a:theme>
</file>

<file path=ppt/theme/theme2.xml><?xml version="1.0" encoding="utf-8"?>
<a:theme xmlns:a="http://schemas.openxmlformats.org/drawingml/2006/main" name="OnlyLyon Tourisme">
  <a:themeElements>
    <a:clrScheme name="OnlyLyon_Couleurs">
      <a:dk1>
        <a:srgbClr val="002E57"/>
      </a:dk1>
      <a:lt1>
        <a:sysClr val="window" lastClr="FFFFFF"/>
      </a:lt1>
      <a:dk2>
        <a:srgbClr val="CB1C39"/>
      </a:dk2>
      <a:lt2>
        <a:srgbClr val="EDEDED"/>
      </a:lt2>
      <a:accent1>
        <a:srgbClr val="002E57"/>
      </a:accent1>
      <a:accent2>
        <a:srgbClr val="CB1C39"/>
      </a:accent2>
      <a:accent3>
        <a:srgbClr val="FF691E"/>
      </a:accent3>
      <a:accent4>
        <a:srgbClr val="008654"/>
      </a:accent4>
      <a:accent5>
        <a:srgbClr val="8833FF"/>
      </a:accent5>
      <a:accent6>
        <a:srgbClr val="7C7C7C"/>
      </a:accent6>
      <a:hlink>
        <a:srgbClr val="002E57"/>
      </a:hlink>
      <a:folHlink>
        <a:srgbClr val="002E57"/>
      </a:folHlink>
    </a:clrScheme>
    <a:fontScheme name="OnlyLyon_Police">
      <a:majorFont>
        <a:latin typeface="Degular Display"/>
        <a:ea typeface=""/>
        <a:cs typeface=""/>
      </a:majorFont>
      <a:minorFont>
        <a:latin typeface="Degular Display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OnlyLyon Présentation Modèle_Typo incorporée v1.potx" id="{331DA2E8-E760-4914-8738-8CD5F579EF02}" vid="{AD548F55-B368-47D5-9136-5B45D8229602}"/>
    </a:ext>
  </a:extLst>
</a:theme>
</file>

<file path=ppt/theme/theme3.xml><?xml version="1.0" encoding="utf-8"?>
<a:theme xmlns:a="http://schemas.openxmlformats.org/drawingml/2006/main" name="OnlyLyon Business">
  <a:themeElements>
    <a:clrScheme name="OnlyLyon_Couleurs">
      <a:dk1>
        <a:srgbClr val="002E57"/>
      </a:dk1>
      <a:lt1>
        <a:sysClr val="window" lastClr="FFFFFF"/>
      </a:lt1>
      <a:dk2>
        <a:srgbClr val="CB1C39"/>
      </a:dk2>
      <a:lt2>
        <a:srgbClr val="EDEDED"/>
      </a:lt2>
      <a:accent1>
        <a:srgbClr val="002E57"/>
      </a:accent1>
      <a:accent2>
        <a:srgbClr val="CB1C39"/>
      </a:accent2>
      <a:accent3>
        <a:srgbClr val="FF691E"/>
      </a:accent3>
      <a:accent4>
        <a:srgbClr val="008654"/>
      </a:accent4>
      <a:accent5>
        <a:srgbClr val="8833FF"/>
      </a:accent5>
      <a:accent6>
        <a:srgbClr val="7C7C7C"/>
      </a:accent6>
      <a:hlink>
        <a:srgbClr val="002E57"/>
      </a:hlink>
      <a:folHlink>
        <a:srgbClr val="002E57"/>
      </a:folHlink>
    </a:clrScheme>
    <a:fontScheme name="OnlyLyon_Police">
      <a:majorFont>
        <a:latin typeface="Degular Display"/>
        <a:ea typeface=""/>
        <a:cs typeface=""/>
      </a:majorFont>
      <a:minorFont>
        <a:latin typeface="Degular Display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OnlyLyon Présentation Modèle_Typo incorporée v1.potx" id="{331DA2E8-E760-4914-8738-8CD5F579EF02}" vid="{9246684F-1284-431F-A7F6-CC26D5E9BB51}"/>
    </a:ext>
  </a:extLst>
</a:theme>
</file>

<file path=ppt/theme/theme4.xml><?xml version="1.0" encoding="utf-8"?>
<a:theme xmlns:a="http://schemas.openxmlformats.org/drawingml/2006/main" name="OnlyLyon Vie locale">
  <a:themeElements>
    <a:clrScheme name="OnlyLyon_Couleurs">
      <a:dk1>
        <a:srgbClr val="002E57"/>
      </a:dk1>
      <a:lt1>
        <a:sysClr val="window" lastClr="FFFFFF"/>
      </a:lt1>
      <a:dk2>
        <a:srgbClr val="CB1C39"/>
      </a:dk2>
      <a:lt2>
        <a:srgbClr val="EDEDED"/>
      </a:lt2>
      <a:accent1>
        <a:srgbClr val="002E57"/>
      </a:accent1>
      <a:accent2>
        <a:srgbClr val="CB1C39"/>
      </a:accent2>
      <a:accent3>
        <a:srgbClr val="FF691E"/>
      </a:accent3>
      <a:accent4>
        <a:srgbClr val="008654"/>
      </a:accent4>
      <a:accent5>
        <a:srgbClr val="8833FF"/>
      </a:accent5>
      <a:accent6>
        <a:srgbClr val="7C7C7C"/>
      </a:accent6>
      <a:hlink>
        <a:srgbClr val="002E57"/>
      </a:hlink>
      <a:folHlink>
        <a:srgbClr val="002E57"/>
      </a:folHlink>
    </a:clrScheme>
    <a:fontScheme name="OnlyLyon_Police">
      <a:majorFont>
        <a:latin typeface="Degular Display"/>
        <a:ea typeface=""/>
        <a:cs typeface=""/>
      </a:majorFont>
      <a:minorFont>
        <a:latin typeface="Degular Display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OnlyLyon Présentation Modèle_Typo incorporée v1.potx" id="{331DA2E8-E760-4914-8738-8CD5F579EF02}" vid="{E9712884-6CDE-460D-8B9F-5250EC4C46B7}"/>
    </a:ext>
  </a:extLst>
</a:theme>
</file>

<file path=ppt/theme/theme5.xml><?xml version="1.0" encoding="utf-8"?>
<a:theme xmlns:a="http://schemas.openxmlformats.org/drawingml/2006/main" name="OnlyLyon Bleu">
  <a:themeElements>
    <a:clrScheme name="OnlyLyon_Couleurs">
      <a:dk1>
        <a:srgbClr val="002E57"/>
      </a:dk1>
      <a:lt1>
        <a:sysClr val="window" lastClr="FFFFFF"/>
      </a:lt1>
      <a:dk2>
        <a:srgbClr val="CB1C39"/>
      </a:dk2>
      <a:lt2>
        <a:srgbClr val="EDEDED"/>
      </a:lt2>
      <a:accent1>
        <a:srgbClr val="002E57"/>
      </a:accent1>
      <a:accent2>
        <a:srgbClr val="CB1C39"/>
      </a:accent2>
      <a:accent3>
        <a:srgbClr val="FF691E"/>
      </a:accent3>
      <a:accent4>
        <a:srgbClr val="008654"/>
      </a:accent4>
      <a:accent5>
        <a:srgbClr val="8833FF"/>
      </a:accent5>
      <a:accent6>
        <a:srgbClr val="7C7C7C"/>
      </a:accent6>
      <a:hlink>
        <a:srgbClr val="002E57"/>
      </a:hlink>
      <a:folHlink>
        <a:srgbClr val="002E57"/>
      </a:folHlink>
    </a:clrScheme>
    <a:fontScheme name="OnlyLyon_Police">
      <a:majorFont>
        <a:latin typeface="Degular Display"/>
        <a:ea typeface=""/>
        <a:cs typeface=""/>
      </a:majorFont>
      <a:minorFont>
        <a:latin typeface="Degular Display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OnlyLyon Présentation Modèle_Typo incorporée v1.potx" id="{331DA2E8-E760-4914-8738-8CD5F579EF02}" vid="{077A6036-B545-48F8-A1E1-56F10284D41A}"/>
    </a:ext>
  </a:extLst>
</a:theme>
</file>

<file path=ppt/theme/theme6.xml><?xml version="1.0" encoding="utf-8"?>
<a:theme xmlns:a="http://schemas.openxmlformats.org/drawingml/2006/main" name="OnlyLyon Rouge">
  <a:themeElements>
    <a:clrScheme name="OnlyLyon_Couleurs">
      <a:dk1>
        <a:srgbClr val="002E57"/>
      </a:dk1>
      <a:lt1>
        <a:sysClr val="window" lastClr="FFFFFF"/>
      </a:lt1>
      <a:dk2>
        <a:srgbClr val="CB1C39"/>
      </a:dk2>
      <a:lt2>
        <a:srgbClr val="EDEDED"/>
      </a:lt2>
      <a:accent1>
        <a:srgbClr val="002E57"/>
      </a:accent1>
      <a:accent2>
        <a:srgbClr val="CB1C39"/>
      </a:accent2>
      <a:accent3>
        <a:srgbClr val="FF691E"/>
      </a:accent3>
      <a:accent4>
        <a:srgbClr val="008654"/>
      </a:accent4>
      <a:accent5>
        <a:srgbClr val="8833FF"/>
      </a:accent5>
      <a:accent6>
        <a:srgbClr val="7C7C7C"/>
      </a:accent6>
      <a:hlink>
        <a:srgbClr val="002E57"/>
      </a:hlink>
      <a:folHlink>
        <a:srgbClr val="002E57"/>
      </a:folHlink>
    </a:clrScheme>
    <a:fontScheme name="OnlyLyon_Police">
      <a:majorFont>
        <a:latin typeface="Degular Display"/>
        <a:ea typeface=""/>
        <a:cs typeface=""/>
      </a:majorFont>
      <a:minorFont>
        <a:latin typeface="Degular Display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OnlyLyon Présentation Modèle_Typo incorporée v1.potx" id="{331DA2E8-E760-4914-8738-8CD5F579EF02}" vid="{7C8FDB87-39C6-4B41-928D-09D5A3189916}"/>
    </a:ext>
  </a:extLst>
</a:theme>
</file>

<file path=ppt/theme/theme7.xml><?xml version="1.0" encoding="utf-8"?>
<a:theme xmlns:a="http://schemas.openxmlformats.org/drawingml/2006/main" name="1_OnlyLyon">
  <a:themeElements>
    <a:clrScheme name="OnlyLyon_Couleurs">
      <a:dk1>
        <a:srgbClr val="002E57"/>
      </a:dk1>
      <a:lt1>
        <a:sysClr val="window" lastClr="FFFFFF"/>
      </a:lt1>
      <a:dk2>
        <a:srgbClr val="CB1C39"/>
      </a:dk2>
      <a:lt2>
        <a:srgbClr val="EDEDED"/>
      </a:lt2>
      <a:accent1>
        <a:srgbClr val="002E57"/>
      </a:accent1>
      <a:accent2>
        <a:srgbClr val="CB1C39"/>
      </a:accent2>
      <a:accent3>
        <a:srgbClr val="FF691E"/>
      </a:accent3>
      <a:accent4>
        <a:srgbClr val="008654"/>
      </a:accent4>
      <a:accent5>
        <a:srgbClr val="8833FF"/>
      </a:accent5>
      <a:accent6>
        <a:srgbClr val="7C7C7C"/>
      </a:accent6>
      <a:hlink>
        <a:srgbClr val="002E57"/>
      </a:hlink>
      <a:folHlink>
        <a:srgbClr val="002E57"/>
      </a:folHlink>
    </a:clrScheme>
    <a:fontScheme name="OnlyLyon_Police">
      <a:majorFont>
        <a:latin typeface="Degular Display"/>
        <a:ea typeface=""/>
        <a:cs typeface=""/>
      </a:majorFont>
      <a:minorFont>
        <a:latin typeface="Degular Display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400" dirty="0" err="1" smtClean="0"/>
        </a:defPPr>
      </a:lstStyle>
    </a:txDef>
  </a:objectDefaults>
  <a:extraClrSchemeLst/>
  <a:extLst>
    <a:ext uri="{05A4C25C-085E-4340-85A3-A5531E510DB2}">
      <thm15:themeFamily xmlns:thm15="http://schemas.microsoft.com/office/thememl/2012/main" name="OnlyLyon Présentation Modèle_Typo incorporée v1.potx" id="{331DA2E8-E760-4914-8738-8CD5F579EF02}" vid="{4A1B4B6C-7E94-442F-A735-9F6772A2BCE6}"/>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8" ma:contentTypeDescription="Crée un document." ma:contentTypeScope="" ma:versionID="562c5f8faa3afe0037f80cedbbba92a2">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6d0b1f9947d2def9302a79bd3f5241cd"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97f0e91-a424-40e7-b159-919cd36229ca">
      <UserInfo>
        <DisplayName>FOUCHER Bertrand</DisplayName>
        <AccountId>18</AccountId>
        <AccountType/>
      </UserInfo>
    </SharedWithUsers>
    <TaxCatchAll xmlns="597f0e91-a424-40e7-b159-919cd36229ca" xsi:nil="true"/>
    <lcf76f155ced4ddcb4097134ff3c332f xmlns="ca8b9c18-5e1d-46e5-9d1a-4e2a3224a5d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D86F61-137E-4133-860F-9874CA299CC5}">
  <ds:schemaRefs>
    <ds:schemaRef ds:uri="http://schemas.microsoft.com/sharepoint/v3/contenttype/forms"/>
  </ds:schemaRefs>
</ds:datastoreItem>
</file>

<file path=customXml/itemProps2.xml><?xml version="1.0" encoding="utf-8"?>
<ds:datastoreItem xmlns:ds="http://schemas.openxmlformats.org/officeDocument/2006/customXml" ds:itemID="{1BB56685-A4E3-4F33-ACCA-75BCA00C27A3}"/>
</file>

<file path=customXml/itemProps3.xml><?xml version="1.0" encoding="utf-8"?>
<ds:datastoreItem xmlns:ds="http://schemas.openxmlformats.org/officeDocument/2006/customXml" ds:itemID="{64AA5CEF-CAFC-4B44-850F-A5B0BFA1E70F}">
  <ds:schemaRefs>
    <ds:schemaRef ds:uri="c5c88930-8354-47d4-bc9a-ad13ef790add"/>
    <ds:schemaRef ds:uri="http://purl.org/dc/elements/1.1/"/>
    <ds:schemaRef ds:uri="ca1b6e5e-1c77-4a3b-9ba0-317e4cfcb792"/>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OnlyLyon Présentation Modèle_Typo incorporée v1</Template>
  <TotalTime>2510</TotalTime>
  <Words>1460</Words>
  <Application>Microsoft Office PowerPoint</Application>
  <PresentationFormat>Grand écran</PresentationFormat>
  <Paragraphs>215</Paragraphs>
  <Slides>23</Slides>
  <Notes>13</Notes>
  <HiddenSlides>1</HiddenSlides>
  <MMClips>0</MMClips>
  <ScaleCrop>false</ScaleCrop>
  <HeadingPairs>
    <vt:vector size="6" baseType="variant">
      <vt:variant>
        <vt:lpstr>Polices utilisées</vt:lpstr>
      </vt:variant>
      <vt:variant>
        <vt:i4>10</vt:i4>
      </vt:variant>
      <vt:variant>
        <vt:lpstr>Thème</vt:lpstr>
      </vt:variant>
      <vt:variant>
        <vt:i4>7</vt:i4>
      </vt:variant>
      <vt:variant>
        <vt:lpstr>Titres des diapositives</vt:lpstr>
      </vt:variant>
      <vt:variant>
        <vt:i4>23</vt:i4>
      </vt:variant>
    </vt:vector>
  </HeadingPairs>
  <TitlesOfParts>
    <vt:vector size="40" baseType="lpstr">
      <vt:lpstr>Wingdings</vt:lpstr>
      <vt:lpstr>Arial</vt:lpstr>
      <vt:lpstr>Symbol</vt:lpstr>
      <vt:lpstr>Roboto</vt:lpstr>
      <vt:lpstr>Degular Display Medium</vt:lpstr>
      <vt:lpstr>Poppins</vt:lpstr>
      <vt:lpstr>Degular Display</vt:lpstr>
      <vt:lpstr>Degular Display Semibold</vt:lpstr>
      <vt:lpstr>Calibri</vt:lpstr>
      <vt:lpstr>Bebas Neue</vt:lpstr>
      <vt:lpstr>OnlyLyon</vt:lpstr>
      <vt:lpstr>OnlyLyon Tourisme</vt:lpstr>
      <vt:lpstr>OnlyLyon Business</vt:lpstr>
      <vt:lpstr>OnlyLyon Vie locale</vt:lpstr>
      <vt:lpstr>OnlyLyon Bleu</vt:lpstr>
      <vt:lpstr>OnlyLyon Rouge</vt:lpstr>
      <vt:lpstr>1_OnlyLyon</vt:lpstr>
      <vt:lpstr>VERS UN NOUVEAU PARADIGME D’ATTRACTIVITE</vt:lpstr>
      <vt:lpstr>Mon parcours</vt:lpstr>
      <vt:lpstr>Notre agence</vt:lpstr>
      <vt:lpstr>Notre périmètre d’action</vt:lpstr>
      <vt:lpstr>Résultats INVEST 2023</vt:lpstr>
      <vt:lpstr>Le nouveau paradigme</vt:lpstr>
      <vt:lpstr>Le monde d’avant</vt:lpstr>
      <vt:lpstr>Les limites des objectifs historiques</vt:lpstr>
      <vt:lpstr>En transition vers plus d’impact </vt:lpstr>
      <vt:lpstr>Présentation PowerPoint</vt:lpstr>
      <vt:lpstr>Contexte global</vt:lpstr>
      <vt:lpstr>Le territoire est particulièrement vulnérable  aux enjeux climatiques</vt:lpstr>
      <vt:lpstr>Présentation PowerPoint</vt:lpstr>
      <vt:lpstr>Présentation PowerPoint</vt:lpstr>
      <vt:lpstr>Raison d’être Invest</vt:lpstr>
      <vt:lpstr>Objectifs INVEST 2024</vt:lpstr>
      <vt:lpstr>Vers de nouvelles perspectives </vt:lpstr>
      <vt:lpstr>1/ RENFORCER LA COOPERATION</vt:lpstr>
      <vt:lpstr>2/  PRIVILEGIER L’ANCRAGE</vt:lpstr>
      <vt:lpstr>3/  PRENDRE EN COMPTE LES BESOINS DU TERRITOIRE</vt:lpstr>
      <vt:lpstr>4/  ETAYER LA MESURE D’IMPACT SYSTEMIQUE</vt:lpstr>
      <vt:lpstr>Présentation PowerPoint</vt:lpstr>
      <vt:lpstr>Présentation PowerPoint</vt:lpstr>
    </vt:vector>
  </TitlesOfParts>
  <Company>OnlyLyon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 DERKACH</dc:creator>
  <cp:lastModifiedBy>FOUCHER Bertrand</cp:lastModifiedBy>
  <cp:revision>237</cp:revision>
  <dcterms:created xsi:type="dcterms:W3CDTF">2023-03-13T10:14:56Z</dcterms:created>
  <dcterms:modified xsi:type="dcterms:W3CDTF">2024-05-17T06:57:59Z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0x010100AC3E5719F7D5BC45ACFB0D004F13C9E3</vt:lpwstr>
  </property>
  <property fmtid="{D5CDD505-2E9C-101B-9397-08002B2CF9AE}" pid="3" name="MediaServiceImageTags">
    <vt:lpwstr/>
  </property>
</Properties>
</file>