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0.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1.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50"/>
  </p:notesMasterIdLst>
  <p:handoutMasterIdLst>
    <p:handoutMasterId r:id="rId51"/>
  </p:handoutMasterIdLst>
  <p:sldIdLst>
    <p:sldId id="693" r:id="rId5"/>
    <p:sldId id="4436" r:id="rId6"/>
    <p:sldId id="4476" r:id="rId7"/>
    <p:sldId id="4477" r:id="rId8"/>
    <p:sldId id="4486" r:id="rId9"/>
    <p:sldId id="358" r:id="rId10"/>
    <p:sldId id="4485" r:id="rId11"/>
    <p:sldId id="351" r:id="rId12"/>
    <p:sldId id="4478" r:id="rId13"/>
    <p:sldId id="364" r:id="rId14"/>
    <p:sldId id="366" r:id="rId15"/>
    <p:sldId id="368" r:id="rId16"/>
    <p:sldId id="369" r:id="rId17"/>
    <p:sldId id="367" r:id="rId18"/>
    <p:sldId id="371" r:id="rId19"/>
    <p:sldId id="4479" r:id="rId20"/>
    <p:sldId id="4480" r:id="rId21"/>
    <p:sldId id="4488" r:id="rId22"/>
    <p:sldId id="4475" r:id="rId23"/>
    <p:sldId id="4481" r:id="rId24"/>
    <p:sldId id="4482" r:id="rId25"/>
    <p:sldId id="4483" r:id="rId26"/>
    <p:sldId id="4484" r:id="rId27"/>
    <p:sldId id="4442" r:id="rId28"/>
    <p:sldId id="4412" r:id="rId29"/>
    <p:sldId id="4487" r:id="rId30"/>
    <p:sldId id="4448" r:id="rId31"/>
    <p:sldId id="4443" r:id="rId32"/>
    <p:sldId id="4414" r:id="rId33"/>
    <p:sldId id="4415" r:id="rId34"/>
    <p:sldId id="4452" r:id="rId35"/>
    <p:sldId id="4456" r:id="rId36"/>
    <p:sldId id="4458" r:id="rId37"/>
    <p:sldId id="4461" r:id="rId38"/>
    <p:sldId id="4459" r:id="rId39"/>
    <p:sldId id="4460" r:id="rId40"/>
    <p:sldId id="4464" r:id="rId41"/>
    <p:sldId id="4490" r:id="rId42"/>
    <p:sldId id="4491" r:id="rId43"/>
    <p:sldId id="4492" r:id="rId44"/>
    <p:sldId id="4493" r:id="rId45"/>
    <p:sldId id="4494" r:id="rId46"/>
    <p:sldId id="4495" r:id="rId47"/>
    <p:sldId id="4497" r:id="rId48"/>
    <p:sldId id="4496" r:id="rId4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83D01D-CFDD-A348-845E-8BF2609A753E}" name="Aurore COLIN" initials="AC" userId="S::aurore.colin@i4ce.org::2b796b35-8c2e-4666-99fd-9af50b8a1fb9" providerId="AD"/>
  <p188:author id="{C82B20B9-9C88-E2FF-0C9D-586196BACBCA}" name="Morgane NICOL" initials="MN" userId="S::morgane.nicol@i4ce.org::a559cd87-0af5-4e7c-a5fa-fd5bbed01a73" providerId="AD"/>
  <p188:author id="{DEF14FF0-25FB-1E70-E36A-AF9D0CBB35EE}" name="Charlotte VAILLES" initials="CV" userId="S::charlotte.vailles@i4ce.org::a8b8e2cf-f993-4a41-a739-7ea3fb3f1f2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xime LEDEZ" initials="ML" lastIdx="13" clrIdx="0">
    <p:extLst>
      <p:ext uri="{19B8F6BF-5375-455C-9EA6-DF929625EA0E}">
        <p15:presenceInfo xmlns:p15="http://schemas.microsoft.com/office/powerpoint/2012/main" userId="S-1-5-21-4224616334-2960362561-2654960143-1686" providerId="AD"/>
      </p:ext>
    </p:extLst>
  </p:cmAuthor>
  <p:cmAuthor id="2" name="Erwann Kerrand" initials="EK" lastIdx="94" clrIdx="1">
    <p:extLst>
      <p:ext uri="{19B8F6BF-5375-455C-9EA6-DF929625EA0E}">
        <p15:presenceInfo xmlns:p15="http://schemas.microsoft.com/office/powerpoint/2012/main" userId="S::erwann.kerrand@i4ce.org::a41e9362-8eb6-4acf-8aa0-7144a9edc24f" providerId="AD"/>
      </p:ext>
    </p:extLst>
  </p:cmAuthor>
  <p:cmAuthor id="3" name="Charlotte VAILLES" initials="CV" lastIdx="144" clrIdx="2">
    <p:extLst>
      <p:ext uri="{19B8F6BF-5375-455C-9EA6-DF929625EA0E}">
        <p15:presenceInfo xmlns:p15="http://schemas.microsoft.com/office/powerpoint/2012/main" userId="S::charlotte.vailles@i4ce.org::a8b8e2cf-f993-4a41-a739-7ea3fb3f1f24" providerId="AD"/>
      </p:ext>
    </p:extLst>
  </p:cmAuthor>
  <p:cmAuthor id="4" name="Louise KESSLER" initials="LK" lastIdx="42" clrIdx="3">
    <p:extLst>
      <p:ext uri="{19B8F6BF-5375-455C-9EA6-DF929625EA0E}">
        <p15:presenceInfo xmlns:p15="http://schemas.microsoft.com/office/powerpoint/2012/main" userId="S::louise.kessler@i4ce.org::a7b11bfc-8ade-4fa1-b771-7d7d2d52fcde" providerId="AD"/>
      </p:ext>
    </p:extLst>
  </p:cmAuthor>
  <p:cmAuthor id="5" name="Lucile ROGISSART" initials="LR" lastIdx="18" clrIdx="4">
    <p:extLst>
      <p:ext uri="{19B8F6BF-5375-455C-9EA6-DF929625EA0E}">
        <p15:presenceInfo xmlns:p15="http://schemas.microsoft.com/office/powerpoint/2012/main" userId="S::lucile.rogissart@i4ce.org::868eb9c8-66b2-463d-a832-3068162110b8" providerId="AD"/>
      </p:ext>
    </p:extLst>
  </p:cmAuthor>
  <p:cmAuthor id="6" name="Thomas BONVILLAIN" initials="TB" lastIdx="9" clrIdx="5">
    <p:extLst>
      <p:ext uri="{19B8F6BF-5375-455C-9EA6-DF929625EA0E}">
        <p15:presenceInfo xmlns:p15="http://schemas.microsoft.com/office/powerpoint/2012/main" userId="S::thomas.bonvillain@i4ce.org::2098de57-57a1-424b-a204-065d931e2a04" providerId="AD"/>
      </p:ext>
    </p:extLst>
  </p:cmAuthor>
  <p:cmAuthor id="7" name="Maxime LEDEZ" initials="ML [2]" lastIdx="14" clrIdx="6">
    <p:extLst>
      <p:ext uri="{19B8F6BF-5375-455C-9EA6-DF929625EA0E}">
        <p15:presenceInfo xmlns:p15="http://schemas.microsoft.com/office/powerpoint/2012/main" userId="S::maxime.ledez@i4ce.org::5f0321db-adf4-4d7c-9612-af0f63673fcd" providerId="AD"/>
      </p:ext>
    </p:extLst>
  </p:cmAuthor>
  <p:cmAuthor id="8" name="Morgane NICOL" initials="MN" lastIdx="14" clrIdx="7">
    <p:extLst>
      <p:ext uri="{19B8F6BF-5375-455C-9EA6-DF929625EA0E}">
        <p15:presenceInfo xmlns:p15="http://schemas.microsoft.com/office/powerpoint/2012/main" userId="S::morgane.nicol@i4ce.org::a559cd87-0af5-4e7c-a5fa-fd5bbed01a73" providerId="AD"/>
      </p:ext>
    </p:extLst>
  </p:cmAuthor>
  <p:cmAuthor id="9" name="Claudine FOUCHEROT" initials="CF" lastIdx="6" clrIdx="8">
    <p:extLst>
      <p:ext uri="{19B8F6BF-5375-455C-9EA6-DF929625EA0E}">
        <p15:presenceInfo xmlns:p15="http://schemas.microsoft.com/office/powerpoint/2012/main" userId="S::claudine.foucherot@i4ce.org::9280c29a-1b9e-4579-b1cb-dd195aa4f93b" providerId="AD"/>
      </p:ext>
    </p:extLst>
  </p:cmAuthor>
  <p:cmAuthor id="10" name="Vivian DEPOUES" initials="VD" lastIdx="3" clrIdx="9">
    <p:extLst>
      <p:ext uri="{19B8F6BF-5375-455C-9EA6-DF929625EA0E}">
        <p15:presenceInfo xmlns:p15="http://schemas.microsoft.com/office/powerpoint/2012/main" userId="S::vivian.depoues@i4ce.org::5a3ddef9-669d-4fca-9168-d94532baa247" providerId="AD"/>
      </p:ext>
    </p:extLst>
  </p:cmAuthor>
  <p:cmAuthor id="11" name="Damien DEMAILLY" initials="DD" lastIdx="7" clrIdx="10">
    <p:extLst>
      <p:ext uri="{19B8F6BF-5375-455C-9EA6-DF929625EA0E}">
        <p15:presenceInfo xmlns:p15="http://schemas.microsoft.com/office/powerpoint/2012/main" userId="S::damien.demailly@i4ce.org::61e3a89b-645e-481e-a71e-bd6c7afb5273" providerId="AD"/>
      </p:ext>
    </p:extLst>
  </p:cmAuthor>
  <p:cmAuthor id="12" name="Benoit LEGUET" initials="BL" lastIdx="2" clrIdx="11">
    <p:extLst>
      <p:ext uri="{19B8F6BF-5375-455C-9EA6-DF929625EA0E}">
        <p15:presenceInfo xmlns:p15="http://schemas.microsoft.com/office/powerpoint/2012/main" userId="S::benoit.leguet@i4ce.org::e4d94bba-f83b-4392-9200-128e335f1451" providerId="AD"/>
      </p:ext>
    </p:extLst>
  </p:cmAuthor>
  <p:cmAuthor id="13" name="Hadrien HAINAUT" initials="HH" lastIdx="7" clrIdx="12">
    <p:extLst>
      <p:ext uri="{19B8F6BF-5375-455C-9EA6-DF929625EA0E}">
        <p15:presenceInfo xmlns:p15="http://schemas.microsoft.com/office/powerpoint/2012/main" userId="S::hadrien.hainaut@i4ce.org::cf2a28bb-5bf2-457c-8235-e635289afd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03F7E"/>
    <a:srgbClr val="2828A0"/>
    <a:srgbClr val="333399"/>
    <a:srgbClr val="0036A2"/>
    <a:srgbClr val="002E8A"/>
    <a:srgbClr val="F9C7E8"/>
    <a:srgbClr val="FFFFCC"/>
    <a:srgbClr val="E820A5"/>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FA3907-C03E-4773-BECD-79366A3918AD}" v="45" dt="2023-11-07T23:33:03.20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82374" autoAdjust="0"/>
  </p:normalViewPr>
  <p:slideViewPr>
    <p:cSldViewPr snapToGrid="0">
      <p:cViewPr varScale="1">
        <p:scale>
          <a:sx n="59" d="100"/>
          <a:sy n="59" d="100"/>
        </p:scale>
        <p:origin x="1668" y="72"/>
      </p:cViewPr>
      <p:guideLst>
        <p:guide orient="horz" pos="2137"/>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rore COLIN" userId="2b796b35-8c2e-4666-99fd-9af50b8a1fb9" providerId="ADAL" clId="{58180935-EEF8-4900-AC2A-31A92FA67F2C}"/>
    <pc:docChg chg="undo custSel addSld delSld modSld delMainMaster">
      <pc:chgData name="Aurore COLIN" userId="2b796b35-8c2e-4666-99fd-9af50b8a1fb9" providerId="ADAL" clId="{58180935-EEF8-4900-AC2A-31A92FA67F2C}" dt="2022-10-20T10:16:54.958" v="190" actId="20577"/>
      <pc:docMkLst>
        <pc:docMk/>
      </pc:docMkLst>
      <pc:sldChg chg="modSp mod">
        <pc:chgData name="Aurore COLIN" userId="2b796b35-8c2e-4666-99fd-9af50b8a1fb9" providerId="ADAL" clId="{58180935-EEF8-4900-AC2A-31A92FA67F2C}" dt="2022-10-12T18:03:24.468" v="34" actId="20577"/>
        <pc:sldMkLst>
          <pc:docMk/>
          <pc:sldMk cId="2364410628" sldId="4350"/>
        </pc:sldMkLst>
        <pc:spChg chg="mod">
          <ac:chgData name="Aurore COLIN" userId="2b796b35-8c2e-4666-99fd-9af50b8a1fb9" providerId="ADAL" clId="{58180935-EEF8-4900-AC2A-31A92FA67F2C}" dt="2022-10-12T18:03:16.383" v="23" actId="20577"/>
          <ac:spMkLst>
            <pc:docMk/>
            <pc:sldMk cId="2364410628" sldId="4350"/>
            <ac:spMk id="4" creationId="{96A66DC1-38BD-4B83-8E42-A7BAB5DF875C}"/>
          </ac:spMkLst>
        </pc:spChg>
        <pc:spChg chg="mod">
          <ac:chgData name="Aurore COLIN" userId="2b796b35-8c2e-4666-99fd-9af50b8a1fb9" providerId="ADAL" clId="{58180935-EEF8-4900-AC2A-31A92FA67F2C}" dt="2022-10-12T18:03:24.468" v="34" actId="20577"/>
          <ac:spMkLst>
            <pc:docMk/>
            <pc:sldMk cId="2364410628" sldId="4350"/>
            <ac:spMk id="5" creationId="{6012F357-3482-4E47-BECF-730F47F5BA56}"/>
          </ac:spMkLst>
        </pc:spChg>
      </pc:sldChg>
      <pc:sldChg chg="del">
        <pc:chgData name="Aurore COLIN" userId="2b796b35-8c2e-4666-99fd-9af50b8a1fb9" providerId="ADAL" clId="{58180935-EEF8-4900-AC2A-31A92FA67F2C}" dt="2022-10-12T11:25:21.364" v="0" actId="47"/>
        <pc:sldMkLst>
          <pc:docMk/>
          <pc:sldMk cId="240765570" sldId="4402"/>
        </pc:sldMkLst>
      </pc:sldChg>
      <pc:sldChg chg="modSp add mod">
        <pc:chgData name="Aurore COLIN" userId="2b796b35-8c2e-4666-99fd-9af50b8a1fb9" providerId="ADAL" clId="{58180935-EEF8-4900-AC2A-31A92FA67F2C}" dt="2022-10-12T19:06:59.676" v="140" actId="1076"/>
        <pc:sldMkLst>
          <pc:docMk/>
          <pc:sldMk cId="596100270" sldId="4408"/>
        </pc:sldMkLst>
        <pc:spChg chg="mod">
          <ac:chgData name="Aurore COLIN" userId="2b796b35-8c2e-4666-99fd-9af50b8a1fb9" providerId="ADAL" clId="{58180935-EEF8-4900-AC2A-31A92FA67F2C}" dt="2022-10-12T19:00:44.269" v="102" actId="20577"/>
          <ac:spMkLst>
            <pc:docMk/>
            <pc:sldMk cId="596100270" sldId="4408"/>
            <ac:spMk id="3" creationId="{57568981-3F72-9149-4FC0-1B79A16D6802}"/>
          </ac:spMkLst>
        </pc:spChg>
        <pc:graphicFrameChg chg="mod">
          <ac:chgData name="Aurore COLIN" userId="2b796b35-8c2e-4666-99fd-9af50b8a1fb9" providerId="ADAL" clId="{58180935-EEF8-4900-AC2A-31A92FA67F2C}" dt="2022-10-12T19:06:59.676" v="140" actId="1076"/>
          <ac:graphicFrameMkLst>
            <pc:docMk/>
            <pc:sldMk cId="596100270" sldId="4408"/>
            <ac:graphicFrameMk id="5" creationId="{9D65E4C2-AEB4-2BBA-4B31-5750CC7D3D6D}"/>
          </ac:graphicFrameMkLst>
        </pc:graphicFrameChg>
      </pc:sldChg>
      <pc:sldChg chg="del">
        <pc:chgData name="Aurore COLIN" userId="2b796b35-8c2e-4666-99fd-9af50b8a1fb9" providerId="ADAL" clId="{58180935-EEF8-4900-AC2A-31A92FA67F2C}" dt="2022-10-12T11:25:24.031" v="6" actId="47"/>
        <pc:sldMkLst>
          <pc:docMk/>
          <pc:sldMk cId="2140669614" sldId="4410"/>
        </pc:sldMkLst>
      </pc:sldChg>
      <pc:sldChg chg="del">
        <pc:chgData name="Aurore COLIN" userId="2b796b35-8c2e-4666-99fd-9af50b8a1fb9" providerId="ADAL" clId="{58180935-EEF8-4900-AC2A-31A92FA67F2C}" dt="2022-10-12T11:25:21.934" v="1" actId="47"/>
        <pc:sldMkLst>
          <pc:docMk/>
          <pc:sldMk cId="2450206344" sldId="4411"/>
        </pc:sldMkLst>
      </pc:sldChg>
      <pc:sldChg chg="del">
        <pc:chgData name="Aurore COLIN" userId="2b796b35-8c2e-4666-99fd-9af50b8a1fb9" providerId="ADAL" clId="{58180935-EEF8-4900-AC2A-31A92FA67F2C}" dt="2022-10-12T11:25:23.291" v="4" actId="47"/>
        <pc:sldMkLst>
          <pc:docMk/>
          <pc:sldMk cId="9024159" sldId="4412"/>
        </pc:sldMkLst>
      </pc:sldChg>
      <pc:sldChg chg="del">
        <pc:chgData name="Aurore COLIN" userId="2b796b35-8c2e-4666-99fd-9af50b8a1fb9" providerId="ADAL" clId="{58180935-EEF8-4900-AC2A-31A92FA67F2C}" dt="2022-10-12T11:25:23.627" v="5" actId="47"/>
        <pc:sldMkLst>
          <pc:docMk/>
          <pc:sldMk cId="1677070143" sldId="4413"/>
        </pc:sldMkLst>
      </pc:sldChg>
      <pc:sldChg chg="delSp modSp mod">
        <pc:chgData name="Aurore COLIN" userId="2b796b35-8c2e-4666-99fd-9af50b8a1fb9" providerId="ADAL" clId="{58180935-EEF8-4900-AC2A-31A92FA67F2C}" dt="2022-10-20T10:16:54.958" v="190" actId="20577"/>
        <pc:sldMkLst>
          <pc:docMk/>
          <pc:sldMk cId="3978056542" sldId="4414"/>
        </pc:sldMkLst>
        <pc:spChg chg="mod">
          <ac:chgData name="Aurore COLIN" userId="2b796b35-8c2e-4666-99fd-9af50b8a1fb9" providerId="ADAL" clId="{58180935-EEF8-4900-AC2A-31A92FA67F2C}" dt="2022-10-12T19:01:47.646" v="130" actId="20577"/>
          <ac:spMkLst>
            <pc:docMk/>
            <pc:sldMk cId="3978056542" sldId="4414"/>
            <ac:spMk id="3" creationId="{A63999A0-16BE-C54B-D046-6C285883DDA4}"/>
          </ac:spMkLst>
        </pc:spChg>
        <pc:spChg chg="del">
          <ac:chgData name="Aurore COLIN" userId="2b796b35-8c2e-4666-99fd-9af50b8a1fb9" providerId="ADAL" clId="{58180935-EEF8-4900-AC2A-31A92FA67F2C}" dt="2022-10-20T10:16:51.995" v="188" actId="478"/>
          <ac:spMkLst>
            <pc:docMk/>
            <pc:sldMk cId="3978056542" sldId="4414"/>
            <ac:spMk id="22" creationId="{00000000-0008-0000-0400-000005000000}"/>
          </ac:spMkLst>
        </pc:spChg>
        <pc:spChg chg="mod">
          <ac:chgData name="Aurore COLIN" userId="2b796b35-8c2e-4666-99fd-9af50b8a1fb9" providerId="ADAL" clId="{58180935-EEF8-4900-AC2A-31A92FA67F2C}" dt="2022-10-20T10:16:54.958" v="190" actId="20577"/>
          <ac:spMkLst>
            <pc:docMk/>
            <pc:sldMk cId="3978056542" sldId="4414"/>
            <ac:spMk id="38" creationId="{EFBDE39B-DA16-5911-6835-ADAC315A4467}"/>
          </ac:spMkLst>
        </pc:spChg>
      </pc:sldChg>
      <pc:sldChg chg="modSp mod">
        <pc:chgData name="Aurore COLIN" userId="2b796b35-8c2e-4666-99fd-9af50b8a1fb9" providerId="ADAL" clId="{58180935-EEF8-4900-AC2A-31A92FA67F2C}" dt="2022-10-12T19:01:59.355" v="133" actId="113"/>
        <pc:sldMkLst>
          <pc:docMk/>
          <pc:sldMk cId="3779320478" sldId="4415"/>
        </pc:sldMkLst>
        <pc:spChg chg="mod">
          <ac:chgData name="Aurore COLIN" userId="2b796b35-8c2e-4666-99fd-9af50b8a1fb9" providerId="ADAL" clId="{58180935-EEF8-4900-AC2A-31A92FA67F2C}" dt="2022-10-12T19:01:59.355" v="133" actId="113"/>
          <ac:spMkLst>
            <pc:docMk/>
            <pc:sldMk cId="3779320478" sldId="4415"/>
            <ac:spMk id="3" creationId="{E6C7D73F-C02F-5641-A9CE-0CBC6611DAA4}"/>
          </ac:spMkLst>
        </pc:spChg>
      </pc:sldChg>
      <pc:sldChg chg="modSp mod">
        <pc:chgData name="Aurore COLIN" userId="2b796b35-8c2e-4666-99fd-9af50b8a1fb9" providerId="ADAL" clId="{58180935-EEF8-4900-AC2A-31A92FA67F2C}" dt="2022-10-12T19:12:17.457" v="187" actId="20577"/>
        <pc:sldMkLst>
          <pc:docMk/>
          <pc:sldMk cId="34761634" sldId="4416"/>
        </pc:sldMkLst>
        <pc:spChg chg="mod">
          <ac:chgData name="Aurore COLIN" userId="2b796b35-8c2e-4666-99fd-9af50b8a1fb9" providerId="ADAL" clId="{58180935-EEF8-4900-AC2A-31A92FA67F2C}" dt="2022-10-12T19:02:16.691" v="138" actId="113"/>
          <ac:spMkLst>
            <pc:docMk/>
            <pc:sldMk cId="34761634" sldId="4416"/>
            <ac:spMk id="3" creationId="{43E72EC8-01E5-905C-0A0C-342CA879AEDD}"/>
          </ac:spMkLst>
        </pc:spChg>
        <pc:spChg chg="mod">
          <ac:chgData name="Aurore COLIN" userId="2b796b35-8c2e-4666-99fd-9af50b8a1fb9" providerId="ADAL" clId="{58180935-EEF8-4900-AC2A-31A92FA67F2C}" dt="2022-10-12T19:11:48.059" v="161" actId="20577"/>
          <ac:spMkLst>
            <pc:docMk/>
            <pc:sldMk cId="34761634" sldId="4416"/>
            <ac:spMk id="6" creationId="{2A70E37A-3598-6A68-6CE4-F64930BD7006}"/>
          </ac:spMkLst>
        </pc:spChg>
        <pc:spChg chg="mod">
          <ac:chgData name="Aurore COLIN" userId="2b796b35-8c2e-4666-99fd-9af50b8a1fb9" providerId="ADAL" clId="{58180935-EEF8-4900-AC2A-31A92FA67F2C}" dt="2022-10-12T19:12:17.457" v="187" actId="20577"/>
          <ac:spMkLst>
            <pc:docMk/>
            <pc:sldMk cId="34761634" sldId="4416"/>
            <ac:spMk id="9" creationId="{29F5E620-6574-31F0-705B-22CA129EAD3B}"/>
          </ac:spMkLst>
        </pc:spChg>
      </pc:sldChg>
      <pc:sldChg chg="del">
        <pc:chgData name="Aurore COLIN" userId="2b796b35-8c2e-4666-99fd-9af50b8a1fb9" providerId="ADAL" clId="{58180935-EEF8-4900-AC2A-31A92FA67F2C}" dt="2022-10-12T11:25:22.359" v="2" actId="47"/>
        <pc:sldMkLst>
          <pc:docMk/>
          <pc:sldMk cId="3260650830" sldId="4417"/>
        </pc:sldMkLst>
      </pc:sldChg>
      <pc:sldChg chg="del">
        <pc:chgData name="Aurore COLIN" userId="2b796b35-8c2e-4666-99fd-9af50b8a1fb9" providerId="ADAL" clId="{58180935-EEF8-4900-AC2A-31A92FA67F2C}" dt="2022-10-12T11:25:22.818" v="3" actId="47"/>
        <pc:sldMkLst>
          <pc:docMk/>
          <pc:sldMk cId="2976780720" sldId="4418"/>
        </pc:sldMkLst>
      </pc:sldChg>
      <pc:sldChg chg="modSp add del mod">
        <pc:chgData name="Aurore COLIN" userId="2b796b35-8c2e-4666-99fd-9af50b8a1fb9" providerId="ADAL" clId="{58180935-EEF8-4900-AC2A-31A92FA67F2C}" dt="2022-10-12T19:01:15.181" v="108" actId="113"/>
        <pc:sldMkLst>
          <pc:docMk/>
          <pc:sldMk cId="1213536208" sldId="4419"/>
        </pc:sldMkLst>
        <pc:spChg chg="mod">
          <ac:chgData name="Aurore COLIN" userId="2b796b35-8c2e-4666-99fd-9af50b8a1fb9" providerId="ADAL" clId="{58180935-EEF8-4900-AC2A-31A92FA67F2C}" dt="2022-10-12T19:01:15.181" v="108" actId="113"/>
          <ac:spMkLst>
            <pc:docMk/>
            <pc:sldMk cId="1213536208" sldId="4419"/>
            <ac:spMk id="6" creationId="{E1815341-7CE4-434F-A901-13FEDD562B48}"/>
          </ac:spMkLst>
        </pc:spChg>
      </pc:sldChg>
      <pc:sldMasterChg chg="del delSldLayout">
        <pc:chgData name="Aurore COLIN" userId="2b796b35-8c2e-4666-99fd-9af50b8a1fb9" providerId="ADAL" clId="{58180935-EEF8-4900-AC2A-31A92FA67F2C}" dt="2022-10-12T11:25:24.512" v="7" actId="47"/>
        <pc:sldMasterMkLst>
          <pc:docMk/>
          <pc:sldMasterMk cId="4093714634" sldId="2147483668"/>
        </pc:sldMasterMkLst>
        <pc:sldLayoutChg chg="del">
          <pc:chgData name="Aurore COLIN" userId="2b796b35-8c2e-4666-99fd-9af50b8a1fb9" providerId="ADAL" clId="{58180935-EEF8-4900-AC2A-31A92FA67F2C}" dt="2022-10-12T11:25:24.512" v="7" actId="47"/>
          <pc:sldLayoutMkLst>
            <pc:docMk/>
            <pc:sldMasterMk cId="4093714634" sldId="2147483668"/>
            <pc:sldLayoutMk cId="944101380" sldId="2147483666"/>
          </pc:sldLayoutMkLst>
        </pc:sldLayoutChg>
        <pc:sldLayoutChg chg="del">
          <pc:chgData name="Aurore COLIN" userId="2b796b35-8c2e-4666-99fd-9af50b8a1fb9" providerId="ADAL" clId="{58180935-EEF8-4900-AC2A-31A92FA67F2C}" dt="2022-10-12T11:25:24.512" v="7" actId="47"/>
          <pc:sldLayoutMkLst>
            <pc:docMk/>
            <pc:sldMasterMk cId="4093714634" sldId="2147483668"/>
            <pc:sldLayoutMk cId="1322356979" sldId="2147483667"/>
          </pc:sldLayoutMkLst>
        </pc:sldLayoutChg>
        <pc:sldLayoutChg chg="del">
          <pc:chgData name="Aurore COLIN" userId="2b796b35-8c2e-4666-99fd-9af50b8a1fb9" providerId="ADAL" clId="{58180935-EEF8-4900-AC2A-31A92FA67F2C}" dt="2022-10-12T11:25:24.512" v="7" actId="47"/>
          <pc:sldLayoutMkLst>
            <pc:docMk/>
            <pc:sldMasterMk cId="4093714634" sldId="2147483668"/>
            <pc:sldLayoutMk cId="3521856596" sldId="2147483669"/>
          </pc:sldLayoutMkLst>
        </pc:sldLayoutChg>
        <pc:sldLayoutChg chg="del">
          <pc:chgData name="Aurore COLIN" userId="2b796b35-8c2e-4666-99fd-9af50b8a1fb9" providerId="ADAL" clId="{58180935-EEF8-4900-AC2A-31A92FA67F2C}" dt="2022-10-12T11:25:24.512" v="7" actId="47"/>
          <pc:sldLayoutMkLst>
            <pc:docMk/>
            <pc:sldMasterMk cId="4093714634" sldId="2147483668"/>
            <pc:sldLayoutMk cId="737989799" sldId="2147483670"/>
          </pc:sldLayoutMkLst>
        </pc:sldLayoutChg>
        <pc:sldLayoutChg chg="del">
          <pc:chgData name="Aurore COLIN" userId="2b796b35-8c2e-4666-99fd-9af50b8a1fb9" providerId="ADAL" clId="{58180935-EEF8-4900-AC2A-31A92FA67F2C}" dt="2022-10-12T11:25:24.512" v="7" actId="47"/>
          <pc:sldLayoutMkLst>
            <pc:docMk/>
            <pc:sldMasterMk cId="4093714634" sldId="2147483668"/>
            <pc:sldLayoutMk cId="94046528" sldId="2147483671"/>
          </pc:sldLayoutMkLst>
        </pc:sldLayoutChg>
        <pc:sldLayoutChg chg="del">
          <pc:chgData name="Aurore COLIN" userId="2b796b35-8c2e-4666-99fd-9af50b8a1fb9" providerId="ADAL" clId="{58180935-EEF8-4900-AC2A-31A92FA67F2C}" dt="2022-10-12T11:25:24.512" v="7" actId="47"/>
          <pc:sldLayoutMkLst>
            <pc:docMk/>
            <pc:sldMasterMk cId="4093714634" sldId="2147483668"/>
            <pc:sldLayoutMk cId="2808924230" sldId="2147483672"/>
          </pc:sldLayoutMkLst>
        </pc:sldLayoutChg>
        <pc:sldLayoutChg chg="del">
          <pc:chgData name="Aurore COLIN" userId="2b796b35-8c2e-4666-99fd-9af50b8a1fb9" providerId="ADAL" clId="{58180935-EEF8-4900-AC2A-31A92FA67F2C}" dt="2022-10-12T11:25:24.512" v="7" actId="47"/>
          <pc:sldLayoutMkLst>
            <pc:docMk/>
            <pc:sldMasterMk cId="4093714634" sldId="2147483668"/>
            <pc:sldLayoutMk cId="3400679416" sldId="2147483673"/>
          </pc:sldLayoutMkLst>
        </pc:sldLayoutChg>
        <pc:sldLayoutChg chg="del">
          <pc:chgData name="Aurore COLIN" userId="2b796b35-8c2e-4666-99fd-9af50b8a1fb9" providerId="ADAL" clId="{58180935-EEF8-4900-AC2A-31A92FA67F2C}" dt="2022-10-12T11:25:24.512" v="7" actId="47"/>
          <pc:sldLayoutMkLst>
            <pc:docMk/>
            <pc:sldMasterMk cId="4093714634" sldId="2147483668"/>
            <pc:sldLayoutMk cId="3248254131" sldId="2147483674"/>
          </pc:sldLayoutMkLst>
        </pc:sldLayoutChg>
        <pc:sldLayoutChg chg="del">
          <pc:chgData name="Aurore COLIN" userId="2b796b35-8c2e-4666-99fd-9af50b8a1fb9" providerId="ADAL" clId="{58180935-EEF8-4900-AC2A-31A92FA67F2C}" dt="2022-10-12T11:25:24.512" v="7" actId="47"/>
          <pc:sldLayoutMkLst>
            <pc:docMk/>
            <pc:sldMasterMk cId="4093714634" sldId="2147483668"/>
            <pc:sldLayoutMk cId="1150546897" sldId="2147483675"/>
          </pc:sldLayoutMkLst>
        </pc:sldLayoutChg>
        <pc:sldLayoutChg chg="del">
          <pc:chgData name="Aurore COLIN" userId="2b796b35-8c2e-4666-99fd-9af50b8a1fb9" providerId="ADAL" clId="{58180935-EEF8-4900-AC2A-31A92FA67F2C}" dt="2022-10-12T11:25:24.512" v="7" actId="47"/>
          <pc:sldLayoutMkLst>
            <pc:docMk/>
            <pc:sldMasterMk cId="4093714634" sldId="2147483668"/>
            <pc:sldLayoutMk cId="1545347371" sldId="2147483676"/>
          </pc:sldLayoutMkLst>
        </pc:sldLayoutChg>
        <pc:sldLayoutChg chg="del">
          <pc:chgData name="Aurore COLIN" userId="2b796b35-8c2e-4666-99fd-9af50b8a1fb9" providerId="ADAL" clId="{58180935-EEF8-4900-AC2A-31A92FA67F2C}" dt="2022-10-12T11:25:24.512" v="7" actId="47"/>
          <pc:sldLayoutMkLst>
            <pc:docMk/>
            <pc:sldMasterMk cId="4093714634" sldId="2147483668"/>
            <pc:sldLayoutMk cId="429194250" sldId="2147483677"/>
          </pc:sldLayoutMkLst>
        </pc:sldLayoutChg>
        <pc:sldLayoutChg chg="del">
          <pc:chgData name="Aurore COLIN" userId="2b796b35-8c2e-4666-99fd-9af50b8a1fb9" providerId="ADAL" clId="{58180935-EEF8-4900-AC2A-31A92FA67F2C}" dt="2022-10-12T11:25:24.512" v="7" actId="47"/>
          <pc:sldLayoutMkLst>
            <pc:docMk/>
            <pc:sldMasterMk cId="4093714634" sldId="2147483668"/>
            <pc:sldLayoutMk cId="3382751495" sldId="2147483678"/>
          </pc:sldLayoutMkLst>
        </pc:sldLayoutChg>
        <pc:sldLayoutChg chg="del">
          <pc:chgData name="Aurore COLIN" userId="2b796b35-8c2e-4666-99fd-9af50b8a1fb9" providerId="ADAL" clId="{58180935-EEF8-4900-AC2A-31A92FA67F2C}" dt="2022-10-12T11:25:24.512" v="7" actId="47"/>
          <pc:sldLayoutMkLst>
            <pc:docMk/>
            <pc:sldMasterMk cId="4093714634" sldId="2147483668"/>
            <pc:sldLayoutMk cId="2915470273" sldId="2147483679"/>
          </pc:sldLayoutMkLst>
        </pc:sldLayoutChg>
        <pc:sldLayoutChg chg="del">
          <pc:chgData name="Aurore COLIN" userId="2b796b35-8c2e-4666-99fd-9af50b8a1fb9" providerId="ADAL" clId="{58180935-EEF8-4900-AC2A-31A92FA67F2C}" dt="2022-10-12T11:25:24.512" v="7" actId="47"/>
          <pc:sldLayoutMkLst>
            <pc:docMk/>
            <pc:sldMasterMk cId="4093714634" sldId="2147483668"/>
            <pc:sldLayoutMk cId="3185870800" sldId="2147483680"/>
          </pc:sldLayoutMkLst>
        </pc:sldLayoutChg>
        <pc:sldLayoutChg chg="del">
          <pc:chgData name="Aurore COLIN" userId="2b796b35-8c2e-4666-99fd-9af50b8a1fb9" providerId="ADAL" clId="{58180935-EEF8-4900-AC2A-31A92FA67F2C}" dt="2022-10-12T11:25:24.512" v="7" actId="47"/>
          <pc:sldLayoutMkLst>
            <pc:docMk/>
            <pc:sldMasterMk cId="4093714634" sldId="2147483668"/>
            <pc:sldLayoutMk cId="3003719817" sldId="2147483681"/>
          </pc:sldLayoutMkLst>
        </pc:sldLayoutChg>
      </pc:sldMasterChg>
    </pc:docChg>
  </pc:docChgLst>
  <pc:docChgLst>
    <pc:chgData name="Aurore COLIN" userId="2b796b35-8c2e-4666-99fd-9af50b8a1fb9" providerId="ADAL" clId="{C42D596B-1F90-4360-A30F-D9D06B79B648}"/>
    <pc:docChg chg="undo custSel addSld delSld modSld sldOrd">
      <pc:chgData name="Aurore COLIN" userId="2b796b35-8c2e-4666-99fd-9af50b8a1fb9" providerId="ADAL" clId="{C42D596B-1F90-4360-A30F-D9D06B79B648}" dt="2022-11-18T09:49:51.549" v="114" actId="729"/>
      <pc:docMkLst>
        <pc:docMk/>
      </pc:docMkLst>
      <pc:sldChg chg="mod modShow">
        <pc:chgData name="Aurore COLIN" userId="2b796b35-8c2e-4666-99fd-9af50b8a1fb9" providerId="ADAL" clId="{C42D596B-1F90-4360-A30F-D9D06B79B648}" dt="2022-11-18T09:46:26.986" v="29" actId="729"/>
        <pc:sldMkLst>
          <pc:docMk/>
          <pc:sldMk cId="598239525" sldId="794"/>
        </pc:sldMkLst>
      </pc:sldChg>
      <pc:sldChg chg="add del mod modShow">
        <pc:chgData name="Aurore COLIN" userId="2b796b35-8c2e-4666-99fd-9af50b8a1fb9" providerId="ADAL" clId="{C42D596B-1F90-4360-A30F-D9D06B79B648}" dt="2022-11-18T09:49:51.549" v="114" actId="729"/>
        <pc:sldMkLst>
          <pc:docMk/>
          <pc:sldMk cId="1697378947" sldId="841"/>
        </pc:sldMkLst>
      </pc:sldChg>
      <pc:sldChg chg="modSp mod">
        <pc:chgData name="Aurore COLIN" userId="2b796b35-8c2e-4666-99fd-9af50b8a1fb9" providerId="ADAL" clId="{C42D596B-1F90-4360-A30F-D9D06B79B648}" dt="2022-11-18T09:41:17.584" v="24" actId="20577"/>
        <pc:sldMkLst>
          <pc:docMk/>
          <pc:sldMk cId="596100270" sldId="4408"/>
        </pc:sldMkLst>
        <pc:spChg chg="mod">
          <ac:chgData name="Aurore COLIN" userId="2b796b35-8c2e-4666-99fd-9af50b8a1fb9" providerId="ADAL" clId="{C42D596B-1F90-4360-A30F-D9D06B79B648}" dt="2022-11-18T09:41:17.584" v="24" actId="20577"/>
          <ac:spMkLst>
            <pc:docMk/>
            <pc:sldMk cId="596100270" sldId="4408"/>
            <ac:spMk id="3" creationId="{57568981-3F72-9149-4FC0-1B79A16D6802}"/>
          </ac:spMkLst>
        </pc:spChg>
      </pc:sldChg>
      <pc:sldChg chg="addSp modSp mod">
        <pc:chgData name="Aurore COLIN" userId="2b796b35-8c2e-4666-99fd-9af50b8a1fb9" providerId="ADAL" clId="{C42D596B-1F90-4360-A30F-D9D06B79B648}" dt="2022-11-18T09:32:45.687" v="11" actId="1076"/>
        <pc:sldMkLst>
          <pc:docMk/>
          <pc:sldMk cId="4191324510" sldId="4453"/>
        </pc:sldMkLst>
        <pc:picChg chg="add mod">
          <ac:chgData name="Aurore COLIN" userId="2b796b35-8c2e-4666-99fd-9af50b8a1fb9" providerId="ADAL" clId="{C42D596B-1F90-4360-A30F-D9D06B79B648}" dt="2022-11-18T09:32:29.519" v="8" actId="1076"/>
          <ac:picMkLst>
            <pc:docMk/>
            <pc:sldMk cId="4191324510" sldId="4453"/>
            <ac:picMk id="5" creationId="{A8F165F5-4C6E-9259-7DED-10C931920F0A}"/>
          </ac:picMkLst>
        </pc:picChg>
        <pc:picChg chg="add mod">
          <ac:chgData name="Aurore COLIN" userId="2b796b35-8c2e-4666-99fd-9af50b8a1fb9" providerId="ADAL" clId="{C42D596B-1F90-4360-A30F-D9D06B79B648}" dt="2022-11-18T09:32:45.687" v="11" actId="1076"/>
          <ac:picMkLst>
            <pc:docMk/>
            <pc:sldMk cId="4191324510" sldId="4453"/>
            <ac:picMk id="7" creationId="{1E873EA3-40E2-0B65-E624-87B1CBEB3619}"/>
          </ac:picMkLst>
        </pc:picChg>
      </pc:sldChg>
      <pc:sldChg chg="modSp mod">
        <pc:chgData name="Aurore COLIN" userId="2b796b35-8c2e-4666-99fd-9af50b8a1fb9" providerId="ADAL" clId="{C42D596B-1F90-4360-A30F-D9D06B79B648}" dt="2022-11-18T09:43:14.930" v="28" actId="20577"/>
        <pc:sldMkLst>
          <pc:docMk/>
          <pc:sldMk cId="2228524219" sldId="4461"/>
        </pc:sldMkLst>
        <pc:spChg chg="mod">
          <ac:chgData name="Aurore COLIN" userId="2b796b35-8c2e-4666-99fd-9af50b8a1fb9" providerId="ADAL" clId="{C42D596B-1F90-4360-A30F-D9D06B79B648}" dt="2022-11-18T09:43:14.930" v="28" actId="20577"/>
          <ac:spMkLst>
            <pc:docMk/>
            <pc:sldMk cId="2228524219" sldId="4461"/>
            <ac:spMk id="3" creationId="{43E72EC8-01E5-905C-0A0C-342CA879AEDD}"/>
          </ac:spMkLst>
        </pc:spChg>
        <pc:spChg chg="mod">
          <ac:chgData name="Aurore COLIN" userId="2b796b35-8c2e-4666-99fd-9af50b8a1fb9" providerId="ADAL" clId="{C42D596B-1F90-4360-A30F-D9D06B79B648}" dt="2022-11-18T09:42:57" v="25" actId="20577"/>
          <ac:spMkLst>
            <pc:docMk/>
            <pc:sldMk cId="2228524219" sldId="4461"/>
            <ac:spMk id="14" creationId="{878F5311-1B3B-D799-567C-36407639F5E7}"/>
          </ac:spMkLst>
        </pc:spChg>
      </pc:sldChg>
      <pc:sldChg chg="ord">
        <pc:chgData name="Aurore COLIN" userId="2b796b35-8c2e-4666-99fd-9af50b8a1fb9" providerId="ADAL" clId="{C42D596B-1F90-4360-A30F-D9D06B79B648}" dt="2022-11-18T09:40:56.573" v="15"/>
        <pc:sldMkLst>
          <pc:docMk/>
          <pc:sldMk cId="2492693104" sldId="4471"/>
        </pc:sldMkLst>
      </pc:sldChg>
      <pc:sldChg chg="mod modShow">
        <pc:chgData name="Aurore COLIN" userId="2b796b35-8c2e-4666-99fd-9af50b8a1fb9" providerId="ADAL" clId="{C42D596B-1F90-4360-A30F-D9D06B79B648}" dt="2022-11-18T09:39:18.263" v="12" actId="729"/>
        <pc:sldMkLst>
          <pc:docMk/>
          <pc:sldMk cId="3360948085" sldId="4472"/>
        </pc:sldMkLst>
      </pc:sldChg>
      <pc:sldChg chg="modSp add mod ord modNotesTx">
        <pc:chgData name="Aurore COLIN" userId="2b796b35-8c2e-4666-99fd-9af50b8a1fb9" providerId="ADAL" clId="{C42D596B-1F90-4360-A30F-D9D06B79B648}" dt="2022-11-18T09:49:31.647" v="113" actId="1076"/>
        <pc:sldMkLst>
          <pc:docMk/>
          <pc:sldMk cId="2135010356" sldId="4474"/>
        </pc:sldMkLst>
        <pc:spChg chg="mod">
          <ac:chgData name="Aurore COLIN" userId="2b796b35-8c2e-4666-99fd-9af50b8a1fb9" providerId="ADAL" clId="{C42D596B-1F90-4360-A30F-D9D06B79B648}" dt="2022-11-18T09:49:27.776" v="112" actId="20577"/>
          <ac:spMkLst>
            <pc:docMk/>
            <pc:sldMk cId="2135010356" sldId="4474"/>
            <ac:spMk id="5" creationId="{A3A29C7E-BA26-1325-AE36-A24EC786ECD1}"/>
          </ac:spMkLst>
        </pc:spChg>
        <pc:spChg chg="mod">
          <ac:chgData name="Aurore COLIN" userId="2b796b35-8c2e-4666-99fd-9af50b8a1fb9" providerId="ADAL" clId="{C42D596B-1F90-4360-A30F-D9D06B79B648}" dt="2022-11-18T09:49:31.647" v="113" actId="1076"/>
          <ac:spMkLst>
            <pc:docMk/>
            <pc:sldMk cId="2135010356" sldId="4474"/>
            <ac:spMk id="7" creationId="{96699095-75D0-D9A1-E379-09FD2DDD9D60}"/>
          </ac:spMkLst>
        </pc:spChg>
      </pc:sldChg>
    </pc:docChg>
  </pc:docChgLst>
  <pc:docChgLst>
    <pc:chgData name="Aurore COLIN" userId="2b796b35-8c2e-4666-99fd-9af50b8a1fb9" providerId="ADAL" clId="{D034E340-7B90-42C1-A36B-77AC51434607}"/>
    <pc:docChg chg="undo custSel addSld delSld modSld sldOrd">
      <pc:chgData name="Aurore COLIN" userId="2b796b35-8c2e-4666-99fd-9af50b8a1fb9" providerId="ADAL" clId="{D034E340-7B90-42C1-A36B-77AC51434607}" dt="2022-11-02T12:43:02.192" v="1531" actId="20577"/>
      <pc:docMkLst>
        <pc:docMk/>
      </pc:docMkLst>
      <pc:sldChg chg="del">
        <pc:chgData name="Aurore COLIN" userId="2b796b35-8c2e-4666-99fd-9af50b8a1fb9" providerId="ADAL" clId="{D034E340-7B90-42C1-A36B-77AC51434607}" dt="2022-11-02T10:45:24.312" v="0" actId="2696"/>
        <pc:sldMkLst>
          <pc:docMk/>
          <pc:sldMk cId="2082860326" sldId="329"/>
        </pc:sldMkLst>
      </pc:sldChg>
      <pc:sldChg chg="addSp delSp modSp add mod">
        <pc:chgData name="Aurore COLIN" userId="2b796b35-8c2e-4666-99fd-9af50b8a1fb9" providerId="ADAL" clId="{D034E340-7B90-42C1-A36B-77AC51434607}" dt="2022-11-02T10:46:42.545" v="25" actId="14100"/>
        <pc:sldMkLst>
          <pc:docMk/>
          <pc:sldMk cId="2947099121" sldId="329"/>
        </pc:sldMkLst>
        <pc:spChg chg="add mod">
          <ac:chgData name="Aurore COLIN" userId="2b796b35-8c2e-4666-99fd-9af50b8a1fb9" providerId="ADAL" clId="{D034E340-7B90-42C1-A36B-77AC51434607}" dt="2022-11-02T10:46:42.545" v="25" actId="14100"/>
          <ac:spMkLst>
            <pc:docMk/>
            <pc:sldMk cId="2947099121" sldId="329"/>
            <ac:spMk id="44" creationId="{986B8967-C15D-9425-ED2E-C8B007D645D3}"/>
          </ac:spMkLst>
        </pc:spChg>
        <pc:spChg chg="mod">
          <ac:chgData name="Aurore COLIN" userId="2b796b35-8c2e-4666-99fd-9af50b8a1fb9" providerId="ADAL" clId="{D034E340-7B90-42C1-A36B-77AC51434607}" dt="2022-11-02T10:46:34.439" v="20"/>
          <ac:spMkLst>
            <pc:docMk/>
            <pc:sldMk cId="2947099121" sldId="329"/>
            <ac:spMk id="46" creationId="{E19AA793-AF9B-1BAA-AAA9-E07EAFEC3E6A}"/>
          </ac:spMkLst>
        </pc:spChg>
        <pc:spChg chg="mod">
          <ac:chgData name="Aurore COLIN" userId="2b796b35-8c2e-4666-99fd-9af50b8a1fb9" providerId="ADAL" clId="{D034E340-7B90-42C1-A36B-77AC51434607}" dt="2022-11-02T10:46:07.581" v="6" actId="1036"/>
          <ac:spMkLst>
            <pc:docMk/>
            <pc:sldMk cId="2947099121" sldId="329"/>
            <ac:spMk id="145" creationId="{39B2C0AC-2EDB-C63B-1776-0A4F8B7B76A3}"/>
          </ac:spMkLst>
        </pc:spChg>
        <pc:grpChg chg="del">
          <ac:chgData name="Aurore COLIN" userId="2b796b35-8c2e-4666-99fd-9af50b8a1fb9" providerId="ADAL" clId="{D034E340-7B90-42C1-A36B-77AC51434607}" dt="2022-11-02T10:45:59.793" v="3" actId="478"/>
          <ac:grpSpMkLst>
            <pc:docMk/>
            <pc:sldMk cId="2947099121" sldId="329"/>
            <ac:grpSpMk id="9" creationId="{1803193C-3A3A-253B-F8FD-A0FA27E51DF0}"/>
          </ac:grpSpMkLst>
        </pc:grpChg>
        <pc:grpChg chg="add mod">
          <ac:chgData name="Aurore COLIN" userId="2b796b35-8c2e-4666-99fd-9af50b8a1fb9" providerId="ADAL" clId="{D034E340-7B90-42C1-A36B-77AC51434607}" dt="2022-11-02T10:46:37.862" v="23" actId="1036"/>
          <ac:grpSpMkLst>
            <pc:docMk/>
            <pc:sldMk cId="2947099121" sldId="329"/>
            <ac:grpSpMk id="45" creationId="{A33D5E73-5A8C-E7B1-9D7B-146CA63906E8}"/>
          </ac:grpSpMkLst>
        </pc:grpChg>
        <pc:grpChg chg="del">
          <ac:chgData name="Aurore COLIN" userId="2b796b35-8c2e-4666-99fd-9af50b8a1fb9" providerId="ADAL" clId="{D034E340-7B90-42C1-A36B-77AC51434607}" dt="2022-11-02T10:45:58.873" v="2" actId="478"/>
          <ac:grpSpMkLst>
            <pc:docMk/>
            <pc:sldMk cId="2947099121" sldId="329"/>
            <ac:grpSpMk id="146" creationId="{60E1B737-73EE-199A-01EE-A76213004A45}"/>
          </ac:grpSpMkLst>
        </pc:grpChg>
        <pc:cxnChg chg="mod">
          <ac:chgData name="Aurore COLIN" userId="2b796b35-8c2e-4666-99fd-9af50b8a1fb9" providerId="ADAL" clId="{D034E340-7B90-42C1-A36B-77AC51434607}" dt="2022-11-02T10:45:59.793" v="3" actId="478"/>
          <ac:cxnSpMkLst>
            <pc:docMk/>
            <pc:sldMk cId="2947099121" sldId="329"/>
            <ac:cxnSpMk id="11" creationId="{DB3764D4-8CAA-E40C-909F-6F64CC330698}"/>
          </ac:cxnSpMkLst>
        </pc:cxnChg>
        <pc:cxnChg chg="mod">
          <ac:chgData name="Aurore COLIN" userId="2b796b35-8c2e-4666-99fd-9af50b8a1fb9" providerId="ADAL" clId="{D034E340-7B90-42C1-A36B-77AC51434607}" dt="2022-11-02T10:45:59.793" v="3" actId="478"/>
          <ac:cxnSpMkLst>
            <pc:docMk/>
            <pc:sldMk cId="2947099121" sldId="329"/>
            <ac:cxnSpMk id="12" creationId="{2C2B8B58-F77D-B09D-7BFF-1EA7B7430250}"/>
          </ac:cxnSpMkLst>
        </pc:cxnChg>
        <pc:cxnChg chg="mod">
          <ac:chgData name="Aurore COLIN" userId="2b796b35-8c2e-4666-99fd-9af50b8a1fb9" providerId="ADAL" clId="{D034E340-7B90-42C1-A36B-77AC51434607}" dt="2022-11-02T10:46:34.439" v="20"/>
          <ac:cxnSpMkLst>
            <pc:docMk/>
            <pc:sldMk cId="2947099121" sldId="329"/>
            <ac:cxnSpMk id="47" creationId="{71382476-F0E9-C84A-18EA-77AA05111EEB}"/>
          </ac:cxnSpMkLst>
        </pc:cxnChg>
        <pc:cxnChg chg="mod">
          <ac:chgData name="Aurore COLIN" userId="2b796b35-8c2e-4666-99fd-9af50b8a1fb9" providerId="ADAL" clId="{D034E340-7B90-42C1-A36B-77AC51434607}" dt="2022-11-02T10:46:34.439" v="20"/>
          <ac:cxnSpMkLst>
            <pc:docMk/>
            <pc:sldMk cId="2947099121" sldId="329"/>
            <ac:cxnSpMk id="56" creationId="{0A2BE823-0D20-A7AF-72E0-4026C7FF1F60}"/>
          </ac:cxnSpMkLst>
        </pc:cxnChg>
        <pc:cxnChg chg="mod">
          <ac:chgData name="Aurore COLIN" userId="2b796b35-8c2e-4666-99fd-9af50b8a1fb9" providerId="ADAL" clId="{D034E340-7B90-42C1-A36B-77AC51434607}" dt="2022-11-02T10:45:58.873" v="2" actId="478"/>
          <ac:cxnSpMkLst>
            <pc:docMk/>
            <pc:sldMk cId="2947099121" sldId="329"/>
            <ac:cxnSpMk id="148" creationId="{D9894879-71A1-4F5C-C09B-DB6D59DDAE4F}"/>
          </ac:cxnSpMkLst>
        </pc:cxnChg>
        <pc:cxnChg chg="mod">
          <ac:chgData name="Aurore COLIN" userId="2b796b35-8c2e-4666-99fd-9af50b8a1fb9" providerId="ADAL" clId="{D034E340-7B90-42C1-A36B-77AC51434607}" dt="2022-11-02T10:45:58.873" v="2" actId="478"/>
          <ac:cxnSpMkLst>
            <pc:docMk/>
            <pc:sldMk cId="2947099121" sldId="329"/>
            <ac:cxnSpMk id="149" creationId="{01E25224-92DD-B07F-4DD9-95383ADC85D8}"/>
          </ac:cxnSpMkLst>
        </pc:cxnChg>
      </pc:sldChg>
      <pc:sldChg chg="ord modNotesTx">
        <pc:chgData name="Aurore COLIN" userId="2b796b35-8c2e-4666-99fd-9af50b8a1fb9" providerId="ADAL" clId="{D034E340-7B90-42C1-A36B-77AC51434607}" dt="2022-11-02T12:41:17.304" v="1509"/>
        <pc:sldMkLst>
          <pc:docMk/>
          <pc:sldMk cId="1697378947" sldId="841"/>
        </pc:sldMkLst>
      </pc:sldChg>
      <pc:sldChg chg="modSp mod modNotesTx">
        <pc:chgData name="Aurore COLIN" userId="2b796b35-8c2e-4666-99fd-9af50b8a1fb9" providerId="ADAL" clId="{D034E340-7B90-42C1-A36B-77AC51434607}" dt="2022-11-02T12:43:02.192" v="1531" actId="20577"/>
        <pc:sldMkLst>
          <pc:docMk/>
          <pc:sldMk cId="867487026" sldId="4412"/>
        </pc:sldMkLst>
        <pc:picChg chg="mod">
          <ac:chgData name="Aurore COLIN" userId="2b796b35-8c2e-4666-99fd-9af50b8a1fb9" providerId="ADAL" clId="{D034E340-7B90-42C1-A36B-77AC51434607}" dt="2022-11-02T10:48:46.396" v="33" actId="1038"/>
          <ac:picMkLst>
            <pc:docMk/>
            <pc:sldMk cId="867487026" sldId="4412"/>
            <ac:picMk id="6" creationId="{5CE6262F-FCD2-6FCC-4CAF-6DC052DC78E4}"/>
          </ac:picMkLst>
        </pc:picChg>
      </pc:sldChg>
      <pc:sldChg chg="addSp delSp modSp mod">
        <pc:chgData name="Aurore COLIN" userId="2b796b35-8c2e-4666-99fd-9af50b8a1fb9" providerId="ADAL" clId="{D034E340-7B90-42C1-A36B-77AC51434607}" dt="2022-11-02T12:32:34.990" v="1370" actId="1076"/>
        <pc:sldMkLst>
          <pc:docMk/>
          <pc:sldMk cId="3978056542" sldId="4414"/>
        </pc:sldMkLst>
        <pc:picChg chg="add mod modCrop">
          <ac:chgData name="Aurore COLIN" userId="2b796b35-8c2e-4666-99fd-9af50b8a1fb9" providerId="ADAL" clId="{D034E340-7B90-42C1-A36B-77AC51434607}" dt="2022-11-02T12:32:34.990" v="1370" actId="1076"/>
          <ac:picMkLst>
            <pc:docMk/>
            <pc:sldMk cId="3978056542" sldId="4414"/>
            <ac:picMk id="4" creationId="{8061FE6E-70D5-9C11-8E95-CFBBE4B14E95}"/>
          </ac:picMkLst>
        </pc:picChg>
        <pc:picChg chg="del">
          <ac:chgData name="Aurore COLIN" userId="2b796b35-8c2e-4666-99fd-9af50b8a1fb9" providerId="ADAL" clId="{D034E340-7B90-42C1-A36B-77AC51434607}" dt="2022-11-02T12:32:06.479" v="1361" actId="478"/>
          <ac:picMkLst>
            <pc:docMk/>
            <pc:sldMk cId="3978056542" sldId="4414"/>
            <ac:picMk id="6" creationId="{ABC393B6-A8E4-10B2-13D4-2FF9F56E216D}"/>
          </ac:picMkLst>
        </pc:picChg>
      </pc:sldChg>
      <pc:sldChg chg="modNotesTx">
        <pc:chgData name="Aurore COLIN" userId="2b796b35-8c2e-4666-99fd-9af50b8a1fb9" providerId="ADAL" clId="{D034E340-7B90-42C1-A36B-77AC51434607}" dt="2022-11-02T12:30:31.417" v="1360"/>
        <pc:sldMkLst>
          <pc:docMk/>
          <pc:sldMk cId="3779320478" sldId="4415"/>
        </pc:sldMkLst>
      </pc:sldChg>
      <pc:sldChg chg="del">
        <pc:chgData name="Aurore COLIN" userId="2b796b35-8c2e-4666-99fd-9af50b8a1fb9" providerId="ADAL" clId="{D034E340-7B90-42C1-A36B-77AC51434607}" dt="2022-11-02T10:47:05.970" v="26" actId="2696"/>
        <pc:sldMkLst>
          <pc:docMk/>
          <pc:sldMk cId="34761634" sldId="4416"/>
        </pc:sldMkLst>
      </pc:sldChg>
      <pc:sldChg chg="add">
        <pc:chgData name="Aurore COLIN" userId="2b796b35-8c2e-4666-99fd-9af50b8a1fb9" providerId="ADAL" clId="{D034E340-7B90-42C1-A36B-77AC51434607}" dt="2022-11-02T10:47:12.680" v="27"/>
        <pc:sldMkLst>
          <pc:docMk/>
          <pc:sldMk cId="2836203068" sldId="4416"/>
        </pc:sldMkLst>
      </pc:sldChg>
      <pc:sldChg chg="add mod ord modShow">
        <pc:chgData name="Aurore COLIN" userId="2b796b35-8c2e-4666-99fd-9af50b8a1fb9" providerId="ADAL" clId="{D034E340-7B90-42C1-A36B-77AC51434607}" dt="2022-11-02T10:55:42.972" v="1337" actId="729"/>
        <pc:sldMkLst>
          <pc:docMk/>
          <pc:sldMk cId="982466686" sldId="4435"/>
        </pc:sldMkLst>
      </pc:sldChg>
      <pc:sldChg chg="del">
        <pc:chgData name="Aurore COLIN" userId="2b796b35-8c2e-4666-99fd-9af50b8a1fb9" providerId="ADAL" clId="{D034E340-7B90-42C1-A36B-77AC51434607}" dt="2022-11-02T10:47:05.970" v="26" actId="2696"/>
        <pc:sldMkLst>
          <pc:docMk/>
          <pc:sldMk cId="3331350900" sldId="4456"/>
        </pc:sldMkLst>
      </pc:sldChg>
      <pc:sldChg chg="add">
        <pc:chgData name="Aurore COLIN" userId="2b796b35-8c2e-4666-99fd-9af50b8a1fb9" providerId="ADAL" clId="{D034E340-7B90-42C1-A36B-77AC51434607}" dt="2022-11-02T10:47:12.680" v="27"/>
        <pc:sldMkLst>
          <pc:docMk/>
          <pc:sldMk cId="3982288699" sldId="4456"/>
        </pc:sldMkLst>
      </pc:sldChg>
      <pc:sldChg chg="del">
        <pc:chgData name="Aurore COLIN" userId="2b796b35-8c2e-4666-99fd-9af50b8a1fb9" providerId="ADAL" clId="{D034E340-7B90-42C1-A36B-77AC51434607}" dt="2022-11-02T10:47:05.970" v="26" actId="2696"/>
        <pc:sldMkLst>
          <pc:docMk/>
          <pc:sldMk cId="213712162" sldId="4458"/>
        </pc:sldMkLst>
      </pc:sldChg>
      <pc:sldChg chg="add">
        <pc:chgData name="Aurore COLIN" userId="2b796b35-8c2e-4666-99fd-9af50b8a1fb9" providerId="ADAL" clId="{D034E340-7B90-42C1-A36B-77AC51434607}" dt="2022-11-02T10:47:12.680" v="27"/>
        <pc:sldMkLst>
          <pc:docMk/>
          <pc:sldMk cId="2752683309" sldId="4458"/>
        </pc:sldMkLst>
      </pc:sldChg>
      <pc:sldChg chg="del">
        <pc:chgData name="Aurore COLIN" userId="2b796b35-8c2e-4666-99fd-9af50b8a1fb9" providerId="ADAL" clId="{D034E340-7B90-42C1-A36B-77AC51434607}" dt="2022-11-02T10:47:05.970" v="26" actId="2696"/>
        <pc:sldMkLst>
          <pc:docMk/>
          <pc:sldMk cId="995529153" sldId="4459"/>
        </pc:sldMkLst>
      </pc:sldChg>
      <pc:sldChg chg="add">
        <pc:chgData name="Aurore COLIN" userId="2b796b35-8c2e-4666-99fd-9af50b8a1fb9" providerId="ADAL" clId="{D034E340-7B90-42C1-A36B-77AC51434607}" dt="2022-11-02T10:47:12.680" v="27"/>
        <pc:sldMkLst>
          <pc:docMk/>
          <pc:sldMk cId="4256626286" sldId="4459"/>
        </pc:sldMkLst>
      </pc:sldChg>
      <pc:sldChg chg="add">
        <pc:chgData name="Aurore COLIN" userId="2b796b35-8c2e-4666-99fd-9af50b8a1fb9" providerId="ADAL" clId="{D034E340-7B90-42C1-A36B-77AC51434607}" dt="2022-11-02T10:47:12.680" v="27"/>
        <pc:sldMkLst>
          <pc:docMk/>
          <pc:sldMk cId="772618686" sldId="4460"/>
        </pc:sldMkLst>
      </pc:sldChg>
      <pc:sldChg chg="del">
        <pc:chgData name="Aurore COLIN" userId="2b796b35-8c2e-4666-99fd-9af50b8a1fb9" providerId="ADAL" clId="{D034E340-7B90-42C1-A36B-77AC51434607}" dt="2022-11-02T10:47:05.970" v="26" actId="2696"/>
        <pc:sldMkLst>
          <pc:docMk/>
          <pc:sldMk cId="4183923031" sldId="4460"/>
        </pc:sldMkLst>
      </pc:sldChg>
      <pc:sldChg chg="del">
        <pc:chgData name="Aurore COLIN" userId="2b796b35-8c2e-4666-99fd-9af50b8a1fb9" providerId="ADAL" clId="{D034E340-7B90-42C1-A36B-77AC51434607}" dt="2022-11-02T10:47:05.970" v="26" actId="2696"/>
        <pc:sldMkLst>
          <pc:docMk/>
          <pc:sldMk cId="710953811" sldId="4461"/>
        </pc:sldMkLst>
      </pc:sldChg>
      <pc:sldChg chg="add">
        <pc:chgData name="Aurore COLIN" userId="2b796b35-8c2e-4666-99fd-9af50b8a1fb9" providerId="ADAL" clId="{D034E340-7B90-42C1-A36B-77AC51434607}" dt="2022-11-02T10:47:12.680" v="27"/>
        <pc:sldMkLst>
          <pc:docMk/>
          <pc:sldMk cId="2228524219" sldId="4461"/>
        </pc:sldMkLst>
      </pc:sldChg>
      <pc:sldChg chg="addSp modSp mod">
        <pc:chgData name="Aurore COLIN" userId="2b796b35-8c2e-4666-99fd-9af50b8a1fb9" providerId="ADAL" clId="{D034E340-7B90-42C1-A36B-77AC51434607}" dt="2022-11-02T12:40:09.863" v="1499" actId="1037"/>
        <pc:sldMkLst>
          <pc:docMk/>
          <pc:sldMk cId="2909862799" sldId="4462"/>
        </pc:sldMkLst>
        <pc:spChg chg="add mod">
          <ac:chgData name="Aurore COLIN" userId="2b796b35-8c2e-4666-99fd-9af50b8a1fb9" providerId="ADAL" clId="{D034E340-7B90-42C1-A36B-77AC51434607}" dt="2022-11-02T12:40:09.863" v="1499" actId="1037"/>
          <ac:spMkLst>
            <pc:docMk/>
            <pc:sldMk cId="2909862799" sldId="4462"/>
            <ac:spMk id="4" creationId="{34C4E05A-1F84-81A5-3749-9278004B9B5D}"/>
          </ac:spMkLst>
        </pc:spChg>
        <pc:spChg chg="mod">
          <ac:chgData name="Aurore COLIN" userId="2b796b35-8c2e-4666-99fd-9af50b8a1fb9" providerId="ADAL" clId="{D034E340-7B90-42C1-A36B-77AC51434607}" dt="2022-11-02T12:35:49.277" v="1390" actId="1076"/>
          <ac:spMkLst>
            <pc:docMk/>
            <pc:sldMk cId="2909862799" sldId="4462"/>
            <ac:spMk id="6" creationId="{D338532D-5DDA-6472-77A4-837FBAACEC64}"/>
          </ac:spMkLst>
        </pc:spChg>
        <pc:picChg chg="add mod ord">
          <ac:chgData name="Aurore COLIN" userId="2b796b35-8c2e-4666-99fd-9af50b8a1fb9" providerId="ADAL" clId="{D034E340-7B90-42C1-A36B-77AC51434607}" dt="2022-11-02T12:38:19.297" v="1430" actId="1076"/>
          <ac:picMkLst>
            <pc:docMk/>
            <pc:sldMk cId="2909862799" sldId="4462"/>
            <ac:picMk id="3" creationId="{89076F5F-D764-D197-147C-64F57FE848BC}"/>
          </ac:picMkLst>
        </pc:picChg>
      </pc:sldChg>
      <pc:sldChg chg="ord">
        <pc:chgData name="Aurore COLIN" userId="2b796b35-8c2e-4666-99fd-9af50b8a1fb9" providerId="ADAL" clId="{D034E340-7B90-42C1-A36B-77AC51434607}" dt="2022-11-02T10:56:15.018" v="1339"/>
        <pc:sldMkLst>
          <pc:docMk/>
          <pc:sldMk cId="2095623734" sldId="4464"/>
        </pc:sldMkLst>
      </pc:sldChg>
      <pc:sldChg chg="modSp mod">
        <pc:chgData name="Aurore COLIN" userId="2b796b35-8c2e-4666-99fd-9af50b8a1fb9" providerId="ADAL" clId="{D034E340-7B90-42C1-A36B-77AC51434607}" dt="2022-11-02T12:33:35.431" v="1371" actId="1076"/>
        <pc:sldMkLst>
          <pc:docMk/>
          <pc:sldMk cId="54001116" sldId="4467"/>
        </pc:sldMkLst>
        <pc:picChg chg="mod">
          <ac:chgData name="Aurore COLIN" userId="2b796b35-8c2e-4666-99fd-9af50b8a1fb9" providerId="ADAL" clId="{D034E340-7B90-42C1-A36B-77AC51434607}" dt="2022-11-02T12:33:35.431" v="1371" actId="1076"/>
          <ac:picMkLst>
            <pc:docMk/>
            <pc:sldMk cId="54001116" sldId="4467"/>
            <ac:picMk id="3" creationId="{36AD40A5-6672-3671-9CB9-799D517BA295}"/>
          </ac:picMkLst>
        </pc:picChg>
      </pc:sldChg>
      <pc:sldChg chg="modSp add mod">
        <pc:chgData name="Aurore COLIN" userId="2b796b35-8c2e-4666-99fd-9af50b8a1fb9" providerId="ADAL" clId="{D034E340-7B90-42C1-A36B-77AC51434607}" dt="2022-11-02T10:58:40.046" v="1354" actId="20577"/>
        <pc:sldMkLst>
          <pc:docMk/>
          <pc:sldMk cId="896826743" sldId="4470"/>
        </pc:sldMkLst>
        <pc:spChg chg="mod">
          <ac:chgData name="Aurore COLIN" userId="2b796b35-8c2e-4666-99fd-9af50b8a1fb9" providerId="ADAL" clId="{D034E340-7B90-42C1-A36B-77AC51434607}" dt="2022-11-02T10:58:40.046" v="1354" actId="20577"/>
          <ac:spMkLst>
            <pc:docMk/>
            <pc:sldMk cId="896826743" sldId="4470"/>
            <ac:spMk id="6" creationId="{007F2071-F100-C788-FD77-461B6D38EDC3}"/>
          </ac:spMkLst>
        </pc:spChg>
      </pc:sldChg>
      <pc:sldChg chg="add del">
        <pc:chgData name="Aurore COLIN" userId="2b796b35-8c2e-4666-99fd-9af50b8a1fb9" providerId="ADAL" clId="{D034E340-7B90-42C1-A36B-77AC51434607}" dt="2022-11-02T10:48:39.352" v="31" actId="47"/>
        <pc:sldMkLst>
          <pc:docMk/>
          <pc:sldMk cId="2252359289" sldId="4470"/>
        </pc:sldMkLst>
      </pc:sldChg>
      <pc:sldChg chg="add del">
        <pc:chgData name="Aurore COLIN" userId="2b796b35-8c2e-4666-99fd-9af50b8a1fb9" providerId="ADAL" clId="{D034E340-7B90-42C1-A36B-77AC51434607}" dt="2022-11-02T10:46:04.232" v="5"/>
        <pc:sldMkLst>
          <pc:docMk/>
          <pc:sldMk cId="3118714358" sldId="4470"/>
        </pc:sldMkLst>
      </pc:sldChg>
      <pc:sldChg chg="modSp add mod">
        <pc:chgData name="Aurore COLIN" userId="2b796b35-8c2e-4666-99fd-9af50b8a1fb9" providerId="ADAL" clId="{D034E340-7B90-42C1-A36B-77AC51434607}" dt="2022-11-02T10:58:33.469" v="1351" actId="20577"/>
        <pc:sldMkLst>
          <pc:docMk/>
          <pc:sldMk cId="2492693104" sldId="4471"/>
        </pc:sldMkLst>
        <pc:spChg chg="mod">
          <ac:chgData name="Aurore COLIN" userId="2b796b35-8c2e-4666-99fd-9af50b8a1fb9" providerId="ADAL" clId="{D034E340-7B90-42C1-A36B-77AC51434607}" dt="2022-11-02T10:58:33.469" v="1351" actId="20577"/>
          <ac:spMkLst>
            <pc:docMk/>
            <pc:sldMk cId="2492693104" sldId="4471"/>
            <ac:spMk id="6" creationId="{007F2071-F100-C788-FD77-461B6D38EDC3}"/>
          </ac:spMkLst>
        </pc:spChg>
      </pc:sldChg>
      <pc:sldChg chg="add">
        <pc:chgData name="Aurore COLIN" userId="2b796b35-8c2e-4666-99fd-9af50b8a1fb9" providerId="ADAL" clId="{D034E340-7B90-42C1-A36B-77AC51434607}" dt="2022-11-02T12:30:22.497" v="1359"/>
        <pc:sldMkLst>
          <pc:docMk/>
          <pc:sldMk cId="3360948085" sldId="4472"/>
        </pc:sldMkLst>
      </pc:sldChg>
      <pc:sldChg chg="modSp add mod">
        <pc:chgData name="Aurore COLIN" userId="2b796b35-8c2e-4666-99fd-9af50b8a1fb9" providerId="ADAL" clId="{D034E340-7B90-42C1-A36B-77AC51434607}" dt="2022-11-02T12:40:29.270" v="1507" actId="20577"/>
        <pc:sldMkLst>
          <pc:docMk/>
          <pc:sldMk cId="1074133657" sldId="4473"/>
        </pc:sldMkLst>
        <pc:spChg chg="mod">
          <ac:chgData name="Aurore COLIN" userId="2b796b35-8c2e-4666-99fd-9af50b8a1fb9" providerId="ADAL" clId="{D034E340-7B90-42C1-A36B-77AC51434607}" dt="2022-11-02T12:40:29.270" v="1507" actId="20577"/>
          <ac:spMkLst>
            <pc:docMk/>
            <pc:sldMk cId="1074133657" sldId="4473"/>
            <ac:spMk id="6" creationId="{007F2071-F100-C788-FD77-461B6D38EDC3}"/>
          </ac:spMkLst>
        </pc:spChg>
      </pc:sldChg>
      <pc:sldMasterChg chg="delSldLayout">
        <pc:chgData name="Aurore COLIN" userId="2b796b35-8c2e-4666-99fd-9af50b8a1fb9" providerId="ADAL" clId="{D034E340-7B90-42C1-A36B-77AC51434607}" dt="2022-11-02T10:45:24.312" v="0" actId="2696"/>
        <pc:sldMasterMkLst>
          <pc:docMk/>
          <pc:sldMasterMk cId="4093714634" sldId="2147483648"/>
        </pc:sldMasterMkLst>
        <pc:sldLayoutChg chg="del">
          <pc:chgData name="Aurore COLIN" userId="2b796b35-8c2e-4666-99fd-9af50b8a1fb9" providerId="ADAL" clId="{D034E340-7B90-42C1-A36B-77AC51434607}" dt="2022-11-02T10:45:24.312" v="0" actId="2696"/>
          <pc:sldLayoutMkLst>
            <pc:docMk/>
            <pc:sldMasterMk cId="4093714634" sldId="2147483648"/>
            <pc:sldLayoutMk cId="3017135273" sldId="2147483666"/>
          </pc:sldLayoutMkLst>
        </pc:sldLayoutChg>
      </pc:sldMasterChg>
    </pc:docChg>
  </pc:docChgLst>
  <pc:docChgLst>
    <pc:chgData name="Aurore COLIN" userId="2b796b35-8c2e-4666-99fd-9af50b8a1fb9" providerId="ADAL" clId="{60976EF1-4EF0-4302-885F-0B66B2BE9BAB}"/>
    <pc:docChg chg="modSld">
      <pc:chgData name="Aurore COLIN" userId="2b796b35-8c2e-4666-99fd-9af50b8a1fb9" providerId="ADAL" clId="{60976EF1-4EF0-4302-885F-0B66B2BE9BAB}" dt="2023-11-06T21:16:38.178" v="0" actId="729"/>
      <pc:docMkLst>
        <pc:docMk/>
      </pc:docMkLst>
      <pc:sldChg chg="mod modShow">
        <pc:chgData name="Aurore COLIN" userId="2b796b35-8c2e-4666-99fd-9af50b8a1fb9" providerId="ADAL" clId="{60976EF1-4EF0-4302-885F-0B66B2BE9BAB}" dt="2023-11-06T21:16:38.178" v="0" actId="729"/>
        <pc:sldMkLst>
          <pc:docMk/>
          <pc:sldMk cId="1697378947" sldId="841"/>
        </pc:sldMkLst>
      </pc:sldChg>
    </pc:docChg>
  </pc:docChgLst>
  <pc:docChgLst>
    <pc:chgData name="Hadrien HAINAUT" userId="cf2a28bb-5bf2-457c-8235-e635289afd21" providerId="ADAL" clId="{6A725C85-5683-4BFC-8FD7-04BB9DF39861}"/>
    <pc:docChg chg="undo custSel addSld delSld modSld">
      <pc:chgData name="Hadrien HAINAUT" userId="cf2a28bb-5bf2-457c-8235-e635289afd21" providerId="ADAL" clId="{6A725C85-5683-4BFC-8FD7-04BB9DF39861}" dt="2022-10-12T10:22:36.242" v="928" actId="478"/>
      <pc:docMkLst>
        <pc:docMk/>
      </pc:docMkLst>
      <pc:sldChg chg="addSp delSp modSp mod">
        <pc:chgData name="Hadrien HAINAUT" userId="cf2a28bb-5bf2-457c-8235-e635289afd21" providerId="ADAL" clId="{6A725C85-5683-4BFC-8FD7-04BB9DF39861}" dt="2022-10-12T09:06:30.042" v="91" actId="20577"/>
        <pc:sldMkLst>
          <pc:docMk/>
          <pc:sldMk cId="2364410628" sldId="4350"/>
        </pc:sldMkLst>
        <pc:spChg chg="mod">
          <ac:chgData name="Hadrien HAINAUT" userId="cf2a28bb-5bf2-457c-8235-e635289afd21" providerId="ADAL" clId="{6A725C85-5683-4BFC-8FD7-04BB9DF39861}" dt="2022-10-12T09:06:30.042" v="91" actId="20577"/>
          <ac:spMkLst>
            <pc:docMk/>
            <pc:sldMk cId="2364410628" sldId="4350"/>
            <ac:spMk id="2" creationId="{36776818-0164-4F36-9075-039FFBE7ABE6}"/>
          </ac:spMkLst>
        </pc:spChg>
        <pc:spChg chg="del">
          <ac:chgData name="Hadrien HAINAUT" userId="cf2a28bb-5bf2-457c-8235-e635289afd21" providerId="ADAL" clId="{6A725C85-5683-4BFC-8FD7-04BB9DF39861}" dt="2022-10-12T09:06:25.816" v="87" actId="478"/>
          <ac:spMkLst>
            <pc:docMk/>
            <pc:sldMk cId="2364410628" sldId="4350"/>
            <ac:spMk id="3" creationId="{0923E934-B3B7-4C4A-9554-A8A65E1FDC44}"/>
          </ac:spMkLst>
        </pc:spChg>
        <pc:spChg chg="mod">
          <ac:chgData name="Hadrien HAINAUT" userId="cf2a28bb-5bf2-457c-8235-e635289afd21" providerId="ADAL" clId="{6A725C85-5683-4BFC-8FD7-04BB9DF39861}" dt="2022-10-12T09:06:08.497" v="3" actId="20577"/>
          <ac:spMkLst>
            <pc:docMk/>
            <pc:sldMk cId="2364410628" sldId="4350"/>
            <ac:spMk id="4" creationId="{96A66DC1-38BD-4B83-8E42-A7BAB5DF875C}"/>
          </ac:spMkLst>
        </pc:spChg>
        <pc:spChg chg="add del mod">
          <ac:chgData name="Hadrien HAINAUT" userId="cf2a28bb-5bf2-457c-8235-e635289afd21" providerId="ADAL" clId="{6A725C85-5683-4BFC-8FD7-04BB9DF39861}" dt="2022-10-12T09:06:27.203" v="88" actId="478"/>
          <ac:spMkLst>
            <pc:docMk/>
            <pc:sldMk cId="2364410628" sldId="4350"/>
            <ac:spMk id="7" creationId="{2566A4C7-2DE7-4D50-A332-EE316C914215}"/>
          </ac:spMkLst>
        </pc:spChg>
      </pc:sldChg>
      <pc:sldChg chg="addSp modSp mod">
        <pc:chgData name="Hadrien HAINAUT" userId="cf2a28bb-5bf2-457c-8235-e635289afd21" providerId="ADAL" clId="{6A725C85-5683-4BFC-8FD7-04BB9DF39861}" dt="2022-10-12T09:06:55.114" v="138" actId="207"/>
        <pc:sldMkLst>
          <pc:docMk/>
          <pc:sldMk cId="240765570" sldId="4402"/>
        </pc:sldMkLst>
        <pc:spChg chg="add mod">
          <ac:chgData name="Hadrien HAINAUT" userId="cf2a28bb-5bf2-457c-8235-e635289afd21" providerId="ADAL" clId="{6A725C85-5683-4BFC-8FD7-04BB9DF39861}" dt="2022-10-12T09:06:55.114" v="138" actId="207"/>
          <ac:spMkLst>
            <pc:docMk/>
            <pc:sldMk cId="240765570" sldId="4402"/>
            <ac:spMk id="8" creationId="{C438948D-FB57-B8C5-323A-1D50D633AAA1}"/>
          </ac:spMkLst>
        </pc:spChg>
      </pc:sldChg>
      <pc:sldChg chg="del">
        <pc:chgData name="Hadrien HAINAUT" userId="cf2a28bb-5bf2-457c-8235-e635289afd21" providerId="ADAL" clId="{6A725C85-5683-4BFC-8FD7-04BB9DF39861}" dt="2022-10-12T09:02:59.687" v="0" actId="47"/>
        <pc:sldMkLst>
          <pc:docMk/>
          <pc:sldMk cId="339448503" sldId="4405"/>
        </pc:sldMkLst>
      </pc:sldChg>
      <pc:sldChg chg="addSp modSp mod">
        <pc:chgData name="Hadrien HAINAUT" userId="cf2a28bb-5bf2-457c-8235-e635289afd21" providerId="ADAL" clId="{6A725C85-5683-4BFC-8FD7-04BB9DF39861}" dt="2022-10-12T09:07:11.733" v="218" actId="20577"/>
        <pc:sldMkLst>
          <pc:docMk/>
          <pc:sldMk cId="2450206344" sldId="4411"/>
        </pc:sldMkLst>
        <pc:spChg chg="add mod">
          <ac:chgData name="Hadrien HAINAUT" userId="cf2a28bb-5bf2-457c-8235-e635289afd21" providerId="ADAL" clId="{6A725C85-5683-4BFC-8FD7-04BB9DF39861}" dt="2022-10-12T09:07:11.733" v="218" actId="20577"/>
          <ac:spMkLst>
            <pc:docMk/>
            <pc:sldMk cId="2450206344" sldId="4411"/>
            <ac:spMk id="10" creationId="{061F9B7F-BB2A-C107-C001-0B0EC21C44FA}"/>
          </ac:spMkLst>
        </pc:spChg>
      </pc:sldChg>
      <pc:sldChg chg="addSp delSp modSp mod">
        <pc:chgData name="Hadrien HAINAUT" userId="cf2a28bb-5bf2-457c-8235-e635289afd21" providerId="ADAL" clId="{6A725C85-5683-4BFC-8FD7-04BB9DF39861}" dt="2022-10-12T09:07:18.292" v="220" actId="478"/>
        <pc:sldMkLst>
          <pc:docMk/>
          <pc:sldMk cId="9024159" sldId="4412"/>
        </pc:sldMkLst>
        <pc:spChg chg="add del mod">
          <ac:chgData name="Hadrien HAINAUT" userId="cf2a28bb-5bf2-457c-8235-e635289afd21" providerId="ADAL" clId="{6A725C85-5683-4BFC-8FD7-04BB9DF39861}" dt="2022-10-12T09:07:18.292" v="220" actId="478"/>
          <ac:spMkLst>
            <pc:docMk/>
            <pc:sldMk cId="9024159" sldId="4412"/>
            <ac:spMk id="2" creationId="{9459B0FF-4717-9DE4-263A-1CF547793022}"/>
          </ac:spMkLst>
        </pc:spChg>
      </pc:sldChg>
      <pc:sldChg chg="addSp delSp modSp new mod modClrScheme chgLayout">
        <pc:chgData name="Hadrien HAINAUT" userId="cf2a28bb-5bf2-457c-8235-e635289afd21" providerId="ADAL" clId="{6A725C85-5683-4BFC-8FD7-04BB9DF39861}" dt="2022-10-12T10:21:26.293" v="916" actId="1076"/>
        <pc:sldMkLst>
          <pc:docMk/>
          <pc:sldMk cId="3260650830" sldId="4417"/>
        </pc:sldMkLst>
        <pc:spChg chg="del mod ord">
          <ac:chgData name="Hadrien HAINAUT" userId="cf2a28bb-5bf2-457c-8235-e635289afd21" providerId="ADAL" clId="{6A725C85-5683-4BFC-8FD7-04BB9DF39861}" dt="2022-10-12T09:49:22.736" v="222" actId="700"/>
          <ac:spMkLst>
            <pc:docMk/>
            <pc:sldMk cId="3260650830" sldId="4417"/>
            <ac:spMk id="2" creationId="{DF09E34B-9E5C-E888-862D-015C46623EEE}"/>
          </ac:spMkLst>
        </pc:spChg>
        <pc:spChg chg="del mod ord">
          <ac:chgData name="Hadrien HAINAUT" userId="cf2a28bb-5bf2-457c-8235-e635289afd21" providerId="ADAL" clId="{6A725C85-5683-4BFC-8FD7-04BB9DF39861}" dt="2022-10-12T09:49:22.736" v="222" actId="700"/>
          <ac:spMkLst>
            <pc:docMk/>
            <pc:sldMk cId="3260650830" sldId="4417"/>
            <ac:spMk id="3" creationId="{076056A9-C816-D228-FA35-7160182F4CAA}"/>
          </ac:spMkLst>
        </pc:spChg>
        <pc:spChg chg="del mod ord">
          <ac:chgData name="Hadrien HAINAUT" userId="cf2a28bb-5bf2-457c-8235-e635289afd21" providerId="ADAL" clId="{6A725C85-5683-4BFC-8FD7-04BB9DF39861}" dt="2022-10-12T09:49:22.736" v="222" actId="700"/>
          <ac:spMkLst>
            <pc:docMk/>
            <pc:sldMk cId="3260650830" sldId="4417"/>
            <ac:spMk id="4" creationId="{FEEFDD19-170B-7053-5D69-E00A44B4E822}"/>
          </ac:spMkLst>
        </pc:spChg>
        <pc:spChg chg="add mod ord">
          <ac:chgData name="Hadrien HAINAUT" userId="cf2a28bb-5bf2-457c-8235-e635289afd21" providerId="ADAL" clId="{6A725C85-5683-4BFC-8FD7-04BB9DF39861}" dt="2022-10-12T09:49:22.736" v="222" actId="700"/>
          <ac:spMkLst>
            <pc:docMk/>
            <pc:sldMk cId="3260650830" sldId="4417"/>
            <ac:spMk id="5" creationId="{A3A29C7E-BA26-1325-AE36-A24EC786ECD1}"/>
          </ac:spMkLst>
        </pc:spChg>
        <pc:spChg chg="add del mod ord">
          <ac:chgData name="Hadrien HAINAUT" userId="cf2a28bb-5bf2-457c-8235-e635289afd21" providerId="ADAL" clId="{6A725C85-5683-4BFC-8FD7-04BB9DF39861}" dt="2022-10-12T09:50:03.635" v="223"/>
          <ac:spMkLst>
            <pc:docMk/>
            <pc:sldMk cId="3260650830" sldId="4417"/>
            <ac:spMk id="6" creationId="{AC1FEA88-0389-A282-741C-C3563C394D8F}"/>
          </ac:spMkLst>
        </pc:spChg>
        <pc:spChg chg="add mod ord">
          <ac:chgData name="Hadrien HAINAUT" userId="cf2a28bb-5bf2-457c-8235-e635289afd21" providerId="ADAL" clId="{6A725C85-5683-4BFC-8FD7-04BB9DF39861}" dt="2022-10-12T09:49:22.736" v="222" actId="700"/>
          <ac:spMkLst>
            <pc:docMk/>
            <pc:sldMk cId="3260650830" sldId="4417"/>
            <ac:spMk id="7" creationId="{96699095-75D0-D9A1-E379-09FD2DDD9D60}"/>
          </ac:spMkLst>
        </pc:spChg>
        <pc:spChg chg="add del mod ord">
          <ac:chgData name="Hadrien HAINAUT" userId="cf2a28bb-5bf2-457c-8235-e635289afd21" providerId="ADAL" clId="{6A725C85-5683-4BFC-8FD7-04BB9DF39861}" dt="2022-10-12T09:50:08.201" v="228" actId="478"/>
          <ac:spMkLst>
            <pc:docMk/>
            <pc:sldMk cId="3260650830" sldId="4417"/>
            <ac:spMk id="8" creationId="{E7537A8B-F007-B4AA-0D99-52932111F2C8}"/>
          </ac:spMkLst>
        </pc:spChg>
        <pc:spChg chg="add del mod">
          <ac:chgData name="Hadrien HAINAUT" userId="cf2a28bb-5bf2-457c-8235-e635289afd21" providerId="ADAL" clId="{6A725C85-5683-4BFC-8FD7-04BB9DF39861}" dt="2022-10-12T09:51:54.033" v="231"/>
          <ac:spMkLst>
            <pc:docMk/>
            <pc:sldMk cId="3260650830" sldId="4417"/>
            <ac:spMk id="12" creationId="{BB4D02D1-A59A-49BE-8617-D09E3495A334}"/>
          </ac:spMkLst>
        </pc:spChg>
        <pc:spChg chg="add del mod">
          <ac:chgData name="Hadrien HAINAUT" userId="cf2a28bb-5bf2-457c-8235-e635289afd21" providerId="ADAL" clId="{6A725C85-5683-4BFC-8FD7-04BB9DF39861}" dt="2022-10-12T09:53:02.454" v="235"/>
          <ac:spMkLst>
            <pc:docMk/>
            <pc:sldMk cId="3260650830" sldId="4417"/>
            <ac:spMk id="17" creationId="{141F327D-FC14-C425-6A35-535946860276}"/>
          </ac:spMkLst>
        </pc:spChg>
        <pc:spChg chg="add del">
          <ac:chgData name="Hadrien HAINAUT" userId="cf2a28bb-5bf2-457c-8235-e635289afd21" providerId="ADAL" clId="{6A725C85-5683-4BFC-8FD7-04BB9DF39861}" dt="2022-10-12T09:53:46.587" v="245" actId="478"/>
          <ac:spMkLst>
            <pc:docMk/>
            <pc:sldMk cId="3260650830" sldId="4417"/>
            <ac:spMk id="20" creationId="{27BE07FD-F095-6E1B-E438-D1E4EEFE9640}"/>
          </ac:spMkLst>
        </pc:spChg>
        <pc:spChg chg="add mod">
          <ac:chgData name="Hadrien HAINAUT" userId="cf2a28bb-5bf2-457c-8235-e635289afd21" providerId="ADAL" clId="{6A725C85-5683-4BFC-8FD7-04BB9DF39861}" dt="2022-10-12T10:18:54.508" v="808" actId="1076"/>
          <ac:spMkLst>
            <pc:docMk/>
            <pc:sldMk cId="3260650830" sldId="4417"/>
            <ac:spMk id="22" creationId="{FF273907-605D-D984-B946-034740751E45}"/>
          </ac:spMkLst>
        </pc:spChg>
        <pc:spChg chg="add del mod">
          <ac:chgData name="Hadrien HAINAUT" userId="cf2a28bb-5bf2-457c-8235-e635289afd21" providerId="ADAL" clId="{6A725C85-5683-4BFC-8FD7-04BB9DF39861}" dt="2022-10-12T09:56:06.904" v="256" actId="478"/>
          <ac:spMkLst>
            <pc:docMk/>
            <pc:sldMk cId="3260650830" sldId="4417"/>
            <ac:spMk id="28" creationId="{E801BAC7-02D0-35E8-8B8C-99DEFA0023EF}"/>
          </ac:spMkLst>
        </pc:spChg>
        <pc:spChg chg="add mod">
          <ac:chgData name="Hadrien HAINAUT" userId="cf2a28bb-5bf2-457c-8235-e635289afd21" providerId="ADAL" clId="{6A725C85-5683-4BFC-8FD7-04BB9DF39861}" dt="2022-10-12T09:58:46.701" v="422" actId="1035"/>
          <ac:spMkLst>
            <pc:docMk/>
            <pc:sldMk cId="3260650830" sldId="4417"/>
            <ac:spMk id="29" creationId="{F51E2534-3584-8083-A0A1-E226AA90F4E4}"/>
          </ac:spMkLst>
        </pc:spChg>
        <pc:spChg chg="add mod">
          <ac:chgData name="Hadrien HAINAUT" userId="cf2a28bb-5bf2-457c-8235-e635289afd21" providerId="ADAL" clId="{6A725C85-5683-4BFC-8FD7-04BB9DF39861}" dt="2022-10-12T09:58:49.748" v="433" actId="1035"/>
          <ac:spMkLst>
            <pc:docMk/>
            <pc:sldMk cId="3260650830" sldId="4417"/>
            <ac:spMk id="30" creationId="{A123AF24-A2FD-88B7-55A0-622D6676548D}"/>
          </ac:spMkLst>
        </pc:spChg>
        <pc:spChg chg="add mod">
          <ac:chgData name="Hadrien HAINAUT" userId="cf2a28bb-5bf2-457c-8235-e635289afd21" providerId="ADAL" clId="{6A725C85-5683-4BFC-8FD7-04BB9DF39861}" dt="2022-10-12T10:15:36.564" v="739" actId="1036"/>
          <ac:spMkLst>
            <pc:docMk/>
            <pc:sldMk cId="3260650830" sldId="4417"/>
            <ac:spMk id="40" creationId="{5F5E7DBF-2483-3194-F0A3-B375D1E94617}"/>
          </ac:spMkLst>
        </pc:spChg>
        <pc:spChg chg="add mod">
          <ac:chgData name="Hadrien HAINAUT" userId="cf2a28bb-5bf2-457c-8235-e635289afd21" providerId="ADAL" clId="{6A725C85-5683-4BFC-8FD7-04BB9DF39861}" dt="2022-10-12T10:15:36.564" v="739" actId="1036"/>
          <ac:spMkLst>
            <pc:docMk/>
            <pc:sldMk cId="3260650830" sldId="4417"/>
            <ac:spMk id="41" creationId="{825B7A46-2C10-3775-C042-E51A412BA7FF}"/>
          </ac:spMkLst>
        </pc:spChg>
        <pc:spChg chg="add mod">
          <ac:chgData name="Hadrien HAINAUT" userId="cf2a28bb-5bf2-457c-8235-e635289afd21" providerId="ADAL" clId="{6A725C85-5683-4BFC-8FD7-04BB9DF39861}" dt="2022-10-12T10:15:36.564" v="739" actId="1036"/>
          <ac:spMkLst>
            <pc:docMk/>
            <pc:sldMk cId="3260650830" sldId="4417"/>
            <ac:spMk id="42" creationId="{3221BA05-80B7-5FA7-B9E5-2AF25788A9AE}"/>
          </ac:spMkLst>
        </pc:spChg>
        <pc:spChg chg="add mod">
          <ac:chgData name="Hadrien HAINAUT" userId="cf2a28bb-5bf2-457c-8235-e635289afd21" providerId="ADAL" clId="{6A725C85-5683-4BFC-8FD7-04BB9DF39861}" dt="2022-10-12T10:13:55.301" v="680" actId="5793"/>
          <ac:spMkLst>
            <pc:docMk/>
            <pc:sldMk cId="3260650830" sldId="4417"/>
            <ac:spMk id="43" creationId="{2EA10435-C414-D956-91CE-AFABB2C051A3}"/>
          </ac:spMkLst>
        </pc:spChg>
        <pc:spChg chg="add del mod">
          <ac:chgData name="Hadrien HAINAUT" userId="cf2a28bb-5bf2-457c-8235-e635289afd21" providerId="ADAL" clId="{6A725C85-5683-4BFC-8FD7-04BB9DF39861}" dt="2022-10-12T10:13:33.851" v="570" actId="478"/>
          <ac:spMkLst>
            <pc:docMk/>
            <pc:sldMk cId="3260650830" sldId="4417"/>
            <ac:spMk id="44" creationId="{7713287C-E774-E7FD-05FF-DA840E785641}"/>
          </ac:spMkLst>
        </pc:spChg>
        <pc:spChg chg="add del mod">
          <ac:chgData name="Hadrien HAINAUT" userId="cf2a28bb-5bf2-457c-8235-e635289afd21" providerId="ADAL" clId="{6A725C85-5683-4BFC-8FD7-04BB9DF39861}" dt="2022-10-12T10:14:09.795" v="687" actId="478"/>
          <ac:spMkLst>
            <pc:docMk/>
            <pc:sldMk cId="3260650830" sldId="4417"/>
            <ac:spMk id="45" creationId="{00671B0C-8508-3EBA-25A8-FA025EBF5EDE}"/>
          </ac:spMkLst>
        </pc:spChg>
        <pc:spChg chg="add mod">
          <ac:chgData name="Hadrien HAINAUT" userId="cf2a28bb-5bf2-457c-8235-e635289afd21" providerId="ADAL" clId="{6A725C85-5683-4BFC-8FD7-04BB9DF39861}" dt="2022-10-12T10:15:59.600" v="740" actId="1076"/>
          <ac:spMkLst>
            <pc:docMk/>
            <pc:sldMk cId="3260650830" sldId="4417"/>
            <ac:spMk id="46" creationId="{ADE9FA8E-C042-AB9B-FD46-4690AE444BD5}"/>
          </ac:spMkLst>
        </pc:spChg>
        <pc:spChg chg="add mod">
          <ac:chgData name="Hadrien HAINAUT" userId="cf2a28bb-5bf2-457c-8235-e635289afd21" providerId="ADAL" clId="{6A725C85-5683-4BFC-8FD7-04BB9DF39861}" dt="2022-10-12T10:14:41.070" v="734" actId="1076"/>
          <ac:spMkLst>
            <pc:docMk/>
            <pc:sldMk cId="3260650830" sldId="4417"/>
            <ac:spMk id="47" creationId="{2570A1DF-2A83-CE7A-0A56-4EECBFBE1CFC}"/>
          </ac:spMkLst>
        </pc:spChg>
        <pc:spChg chg="add mod">
          <ac:chgData name="Hadrien HAINAUT" userId="cf2a28bb-5bf2-457c-8235-e635289afd21" providerId="ADAL" clId="{6A725C85-5683-4BFC-8FD7-04BB9DF39861}" dt="2022-10-12T10:20:50.979" v="892" actId="14100"/>
          <ac:spMkLst>
            <pc:docMk/>
            <pc:sldMk cId="3260650830" sldId="4417"/>
            <ac:spMk id="48" creationId="{12C87BBE-33A7-F46F-8D2F-457D06B62BAA}"/>
          </ac:spMkLst>
        </pc:spChg>
        <pc:spChg chg="add mod">
          <ac:chgData name="Hadrien HAINAUT" userId="cf2a28bb-5bf2-457c-8235-e635289afd21" providerId="ADAL" clId="{6A725C85-5683-4BFC-8FD7-04BB9DF39861}" dt="2022-10-12T10:20:28.777" v="875" actId="208"/>
          <ac:spMkLst>
            <pc:docMk/>
            <pc:sldMk cId="3260650830" sldId="4417"/>
            <ac:spMk id="49" creationId="{67139BBD-642C-C599-88F8-431633D71EAF}"/>
          </ac:spMkLst>
        </pc:spChg>
        <pc:spChg chg="add mod">
          <ac:chgData name="Hadrien HAINAUT" userId="cf2a28bb-5bf2-457c-8235-e635289afd21" providerId="ADAL" clId="{6A725C85-5683-4BFC-8FD7-04BB9DF39861}" dt="2022-10-12T10:20:28.777" v="875" actId="208"/>
          <ac:spMkLst>
            <pc:docMk/>
            <pc:sldMk cId="3260650830" sldId="4417"/>
            <ac:spMk id="50" creationId="{EF53031A-0008-77A6-4141-9B4BF68D0D38}"/>
          </ac:spMkLst>
        </pc:spChg>
        <pc:spChg chg="add mod">
          <ac:chgData name="Hadrien HAINAUT" userId="cf2a28bb-5bf2-457c-8235-e635289afd21" providerId="ADAL" clId="{6A725C85-5683-4BFC-8FD7-04BB9DF39861}" dt="2022-10-12T10:20:28.777" v="875" actId="208"/>
          <ac:spMkLst>
            <pc:docMk/>
            <pc:sldMk cId="3260650830" sldId="4417"/>
            <ac:spMk id="51" creationId="{50181ED5-9D8E-22CA-33C4-15C46C4DEEDC}"/>
          </ac:spMkLst>
        </pc:spChg>
        <pc:spChg chg="add mod">
          <ac:chgData name="Hadrien HAINAUT" userId="cf2a28bb-5bf2-457c-8235-e635289afd21" providerId="ADAL" clId="{6A725C85-5683-4BFC-8FD7-04BB9DF39861}" dt="2022-10-12T10:19:09.654" v="849" actId="207"/>
          <ac:spMkLst>
            <pc:docMk/>
            <pc:sldMk cId="3260650830" sldId="4417"/>
            <ac:spMk id="52" creationId="{C551EAA4-F8B7-50C2-4E25-1595EE11BBF8}"/>
          </ac:spMkLst>
        </pc:spChg>
        <pc:spChg chg="add mod">
          <ac:chgData name="Hadrien HAINAUT" userId="cf2a28bb-5bf2-457c-8235-e635289afd21" providerId="ADAL" clId="{6A725C85-5683-4BFC-8FD7-04BB9DF39861}" dt="2022-10-12T10:19:57.135" v="862" actId="1076"/>
          <ac:spMkLst>
            <pc:docMk/>
            <pc:sldMk cId="3260650830" sldId="4417"/>
            <ac:spMk id="54" creationId="{FEE365EC-368F-107D-3400-1DDBE26990D8}"/>
          </ac:spMkLst>
        </pc:spChg>
        <pc:spChg chg="add mod">
          <ac:chgData name="Hadrien HAINAUT" userId="cf2a28bb-5bf2-457c-8235-e635289afd21" providerId="ADAL" clId="{6A725C85-5683-4BFC-8FD7-04BB9DF39861}" dt="2022-10-12T10:20:03.627" v="868" actId="1076"/>
          <ac:spMkLst>
            <pc:docMk/>
            <pc:sldMk cId="3260650830" sldId="4417"/>
            <ac:spMk id="55" creationId="{9450FD64-2DDF-67F2-CCDE-C6721AD3408B}"/>
          </ac:spMkLst>
        </pc:spChg>
        <pc:spChg chg="add mod">
          <ac:chgData name="Hadrien HAINAUT" userId="cf2a28bb-5bf2-457c-8235-e635289afd21" providerId="ADAL" clId="{6A725C85-5683-4BFC-8FD7-04BB9DF39861}" dt="2022-10-12T10:20:07.091" v="870" actId="1076"/>
          <ac:spMkLst>
            <pc:docMk/>
            <pc:sldMk cId="3260650830" sldId="4417"/>
            <ac:spMk id="56" creationId="{6ADE0610-125E-6E44-900F-7755E242164F}"/>
          </ac:spMkLst>
        </pc:spChg>
        <pc:spChg chg="add mod">
          <ac:chgData name="Hadrien HAINAUT" userId="cf2a28bb-5bf2-457c-8235-e635289afd21" providerId="ADAL" clId="{6A725C85-5683-4BFC-8FD7-04BB9DF39861}" dt="2022-10-12T10:20:14.440" v="872" actId="1076"/>
          <ac:spMkLst>
            <pc:docMk/>
            <pc:sldMk cId="3260650830" sldId="4417"/>
            <ac:spMk id="57" creationId="{BC533055-7673-C3AA-8B5A-472DF0B819AC}"/>
          </ac:spMkLst>
        </pc:spChg>
        <pc:spChg chg="add mod">
          <ac:chgData name="Hadrien HAINAUT" userId="cf2a28bb-5bf2-457c-8235-e635289afd21" providerId="ADAL" clId="{6A725C85-5683-4BFC-8FD7-04BB9DF39861}" dt="2022-10-12T10:21:04.726" v="908" actId="1076"/>
          <ac:spMkLst>
            <pc:docMk/>
            <pc:sldMk cId="3260650830" sldId="4417"/>
            <ac:spMk id="58" creationId="{4EB51174-33BC-A6DF-6CA6-98E604036C0C}"/>
          </ac:spMkLst>
        </pc:spChg>
        <pc:spChg chg="add del">
          <ac:chgData name="Hadrien HAINAUT" userId="cf2a28bb-5bf2-457c-8235-e635289afd21" providerId="ADAL" clId="{6A725C85-5683-4BFC-8FD7-04BB9DF39861}" dt="2022-10-12T10:21:20.787" v="910" actId="478"/>
          <ac:spMkLst>
            <pc:docMk/>
            <pc:sldMk cId="3260650830" sldId="4417"/>
            <ac:spMk id="59" creationId="{CA064824-1654-4F52-4006-068EFDAE1299}"/>
          </ac:spMkLst>
        </pc:spChg>
        <pc:spChg chg="add mod">
          <ac:chgData name="Hadrien HAINAUT" userId="cf2a28bb-5bf2-457c-8235-e635289afd21" providerId="ADAL" clId="{6A725C85-5683-4BFC-8FD7-04BB9DF39861}" dt="2022-10-12T10:21:26.293" v="916" actId="1076"/>
          <ac:spMkLst>
            <pc:docMk/>
            <pc:sldMk cId="3260650830" sldId="4417"/>
            <ac:spMk id="60" creationId="{F704508A-5EA6-7845-DB32-8B1A6FB85B35}"/>
          </ac:spMkLst>
        </pc:spChg>
        <pc:picChg chg="add del mod">
          <ac:chgData name="Hadrien HAINAUT" userId="cf2a28bb-5bf2-457c-8235-e635289afd21" providerId="ADAL" clId="{6A725C85-5683-4BFC-8FD7-04BB9DF39861}" dt="2022-10-12T09:50:06.489" v="227" actId="21"/>
          <ac:picMkLst>
            <pc:docMk/>
            <pc:sldMk cId="3260650830" sldId="4417"/>
            <ac:picMk id="10" creationId="{E9B1422B-B855-6E2D-578A-D5EC5B3BEDE2}"/>
          </ac:picMkLst>
        </pc:picChg>
        <pc:picChg chg="add mod modCrop">
          <ac:chgData name="Hadrien HAINAUT" userId="cf2a28bb-5bf2-457c-8235-e635289afd21" providerId="ADAL" clId="{6A725C85-5683-4BFC-8FD7-04BB9DF39861}" dt="2022-10-12T09:58:27.507" v="326" actId="1076"/>
          <ac:picMkLst>
            <pc:docMk/>
            <pc:sldMk cId="3260650830" sldId="4417"/>
            <ac:picMk id="13" creationId="{B48006BD-FFBF-C83B-C3D6-A9DC8E22EE1A}"/>
          </ac:picMkLst>
        </pc:picChg>
        <pc:picChg chg="add del mod">
          <ac:chgData name="Hadrien HAINAUT" userId="cf2a28bb-5bf2-457c-8235-e635289afd21" providerId="ADAL" clId="{6A725C85-5683-4BFC-8FD7-04BB9DF39861}" dt="2022-10-12T09:51:56.867" v="234" actId="478"/>
          <ac:picMkLst>
            <pc:docMk/>
            <pc:sldMk cId="3260650830" sldId="4417"/>
            <ac:picMk id="15" creationId="{229A5F5D-472A-D85B-A821-0BE357BF600D}"/>
          </ac:picMkLst>
        </pc:picChg>
        <pc:picChg chg="add mod ord modCrop">
          <ac:chgData name="Hadrien HAINAUT" userId="cf2a28bb-5bf2-457c-8235-e635289afd21" providerId="ADAL" clId="{6A725C85-5683-4BFC-8FD7-04BB9DF39861}" dt="2022-10-12T10:11:58.628" v="568" actId="166"/>
          <ac:picMkLst>
            <pc:docMk/>
            <pc:sldMk cId="3260650830" sldId="4417"/>
            <ac:picMk id="19" creationId="{3B09055A-68DD-E423-CA8D-179206BDCE79}"/>
          </ac:picMkLst>
        </pc:picChg>
        <pc:cxnChg chg="add mod">
          <ac:chgData name="Hadrien HAINAUT" userId="cf2a28bb-5bf2-457c-8235-e635289afd21" providerId="ADAL" clId="{6A725C85-5683-4BFC-8FD7-04BB9DF39861}" dt="2022-10-12T09:58:57.766" v="435" actId="693"/>
          <ac:cxnSpMkLst>
            <pc:docMk/>
            <pc:sldMk cId="3260650830" sldId="4417"/>
            <ac:cxnSpMk id="24" creationId="{84A598E7-05C4-1007-9BCE-F1A22A5D8C44}"/>
          </ac:cxnSpMkLst>
        </pc:cxnChg>
        <pc:cxnChg chg="add mod">
          <ac:chgData name="Hadrien HAINAUT" userId="cf2a28bb-5bf2-457c-8235-e635289afd21" providerId="ADAL" clId="{6A725C85-5683-4BFC-8FD7-04BB9DF39861}" dt="2022-10-12T09:59:10.911" v="449" actId="14100"/>
          <ac:cxnSpMkLst>
            <pc:docMk/>
            <pc:sldMk cId="3260650830" sldId="4417"/>
            <ac:cxnSpMk id="25" creationId="{603BC807-C049-A037-0E2F-6DBDC64780B0}"/>
          </ac:cxnSpMkLst>
        </pc:cxnChg>
        <pc:cxnChg chg="add mod">
          <ac:chgData name="Hadrien HAINAUT" userId="cf2a28bb-5bf2-457c-8235-e635289afd21" providerId="ADAL" clId="{6A725C85-5683-4BFC-8FD7-04BB9DF39861}" dt="2022-10-12T10:18:54.508" v="808" actId="1076"/>
          <ac:cxnSpMkLst>
            <pc:docMk/>
            <pc:sldMk cId="3260650830" sldId="4417"/>
            <ac:cxnSpMk id="32" creationId="{828349C3-2E37-49C6-65AA-3B9820CE45ED}"/>
          </ac:cxnSpMkLst>
        </pc:cxnChg>
        <pc:cxnChg chg="add del mod">
          <ac:chgData name="Hadrien HAINAUT" userId="cf2a28bb-5bf2-457c-8235-e635289afd21" providerId="ADAL" clId="{6A725C85-5683-4BFC-8FD7-04BB9DF39861}" dt="2022-10-12T09:57:46.952" v="270" actId="478"/>
          <ac:cxnSpMkLst>
            <pc:docMk/>
            <pc:sldMk cId="3260650830" sldId="4417"/>
            <ac:cxnSpMk id="34" creationId="{E9CA44E3-B5F9-29FF-EA12-15AAA905BED8}"/>
          </ac:cxnSpMkLst>
        </pc:cxnChg>
      </pc:sldChg>
      <pc:sldChg chg="addSp delSp modSp add mod">
        <pc:chgData name="Hadrien HAINAUT" userId="cf2a28bb-5bf2-457c-8235-e635289afd21" providerId="ADAL" clId="{6A725C85-5683-4BFC-8FD7-04BB9DF39861}" dt="2022-10-12T10:22:36.242" v="928" actId="478"/>
        <pc:sldMkLst>
          <pc:docMk/>
          <pc:sldMk cId="2976780720" sldId="4418"/>
        </pc:sldMkLst>
        <pc:spChg chg="del">
          <ac:chgData name="Hadrien HAINAUT" userId="cf2a28bb-5bf2-457c-8235-e635289afd21" providerId="ADAL" clId="{6A725C85-5683-4BFC-8FD7-04BB9DF39861}" dt="2022-10-12T10:22:14.116" v="918" actId="478"/>
          <ac:spMkLst>
            <pc:docMk/>
            <pc:sldMk cId="2976780720" sldId="4418"/>
            <ac:spMk id="48" creationId="{12C87BBE-33A7-F46F-8D2F-457D06B62BAA}"/>
          </ac:spMkLst>
        </pc:spChg>
        <pc:spChg chg="del">
          <ac:chgData name="Hadrien HAINAUT" userId="cf2a28bb-5bf2-457c-8235-e635289afd21" providerId="ADAL" clId="{6A725C85-5683-4BFC-8FD7-04BB9DF39861}" dt="2022-10-12T10:22:14.116" v="918" actId="478"/>
          <ac:spMkLst>
            <pc:docMk/>
            <pc:sldMk cId="2976780720" sldId="4418"/>
            <ac:spMk id="49" creationId="{67139BBD-642C-C599-88F8-431633D71EAF}"/>
          </ac:spMkLst>
        </pc:spChg>
        <pc:spChg chg="del">
          <ac:chgData name="Hadrien HAINAUT" userId="cf2a28bb-5bf2-457c-8235-e635289afd21" providerId="ADAL" clId="{6A725C85-5683-4BFC-8FD7-04BB9DF39861}" dt="2022-10-12T10:22:14.116" v="918" actId="478"/>
          <ac:spMkLst>
            <pc:docMk/>
            <pc:sldMk cId="2976780720" sldId="4418"/>
            <ac:spMk id="50" creationId="{EF53031A-0008-77A6-4141-9B4BF68D0D38}"/>
          </ac:spMkLst>
        </pc:spChg>
        <pc:spChg chg="del">
          <ac:chgData name="Hadrien HAINAUT" userId="cf2a28bb-5bf2-457c-8235-e635289afd21" providerId="ADAL" clId="{6A725C85-5683-4BFC-8FD7-04BB9DF39861}" dt="2022-10-12T10:22:14.116" v="918" actId="478"/>
          <ac:spMkLst>
            <pc:docMk/>
            <pc:sldMk cId="2976780720" sldId="4418"/>
            <ac:spMk id="51" creationId="{50181ED5-9D8E-22CA-33C4-15C46C4DEEDC}"/>
          </ac:spMkLst>
        </pc:spChg>
        <pc:spChg chg="del">
          <ac:chgData name="Hadrien HAINAUT" userId="cf2a28bb-5bf2-457c-8235-e635289afd21" providerId="ADAL" clId="{6A725C85-5683-4BFC-8FD7-04BB9DF39861}" dt="2022-10-12T10:22:14.116" v="918" actId="478"/>
          <ac:spMkLst>
            <pc:docMk/>
            <pc:sldMk cId="2976780720" sldId="4418"/>
            <ac:spMk id="54" creationId="{FEE365EC-368F-107D-3400-1DDBE26990D8}"/>
          </ac:spMkLst>
        </pc:spChg>
        <pc:spChg chg="del">
          <ac:chgData name="Hadrien HAINAUT" userId="cf2a28bb-5bf2-457c-8235-e635289afd21" providerId="ADAL" clId="{6A725C85-5683-4BFC-8FD7-04BB9DF39861}" dt="2022-10-12T10:22:14.116" v="918" actId="478"/>
          <ac:spMkLst>
            <pc:docMk/>
            <pc:sldMk cId="2976780720" sldId="4418"/>
            <ac:spMk id="55" creationId="{9450FD64-2DDF-67F2-CCDE-C6721AD3408B}"/>
          </ac:spMkLst>
        </pc:spChg>
        <pc:spChg chg="del">
          <ac:chgData name="Hadrien HAINAUT" userId="cf2a28bb-5bf2-457c-8235-e635289afd21" providerId="ADAL" clId="{6A725C85-5683-4BFC-8FD7-04BB9DF39861}" dt="2022-10-12T10:22:14.116" v="918" actId="478"/>
          <ac:spMkLst>
            <pc:docMk/>
            <pc:sldMk cId="2976780720" sldId="4418"/>
            <ac:spMk id="56" creationId="{6ADE0610-125E-6E44-900F-7755E242164F}"/>
          </ac:spMkLst>
        </pc:spChg>
        <pc:spChg chg="del">
          <ac:chgData name="Hadrien HAINAUT" userId="cf2a28bb-5bf2-457c-8235-e635289afd21" providerId="ADAL" clId="{6A725C85-5683-4BFC-8FD7-04BB9DF39861}" dt="2022-10-12T10:22:14.116" v="918" actId="478"/>
          <ac:spMkLst>
            <pc:docMk/>
            <pc:sldMk cId="2976780720" sldId="4418"/>
            <ac:spMk id="57" creationId="{BC533055-7673-C3AA-8B5A-472DF0B819AC}"/>
          </ac:spMkLst>
        </pc:spChg>
        <pc:spChg chg="del">
          <ac:chgData name="Hadrien HAINAUT" userId="cf2a28bb-5bf2-457c-8235-e635289afd21" providerId="ADAL" clId="{6A725C85-5683-4BFC-8FD7-04BB9DF39861}" dt="2022-10-12T10:22:14.116" v="918" actId="478"/>
          <ac:spMkLst>
            <pc:docMk/>
            <pc:sldMk cId="2976780720" sldId="4418"/>
            <ac:spMk id="58" creationId="{4EB51174-33BC-A6DF-6CA6-98E604036C0C}"/>
          </ac:spMkLst>
        </pc:spChg>
        <pc:spChg chg="del">
          <ac:chgData name="Hadrien HAINAUT" userId="cf2a28bb-5bf2-457c-8235-e635289afd21" providerId="ADAL" clId="{6A725C85-5683-4BFC-8FD7-04BB9DF39861}" dt="2022-10-12T10:22:14.116" v="918" actId="478"/>
          <ac:spMkLst>
            <pc:docMk/>
            <pc:sldMk cId="2976780720" sldId="4418"/>
            <ac:spMk id="60" creationId="{F704508A-5EA6-7845-DB32-8B1A6FB85B35}"/>
          </ac:spMkLst>
        </pc:spChg>
        <pc:picChg chg="add del mod ord">
          <ac:chgData name="Hadrien HAINAUT" userId="cf2a28bb-5bf2-457c-8235-e635289afd21" providerId="ADAL" clId="{6A725C85-5683-4BFC-8FD7-04BB9DF39861}" dt="2022-10-12T10:22:36.242" v="928" actId="478"/>
          <ac:picMkLst>
            <pc:docMk/>
            <pc:sldMk cId="2976780720" sldId="4418"/>
            <ac:picMk id="3" creationId="{CFFA19A4-8FF8-3FD5-B0CE-E595566D4C80}"/>
          </ac:picMkLst>
        </pc:picChg>
        <pc:picChg chg="mod">
          <ac:chgData name="Hadrien HAINAUT" userId="cf2a28bb-5bf2-457c-8235-e635289afd21" providerId="ADAL" clId="{6A725C85-5683-4BFC-8FD7-04BB9DF39861}" dt="2022-10-12T10:22:32.903" v="926" actId="1076"/>
          <ac:picMkLst>
            <pc:docMk/>
            <pc:sldMk cId="2976780720" sldId="4418"/>
            <ac:picMk id="13" creationId="{B48006BD-FFBF-C83B-C3D6-A9DC8E22EE1A}"/>
          </ac:picMkLst>
        </pc:picChg>
      </pc:sldChg>
    </pc:docChg>
  </pc:docChgLst>
  <pc:docChgLst>
    <pc:chgData name="Aurore COLIN" userId="2b796b35-8c2e-4666-99fd-9af50b8a1fb9" providerId="ADAL" clId="{B2FA3907-C03E-4773-BECD-79366A3918AD}"/>
    <pc:docChg chg="undo custSel addSld delSld modSld sldOrd">
      <pc:chgData name="Aurore COLIN" userId="2b796b35-8c2e-4666-99fd-9af50b8a1fb9" providerId="ADAL" clId="{B2FA3907-C03E-4773-BECD-79366A3918AD}" dt="2023-11-08T07:49:53.757" v="11694" actId="20577"/>
      <pc:docMkLst>
        <pc:docMk/>
      </pc:docMkLst>
      <pc:sldChg chg="del">
        <pc:chgData name="Aurore COLIN" userId="2b796b35-8c2e-4666-99fd-9af50b8a1fb9" providerId="ADAL" clId="{B2FA3907-C03E-4773-BECD-79366A3918AD}" dt="2023-11-07T23:20:59.273" v="11405" actId="47"/>
        <pc:sldMkLst>
          <pc:docMk/>
          <pc:sldMk cId="384429845" sldId="302"/>
        </pc:sldMkLst>
      </pc:sldChg>
      <pc:sldChg chg="del">
        <pc:chgData name="Aurore COLIN" userId="2b796b35-8c2e-4666-99fd-9af50b8a1fb9" providerId="ADAL" clId="{B2FA3907-C03E-4773-BECD-79366A3918AD}" dt="2023-11-07T23:20:59.458" v="11406" actId="47"/>
        <pc:sldMkLst>
          <pc:docMk/>
          <pc:sldMk cId="2988281016" sldId="311"/>
        </pc:sldMkLst>
      </pc:sldChg>
      <pc:sldChg chg="del">
        <pc:chgData name="Aurore COLIN" userId="2b796b35-8c2e-4666-99fd-9af50b8a1fb9" providerId="ADAL" clId="{B2FA3907-C03E-4773-BECD-79366A3918AD}" dt="2023-11-07T23:20:58.925" v="11404" actId="47"/>
        <pc:sldMkLst>
          <pc:docMk/>
          <pc:sldMk cId="2947099121" sldId="329"/>
        </pc:sldMkLst>
      </pc:sldChg>
      <pc:sldChg chg="add">
        <pc:chgData name="Aurore COLIN" userId="2b796b35-8c2e-4666-99fd-9af50b8a1fb9" providerId="ADAL" clId="{B2FA3907-C03E-4773-BECD-79366A3918AD}" dt="2023-11-06T21:55:35.898" v="1457"/>
        <pc:sldMkLst>
          <pc:docMk/>
          <pc:sldMk cId="1452397542" sldId="351"/>
        </pc:sldMkLst>
      </pc:sldChg>
      <pc:sldChg chg="add">
        <pc:chgData name="Aurore COLIN" userId="2b796b35-8c2e-4666-99fd-9af50b8a1fb9" providerId="ADAL" clId="{B2FA3907-C03E-4773-BECD-79366A3918AD}" dt="2023-11-06T21:55:35.898" v="1457"/>
        <pc:sldMkLst>
          <pc:docMk/>
          <pc:sldMk cId="3841974829" sldId="358"/>
        </pc:sldMkLst>
      </pc:sldChg>
      <pc:sldChg chg="add del">
        <pc:chgData name="Aurore COLIN" userId="2b796b35-8c2e-4666-99fd-9af50b8a1fb9" providerId="ADAL" clId="{B2FA3907-C03E-4773-BECD-79366A3918AD}" dt="2023-11-06T22:13:03.376" v="1537" actId="47"/>
        <pc:sldMkLst>
          <pc:docMk/>
          <pc:sldMk cId="3606231544" sldId="360"/>
        </pc:sldMkLst>
      </pc:sldChg>
      <pc:sldChg chg="add del">
        <pc:chgData name="Aurore COLIN" userId="2b796b35-8c2e-4666-99fd-9af50b8a1fb9" providerId="ADAL" clId="{B2FA3907-C03E-4773-BECD-79366A3918AD}" dt="2023-11-07T20:36:53.318" v="5642" actId="47"/>
        <pc:sldMkLst>
          <pc:docMk/>
          <pc:sldMk cId="1196313445" sldId="361"/>
        </pc:sldMkLst>
      </pc:sldChg>
      <pc:sldChg chg="add del">
        <pc:chgData name="Aurore COLIN" userId="2b796b35-8c2e-4666-99fd-9af50b8a1fb9" providerId="ADAL" clId="{B2FA3907-C03E-4773-BECD-79366A3918AD}" dt="2023-11-07T20:36:55.820" v="5643" actId="47"/>
        <pc:sldMkLst>
          <pc:docMk/>
          <pc:sldMk cId="2670800348" sldId="362"/>
        </pc:sldMkLst>
      </pc:sldChg>
      <pc:sldChg chg="add del">
        <pc:chgData name="Aurore COLIN" userId="2b796b35-8c2e-4666-99fd-9af50b8a1fb9" providerId="ADAL" clId="{B2FA3907-C03E-4773-BECD-79366A3918AD}" dt="2023-11-07T20:36:58.278" v="5644" actId="47"/>
        <pc:sldMkLst>
          <pc:docMk/>
          <pc:sldMk cId="2856104616" sldId="363"/>
        </pc:sldMkLst>
      </pc:sldChg>
      <pc:sldChg chg="modSp add mod">
        <pc:chgData name="Aurore COLIN" userId="2b796b35-8c2e-4666-99fd-9af50b8a1fb9" providerId="ADAL" clId="{B2FA3907-C03E-4773-BECD-79366A3918AD}" dt="2023-11-07T20:37:35.183" v="5678" actId="5793"/>
        <pc:sldMkLst>
          <pc:docMk/>
          <pc:sldMk cId="2754058621" sldId="364"/>
        </pc:sldMkLst>
        <pc:spChg chg="mod">
          <ac:chgData name="Aurore COLIN" userId="2b796b35-8c2e-4666-99fd-9af50b8a1fb9" providerId="ADAL" clId="{B2FA3907-C03E-4773-BECD-79366A3918AD}" dt="2023-11-07T20:37:35.183" v="5678" actId="5793"/>
          <ac:spMkLst>
            <pc:docMk/>
            <pc:sldMk cId="2754058621" sldId="364"/>
            <ac:spMk id="3" creationId="{00000000-0000-0000-0000-000000000000}"/>
          </ac:spMkLst>
        </pc:spChg>
      </pc:sldChg>
      <pc:sldChg chg="add">
        <pc:chgData name="Aurore COLIN" userId="2b796b35-8c2e-4666-99fd-9af50b8a1fb9" providerId="ADAL" clId="{B2FA3907-C03E-4773-BECD-79366A3918AD}" dt="2023-11-06T21:55:35.898" v="1457"/>
        <pc:sldMkLst>
          <pc:docMk/>
          <pc:sldMk cId="1515339553" sldId="366"/>
        </pc:sldMkLst>
      </pc:sldChg>
      <pc:sldChg chg="add">
        <pc:chgData name="Aurore COLIN" userId="2b796b35-8c2e-4666-99fd-9af50b8a1fb9" providerId="ADAL" clId="{B2FA3907-C03E-4773-BECD-79366A3918AD}" dt="2023-11-06T21:55:35.898" v="1457"/>
        <pc:sldMkLst>
          <pc:docMk/>
          <pc:sldMk cId="4064672595" sldId="367"/>
        </pc:sldMkLst>
      </pc:sldChg>
      <pc:sldChg chg="add">
        <pc:chgData name="Aurore COLIN" userId="2b796b35-8c2e-4666-99fd-9af50b8a1fb9" providerId="ADAL" clId="{B2FA3907-C03E-4773-BECD-79366A3918AD}" dt="2023-11-06T21:55:35.898" v="1457"/>
        <pc:sldMkLst>
          <pc:docMk/>
          <pc:sldMk cId="2263483859" sldId="368"/>
        </pc:sldMkLst>
      </pc:sldChg>
      <pc:sldChg chg="add">
        <pc:chgData name="Aurore COLIN" userId="2b796b35-8c2e-4666-99fd-9af50b8a1fb9" providerId="ADAL" clId="{B2FA3907-C03E-4773-BECD-79366A3918AD}" dt="2023-11-06T21:55:35.898" v="1457"/>
        <pc:sldMkLst>
          <pc:docMk/>
          <pc:sldMk cId="128408354" sldId="369"/>
        </pc:sldMkLst>
      </pc:sldChg>
      <pc:sldChg chg="modSp add">
        <pc:chgData name="Aurore COLIN" userId="2b796b35-8c2e-4666-99fd-9af50b8a1fb9" providerId="ADAL" clId="{B2FA3907-C03E-4773-BECD-79366A3918AD}" dt="2023-11-06T22:16:55.259" v="1623" actId="20577"/>
        <pc:sldMkLst>
          <pc:docMk/>
          <pc:sldMk cId="2963833267" sldId="371"/>
        </pc:sldMkLst>
        <pc:spChg chg="mod">
          <ac:chgData name="Aurore COLIN" userId="2b796b35-8c2e-4666-99fd-9af50b8a1fb9" providerId="ADAL" clId="{B2FA3907-C03E-4773-BECD-79366A3918AD}" dt="2023-11-06T22:16:55.259" v="1623" actId="20577"/>
          <ac:spMkLst>
            <pc:docMk/>
            <pc:sldMk cId="2963833267" sldId="371"/>
            <ac:spMk id="12" creationId="{00000000-0000-0000-0000-000000000000}"/>
          </ac:spMkLst>
        </pc:spChg>
      </pc:sldChg>
      <pc:sldChg chg="add del">
        <pc:chgData name="Aurore COLIN" userId="2b796b35-8c2e-4666-99fd-9af50b8a1fb9" providerId="ADAL" clId="{B2FA3907-C03E-4773-BECD-79366A3918AD}" dt="2023-11-06T22:18:26.782" v="1625" actId="47"/>
        <pc:sldMkLst>
          <pc:docMk/>
          <pc:sldMk cId="3311455632" sldId="372"/>
        </pc:sldMkLst>
      </pc:sldChg>
      <pc:sldChg chg="del">
        <pc:chgData name="Aurore COLIN" userId="2b796b35-8c2e-4666-99fd-9af50b8a1fb9" providerId="ADAL" clId="{B2FA3907-C03E-4773-BECD-79366A3918AD}" dt="2023-11-06T23:06:41.395" v="2609" actId="47"/>
        <pc:sldMkLst>
          <pc:docMk/>
          <pc:sldMk cId="2538933709" sldId="748"/>
        </pc:sldMkLst>
      </pc:sldChg>
      <pc:sldChg chg="del mod ord modShow">
        <pc:chgData name="Aurore COLIN" userId="2b796b35-8c2e-4666-99fd-9af50b8a1fb9" providerId="ADAL" clId="{B2FA3907-C03E-4773-BECD-79366A3918AD}" dt="2023-11-07T21:10:21.916" v="7070" actId="47"/>
        <pc:sldMkLst>
          <pc:docMk/>
          <pc:sldMk cId="598239525" sldId="794"/>
        </pc:sldMkLst>
      </pc:sldChg>
      <pc:sldChg chg="del">
        <pc:chgData name="Aurore COLIN" userId="2b796b35-8c2e-4666-99fd-9af50b8a1fb9" providerId="ADAL" clId="{B2FA3907-C03E-4773-BECD-79366A3918AD}" dt="2023-11-06T23:09:48.460" v="2801" actId="47"/>
        <pc:sldMkLst>
          <pc:docMk/>
          <pc:sldMk cId="1697378947" sldId="841"/>
        </pc:sldMkLst>
      </pc:sldChg>
      <pc:sldChg chg="del">
        <pc:chgData name="Aurore COLIN" userId="2b796b35-8c2e-4666-99fd-9af50b8a1fb9" providerId="ADAL" clId="{B2FA3907-C03E-4773-BECD-79366A3918AD}" dt="2023-11-06T23:14:00.667" v="2981" actId="47"/>
        <pc:sldMkLst>
          <pc:docMk/>
          <pc:sldMk cId="596100270" sldId="4408"/>
        </pc:sldMkLst>
      </pc:sldChg>
      <pc:sldChg chg="ord">
        <pc:chgData name="Aurore COLIN" userId="2b796b35-8c2e-4666-99fd-9af50b8a1fb9" providerId="ADAL" clId="{B2FA3907-C03E-4773-BECD-79366A3918AD}" dt="2023-11-06T23:13:32.204" v="2980"/>
        <pc:sldMkLst>
          <pc:docMk/>
          <pc:sldMk cId="867487026" sldId="4412"/>
        </pc:sldMkLst>
      </pc:sldChg>
      <pc:sldChg chg="ord">
        <pc:chgData name="Aurore COLIN" userId="2b796b35-8c2e-4666-99fd-9af50b8a1fb9" providerId="ADAL" clId="{B2FA3907-C03E-4773-BECD-79366A3918AD}" dt="2023-11-06T23:11:40.563" v="2861"/>
        <pc:sldMkLst>
          <pc:docMk/>
          <pc:sldMk cId="3978056542" sldId="4414"/>
        </pc:sldMkLst>
      </pc:sldChg>
      <pc:sldChg chg="ord">
        <pc:chgData name="Aurore COLIN" userId="2b796b35-8c2e-4666-99fd-9af50b8a1fb9" providerId="ADAL" clId="{B2FA3907-C03E-4773-BECD-79366A3918AD}" dt="2023-11-06T23:11:46.912" v="2863"/>
        <pc:sldMkLst>
          <pc:docMk/>
          <pc:sldMk cId="3779320478" sldId="4415"/>
        </pc:sldMkLst>
      </pc:sldChg>
      <pc:sldChg chg="del">
        <pc:chgData name="Aurore COLIN" userId="2b796b35-8c2e-4666-99fd-9af50b8a1fb9" providerId="ADAL" clId="{B2FA3907-C03E-4773-BECD-79366A3918AD}" dt="2023-11-07T21:11:32.545" v="7097" actId="47"/>
        <pc:sldMkLst>
          <pc:docMk/>
          <pc:sldMk cId="2836203068" sldId="4416"/>
        </pc:sldMkLst>
      </pc:sldChg>
      <pc:sldChg chg="del">
        <pc:chgData name="Aurore COLIN" userId="2b796b35-8c2e-4666-99fd-9af50b8a1fb9" providerId="ADAL" clId="{B2FA3907-C03E-4773-BECD-79366A3918AD}" dt="2023-11-06T23:06:38.038" v="2607" actId="47"/>
        <pc:sldMkLst>
          <pc:docMk/>
          <pc:sldMk cId="1213536208" sldId="4419"/>
        </pc:sldMkLst>
      </pc:sldChg>
      <pc:sldChg chg="del">
        <pc:chgData name="Aurore COLIN" userId="2b796b35-8c2e-4666-99fd-9af50b8a1fb9" providerId="ADAL" clId="{B2FA3907-C03E-4773-BECD-79366A3918AD}" dt="2023-11-07T23:21:01.670" v="11414" actId="47"/>
        <pc:sldMkLst>
          <pc:docMk/>
          <pc:sldMk cId="982466686" sldId="4435"/>
        </pc:sldMkLst>
      </pc:sldChg>
      <pc:sldChg chg="addSp delSp modSp mod">
        <pc:chgData name="Aurore COLIN" userId="2b796b35-8c2e-4666-99fd-9af50b8a1fb9" providerId="ADAL" clId="{B2FA3907-C03E-4773-BECD-79366A3918AD}" dt="2023-11-06T21:26:32.529" v="144" actId="1076"/>
        <pc:sldMkLst>
          <pc:docMk/>
          <pc:sldMk cId="738403763" sldId="4436"/>
        </pc:sldMkLst>
        <pc:spChg chg="mod">
          <ac:chgData name="Aurore COLIN" userId="2b796b35-8c2e-4666-99fd-9af50b8a1fb9" providerId="ADAL" clId="{B2FA3907-C03E-4773-BECD-79366A3918AD}" dt="2023-11-06T21:26:00.400" v="66" actId="20577"/>
          <ac:spMkLst>
            <pc:docMk/>
            <pc:sldMk cId="738403763" sldId="4436"/>
            <ac:spMk id="2" creationId="{729A6405-E3A2-C274-0F3C-365F2BE84A00}"/>
          </ac:spMkLst>
        </pc:spChg>
        <pc:spChg chg="mod">
          <ac:chgData name="Aurore COLIN" userId="2b796b35-8c2e-4666-99fd-9af50b8a1fb9" providerId="ADAL" clId="{B2FA3907-C03E-4773-BECD-79366A3918AD}" dt="2023-11-06T21:26:32.529" v="144" actId="1076"/>
          <ac:spMkLst>
            <pc:docMk/>
            <pc:sldMk cId="738403763" sldId="4436"/>
            <ac:spMk id="3" creationId="{98DD7121-1A1C-D637-5D1F-86791F9EA7B1}"/>
          </ac:spMkLst>
        </pc:spChg>
        <pc:picChg chg="add del">
          <ac:chgData name="Aurore COLIN" userId="2b796b35-8c2e-4666-99fd-9af50b8a1fb9" providerId="ADAL" clId="{B2FA3907-C03E-4773-BECD-79366A3918AD}" dt="2023-11-06T21:24:58.489" v="3" actId="478"/>
          <ac:picMkLst>
            <pc:docMk/>
            <pc:sldMk cId="738403763" sldId="4436"/>
            <ac:picMk id="6" creationId="{4D2300B1-30B5-5B0A-757D-DC5401D449E2}"/>
          </ac:picMkLst>
        </pc:picChg>
      </pc:sldChg>
      <pc:sldChg chg="del">
        <pc:chgData name="Aurore COLIN" userId="2b796b35-8c2e-4666-99fd-9af50b8a1fb9" providerId="ADAL" clId="{B2FA3907-C03E-4773-BECD-79366A3918AD}" dt="2023-11-06T23:06:40.055" v="2608" actId="47"/>
        <pc:sldMkLst>
          <pc:docMk/>
          <pc:sldMk cId="3829475441" sldId="4438"/>
        </pc:sldMkLst>
      </pc:sldChg>
      <pc:sldChg chg="del">
        <pc:chgData name="Aurore COLIN" userId="2b796b35-8c2e-4666-99fd-9af50b8a1fb9" providerId="ADAL" clId="{B2FA3907-C03E-4773-BECD-79366A3918AD}" dt="2023-11-06T23:06:37.038" v="2606" actId="47"/>
        <pc:sldMkLst>
          <pc:docMk/>
          <pc:sldMk cId="1603979425" sldId="4439"/>
        </pc:sldMkLst>
      </pc:sldChg>
      <pc:sldChg chg="del">
        <pc:chgData name="Aurore COLIN" userId="2b796b35-8c2e-4666-99fd-9af50b8a1fb9" providerId="ADAL" clId="{B2FA3907-C03E-4773-BECD-79366A3918AD}" dt="2023-11-06T23:08:30.929" v="2797" actId="47"/>
        <pc:sldMkLst>
          <pc:docMk/>
          <pc:sldMk cId="852779627" sldId="4440"/>
        </pc:sldMkLst>
      </pc:sldChg>
      <pc:sldChg chg="del">
        <pc:chgData name="Aurore COLIN" userId="2b796b35-8c2e-4666-99fd-9af50b8a1fb9" providerId="ADAL" clId="{B2FA3907-C03E-4773-BECD-79366A3918AD}" dt="2023-11-06T23:06:32.705" v="2605" actId="47"/>
        <pc:sldMkLst>
          <pc:docMk/>
          <pc:sldMk cId="1199181704" sldId="4441"/>
        </pc:sldMkLst>
      </pc:sldChg>
      <pc:sldChg chg="modSp mod ord">
        <pc:chgData name="Aurore COLIN" userId="2b796b35-8c2e-4666-99fd-9af50b8a1fb9" providerId="ADAL" clId="{B2FA3907-C03E-4773-BECD-79366A3918AD}" dt="2023-11-06T23:08:25.713" v="2796"/>
        <pc:sldMkLst>
          <pc:docMk/>
          <pc:sldMk cId="1443198580" sldId="4442"/>
        </pc:sldMkLst>
        <pc:spChg chg="mod">
          <ac:chgData name="Aurore COLIN" userId="2b796b35-8c2e-4666-99fd-9af50b8a1fb9" providerId="ADAL" clId="{B2FA3907-C03E-4773-BECD-79366A3918AD}" dt="2023-11-06T23:08:16.380" v="2790" actId="20577"/>
          <ac:spMkLst>
            <pc:docMk/>
            <pc:sldMk cId="1443198580" sldId="4442"/>
            <ac:spMk id="3" creationId="{57568981-3F72-9149-4FC0-1B79A16D6802}"/>
          </ac:spMkLst>
        </pc:spChg>
      </pc:sldChg>
      <pc:sldChg chg="modSp mod ord">
        <pc:chgData name="Aurore COLIN" userId="2b796b35-8c2e-4666-99fd-9af50b8a1fb9" providerId="ADAL" clId="{B2FA3907-C03E-4773-BECD-79366A3918AD}" dt="2023-11-06T23:10:48.751" v="2853" actId="20577"/>
        <pc:sldMkLst>
          <pc:docMk/>
          <pc:sldMk cId="2108427059" sldId="4443"/>
        </pc:sldMkLst>
        <pc:spChg chg="mod">
          <ac:chgData name="Aurore COLIN" userId="2b796b35-8c2e-4666-99fd-9af50b8a1fb9" providerId="ADAL" clId="{B2FA3907-C03E-4773-BECD-79366A3918AD}" dt="2023-11-06T23:10:48.751" v="2853" actId="20577"/>
          <ac:spMkLst>
            <pc:docMk/>
            <pc:sldMk cId="2108427059" sldId="4443"/>
            <ac:spMk id="3" creationId="{78FBDB63-4831-F847-9FAC-1F40B2E7D2C8}"/>
          </ac:spMkLst>
        </pc:spChg>
      </pc:sldChg>
      <pc:sldChg chg="del">
        <pc:chgData name="Aurore COLIN" userId="2b796b35-8c2e-4666-99fd-9af50b8a1fb9" providerId="ADAL" clId="{B2FA3907-C03E-4773-BECD-79366A3918AD}" dt="2023-11-06T23:09:52.659" v="2803" actId="47"/>
        <pc:sldMkLst>
          <pc:docMk/>
          <pc:sldMk cId="314411330" sldId="4446"/>
        </pc:sldMkLst>
      </pc:sldChg>
      <pc:sldChg chg="add del ord">
        <pc:chgData name="Aurore COLIN" userId="2b796b35-8c2e-4666-99fd-9af50b8a1fb9" providerId="ADAL" clId="{B2FA3907-C03E-4773-BECD-79366A3918AD}" dt="2023-11-06T23:12:08.494" v="2870" actId="47"/>
        <pc:sldMkLst>
          <pc:docMk/>
          <pc:sldMk cId="1349494752" sldId="4447"/>
        </pc:sldMkLst>
      </pc:sldChg>
      <pc:sldChg chg="ord">
        <pc:chgData name="Aurore COLIN" userId="2b796b35-8c2e-4666-99fd-9af50b8a1fb9" providerId="ADAL" clId="{B2FA3907-C03E-4773-BECD-79366A3918AD}" dt="2023-11-06T23:11:56.096" v="2867"/>
        <pc:sldMkLst>
          <pc:docMk/>
          <pc:sldMk cId="3970690979" sldId="4448"/>
        </pc:sldMkLst>
      </pc:sldChg>
      <pc:sldChg chg="del">
        <pc:chgData name="Aurore COLIN" userId="2b796b35-8c2e-4666-99fd-9af50b8a1fb9" providerId="ADAL" clId="{B2FA3907-C03E-4773-BECD-79366A3918AD}" dt="2023-11-07T23:20:58.702" v="11403" actId="47"/>
        <pc:sldMkLst>
          <pc:docMk/>
          <pc:sldMk cId="623569762" sldId="4449"/>
        </pc:sldMkLst>
      </pc:sldChg>
      <pc:sldChg chg="del">
        <pc:chgData name="Aurore COLIN" userId="2b796b35-8c2e-4666-99fd-9af50b8a1fb9" providerId="ADAL" clId="{B2FA3907-C03E-4773-BECD-79366A3918AD}" dt="2023-11-07T23:20:58.001" v="11401" actId="47"/>
        <pc:sldMkLst>
          <pc:docMk/>
          <pc:sldMk cId="2360098772" sldId="4450"/>
        </pc:sldMkLst>
      </pc:sldChg>
      <pc:sldChg chg="del">
        <pc:chgData name="Aurore COLIN" userId="2b796b35-8c2e-4666-99fd-9af50b8a1fb9" providerId="ADAL" clId="{B2FA3907-C03E-4773-BECD-79366A3918AD}" dt="2023-11-06T23:14:17.366" v="2984" actId="47"/>
        <pc:sldMkLst>
          <pc:docMk/>
          <pc:sldMk cId="4191324510" sldId="4453"/>
        </pc:sldMkLst>
      </pc:sldChg>
      <pc:sldChg chg="del">
        <pc:chgData name="Aurore COLIN" userId="2b796b35-8c2e-4666-99fd-9af50b8a1fb9" providerId="ADAL" clId="{B2FA3907-C03E-4773-BECD-79366A3918AD}" dt="2023-11-06T23:14:14.033" v="2983" actId="47"/>
        <pc:sldMkLst>
          <pc:docMk/>
          <pc:sldMk cId="228955283" sldId="4454"/>
        </pc:sldMkLst>
      </pc:sldChg>
      <pc:sldChg chg="del">
        <pc:chgData name="Aurore COLIN" userId="2b796b35-8c2e-4666-99fd-9af50b8a1fb9" providerId="ADAL" clId="{B2FA3907-C03E-4773-BECD-79366A3918AD}" dt="2023-11-07T23:20:58.339" v="11402" actId="47"/>
        <pc:sldMkLst>
          <pc:docMk/>
          <pc:sldMk cId="4182292511" sldId="4455"/>
        </pc:sldMkLst>
      </pc:sldChg>
      <pc:sldChg chg="modSp mod modClrScheme chgLayout">
        <pc:chgData name="Aurore COLIN" userId="2b796b35-8c2e-4666-99fd-9af50b8a1fb9" providerId="ADAL" clId="{B2FA3907-C03E-4773-BECD-79366A3918AD}" dt="2023-11-07T21:11:17.598" v="7096" actId="20577"/>
        <pc:sldMkLst>
          <pc:docMk/>
          <pc:sldMk cId="3982288699" sldId="4456"/>
        </pc:sldMkLst>
        <pc:spChg chg="mod ord">
          <ac:chgData name="Aurore COLIN" userId="2b796b35-8c2e-4666-99fd-9af50b8a1fb9" providerId="ADAL" clId="{B2FA3907-C03E-4773-BECD-79366A3918AD}" dt="2023-11-07T21:11:17.598" v="7096" actId="20577"/>
          <ac:spMkLst>
            <pc:docMk/>
            <pc:sldMk cId="3982288699" sldId="4456"/>
            <ac:spMk id="5" creationId="{C5C27B29-454E-9545-4ECB-B7B1693E5808}"/>
          </ac:spMkLst>
        </pc:spChg>
      </pc:sldChg>
      <pc:sldChg chg="del">
        <pc:chgData name="Aurore COLIN" userId="2b796b35-8c2e-4666-99fd-9af50b8a1fb9" providerId="ADAL" clId="{B2FA3907-C03E-4773-BECD-79366A3918AD}" dt="2023-11-07T23:20:59.706" v="11407" actId="47"/>
        <pc:sldMkLst>
          <pc:docMk/>
          <pc:sldMk cId="2909862799" sldId="4462"/>
        </pc:sldMkLst>
      </pc:sldChg>
      <pc:sldChg chg="del">
        <pc:chgData name="Aurore COLIN" userId="2b796b35-8c2e-4666-99fd-9af50b8a1fb9" providerId="ADAL" clId="{B2FA3907-C03E-4773-BECD-79366A3918AD}" dt="2023-11-07T23:20:59.906" v="11408" actId="47"/>
        <pc:sldMkLst>
          <pc:docMk/>
          <pc:sldMk cId="4188330611" sldId="4463"/>
        </pc:sldMkLst>
      </pc:sldChg>
      <pc:sldChg chg="modSp mod">
        <pc:chgData name="Aurore COLIN" userId="2b796b35-8c2e-4666-99fd-9af50b8a1fb9" providerId="ADAL" clId="{B2FA3907-C03E-4773-BECD-79366A3918AD}" dt="2023-11-07T21:13:05.791" v="7108" actId="20577"/>
        <pc:sldMkLst>
          <pc:docMk/>
          <pc:sldMk cId="2095623734" sldId="4464"/>
        </pc:sldMkLst>
        <pc:spChg chg="mod">
          <ac:chgData name="Aurore COLIN" userId="2b796b35-8c2e-4666-99fd-9af50b8a1fb9" providerId="ADAL" clId="{B2FA3907-C03E-4773-BECD-79366A3918AD}" dt="2023-11-07T21:13:05.791" v="7108" actId="20577"/>
          <ac:spMkLst>
            <pc:docMk/>
            <pc:sldMk cId="2095623734" sldId="4464"/>
            <ac:spMk id="6" creationId="{007F2071-F100-C788-FD77-461B6D38EDC3}"/>
          </ac:spMkLst>
        </pc:spChg>
      </pc:sldChg>
      <pc:sldChg chg="del">
        <pc:chgData name="Aurore COLIN" userId="2b796b35-8c2e-4666-99fd-9af50b8a1fb9" providerId="ADAL" clId="{B2FA3907-C03E-4773-BECD-79366A3918AD}" dt="2023-11-07T23:21:00.307" v="11409" actId="47"/>
        <pc:sldMkLst>
          <pc:docMk/>
          <pc:sldMk cId="2310943656" sldId="4465"/>
        </pc:sldMkLst>
      </pc:sldChg>
      <pc:sldChg chg="del">
        <pc:chgData name="Aurore COLIN" userId="2b796b35-8c2e-4666-99fd-9af50b8a1fb9" providerId="ADAL" clId="{B2FA3907-C03E-4773-BECD-79366A3918AD}" dt="2023-11-07T23:21:00.530" v="11410" actId="47"/>
        <pc:sldMkLst>
          <pc:docMk/>
          <pc:sldMk cId="3852954028" sldId="4466"/>
        </pc:sldMkLst>
      </pc:sldChg>
      <pc:sldChg chg="del">
        <pc:chgData name="Aurore COLIN" userId="2b796b35-8c2e-4666-99fd-9af50b8a1fb9" providerId="ADAL" clId="{B2FA3907-C03E-4773-BECD-79366A3918AD}" dt="2023-11-07T23:21:00.714" v="11411" actId="47"/>
        <pc:sldMkLst>
          <pc:docMk/>
          <pc:sldMk cId="54001116" sldId="4467"/>
        </pc:sldMkLst>
      </pc:sldChg>
      <pc:sldChg chg="del">
        <pc:chgData name="Aurore COLIN" userId="2b796b35-8c2e-4666-99fd-9af50b8a1fb9" providerId="ADAL" clId="{B2FA3907-C03E-4773-BECD-79366A3918AD}" dt="2023-11-07T23:21:00.952" v="11412" actId="47"/>
        <pc:sldMkLst>
          <pc:docMk/>
          <pc:sldMk cId="2594634146" sldId="4468"/>
        </pc:sldMkLst>
      </pc:sldChg>
      <pc:sldChg chg="del">
        <pc:chgData name="Aurore COLIN" userId="2b796b35-8c2e-4666-99fd-9af50b8a1fb9" providerId="ADAL" clId="{B2FA3907-C03E-4773-BECD-79366A3918AD}" dt="2023-11-07T23:21:01.353" v="11413" actId="47"/>
        <pc:sldMkLst>
          <pc:docMk/>
          <pc:sldMk cId="3091111142" sldId="4469"/>
        </pc:sldMkLst>
      </pc:sldChg>
      <pc:sldChg chg="del">
        <pc:chgData name="Aurore COLIN" userId="2b796b35-8c2e-4666-99fd-9af50b8a1fb9" providerId="ADAL" clId="{B2FA3907-C03E-4773-BECD-79366A3918AD}" dt="2023-11-06T23:14:18.416" v="2985" actId="47"/>
        <pc:sldMkLst>
          <pc:docMk/>
          <pc:sldMk cId="896826743" sldId="4470"/>
        </pc:sldMkLst>
      </pc:sldChg>
      <pc:sldChg chg="del">
        <pc:chgData name="Aurore COLIN" userId="2b796b35-8c2e-4666-99fd-9af50b8a1fb9" providerId="ADAL" clId="{B2FA3907-C03E-4773-BECD-79366A3918AD}" dt="2023-11-06T23:09:49.193" v="2802" actId="47"/>
        <pc:sldMkLst>
          <pc:docMk/>
          <pc:sldMk cId="2492693104" sldId="4471"/>
        </pc:sldMkLst>
      </pc:sldChg>
      <pc:sldChg chg="del">
        <pc:chgData name="Aurore COLIN" userId="2b796b35-8c2e-4666-99fd-9af50b8a1fb9" providerId="ADAL" clId="{B2FA3907-C03E-4773-BECD-79366A3918AD}" dt="2023-11-06T23:14:01.284" v="2982" actId="47"/>
        <pc:sldMkLst>
          <pc:docMk/>
          <pc:sldMk cId="3360948085" sldId="4472"/>
        </pc:sldMkLst>
      </pc:sldChg>
      <pc:sldChg chg="del">
        <pc:chgData name="Aurore COLIN" userId="2b796b35-8c2e-4666-99fd-9af50b8a1fb9" providerId="ADAL" clId="{B2FA3907-C03E-4773-BECD-79366A3918AD}" dt="2023-11-07T23:20:56.829" v="11400" actId="47"/>
        <pc:sldMkLst>
          <pc:docMk/>
          <pc:sldMk cId="1074133657" sldId="4473"/>
        </pc:sldMkLst>
      </pc:sldChg>
      <pc:sldChg chg="del">
        <pc:chgData name="Aurore COLIN" userId="2b796b35-8c2e-4666-99fd-9af50b8a1fb9" providerId="ADAL" clId="{B2FA3907-C03E-4773-BECD-79366A3918AD}" dt="2023-11-06T23:08:36.866" v="2798" actId="47"/>
        <pc:sldMkLst>
          <pc:docMk/>
          <pc:sldMk cId="2135010356" sldId="4474"/>
        </pc:sldMkLst>
      </pc:sldChg>
      <pc:sldChg chg="delSp modSp add mod modClrScheme chgLayout">
        <pc:chgData name="Aurore COLIN" userId="2b796b35-8c2e-4666-99fd-9af50b8a1fb9" providerId="ADAL" clId="{B2FA3907-C03E-4773-BECD-79366A3918AD}" dt="2023-11-07T21:28:03.614" v="7128" actId="14100"/>
        <pc:sldMkLst>
          <pc:docMk/>
          <pc:sldMk cId="892707584" sldId="4475"/>
        </pc:sldMkLst>
        <pc:spChg chg="mod ord">
          <ac:chgData name="Aurore COLIN" userId="2b796b35-8c2e-4666-99fd-9af50b8a1fb9" providerId="ADAL" clId="{B2FA3907-C03E-4773-BECD-79366A3918AD}" dt="2023-11-07T21:28:03.614" v="7128" actId="14100"/>
          <ac:spMkLst>
            <pc:docMk/>
            <pc:sldMk cId="892707584" sldId="4475"/>
            <ac:spMk id="2" creationId="{729A6405-E3A2-C274-0F3C-365F2BE84A00}"/>
          </ac:spMkLst>
        </pc:spChg>
        <pc:spChg chg="del">
          <ac:chgData name="Aurore COLIN" userId="2b796b35-8c2e-4666-99fd-9af50b8a1fb9" providerId="ADAL" clId="{B2FA3907-C03E-4773-BECD-79366A3918AD}" dt="2023-11-06T22:26:48.189" v="1628" actId="478"/>
          <ac:spMkLst>
            <pc:docMk/>
            <pc:sldMk cId="892707584" sldId="4475"/>
            <ac:spMk id="3" creationId="{98DD7121-1A1C-D637-5D1F-86791F9EA7B1}"/>
          </ac:spMkLst>
        </pc:spChg>
        <pc:picChg chg="del">
          <ac:chgData name="Aurore COLIN" userId="2b796b35-8c2e-4666-99fd-9af50b8a1fb9" providerId="ADAL" clId="{B2FA3907-C03E-4773-BECD-79366A3918AD}" dt="2023-11-06T22:26:37.092" v="1627" actId="478"/>
          <ac:picMkLst>
            <pc:docMk/>
            <pc:sldMk cId="892707584" sldId="4475"/>
            <ac:picMk id="6" creationId="{4D2300B1-30B5-5B0A-757D-DC5401D449E2}"/>
          </ac:picMkLst>
        </pc:picChg>
      </pc:sldChg>
      <pc:sldChg chg="addSp modSp add mod ord">
        <pc:chgData name="Aurore COLIN" userId="2b796b35-8c2e-4666-99fd-9af50b8a1fb9" providerId="ADAL" clId="{B2FA3907-C03E-4773-BECD-79366A3918AD}" dt="2023-11-07T23:07:32.275" v="11042" actId="1076"/>
        <pc:sldMkLst>
          <pc:docMk/>
          <pc:sldMk cId="3418750236" sldId="4476"/>
        </pc:sldMkLst>
        <pc:spChg chg="mod">
          <ac:chgData name="Aurore COLIN" userId="2b796b35-8c2e-4666-99fd-9af50b8a1fb9" providerId="ADAL" clId="{B2FA3907-C03E-4773-BECD-79366A3918AD}" dt="2023-11-07T19:50:55.883" v="3176" actId="20577"/>
          <ac:spMkLst>
            <pc:docMk/>
            <pc:sldMk cId="3418750236" sldId="4476"/>
            <ac:spMk id="3" creationId="{705EBF4B-8933-3296-35B5-B297DDDC7D41}"/>
          </ac:spMkLst>
        </pc:spChg>
        <pc:spChg chg="mod">
          <ac:chgData name="Aurore COLIN" userId="2b796b35-8c2e-4666-99fd-9af50b8a1fb9" providerId="ADAL" clId="{B2FA3907-C03E-4773-BECD-79366A3918AD}" dt="2023-11-07T23:07:10.986" v="11037" actId="1076"/>
          <ac:spMkLst>
            <pc:docMk/>
            <pc:sldMk cId="3418750236" sldId="4476"/>
            <ac:spMk id="5" creationId="{57FDB8B2-8589-8AB8-1CA2-6FDF720B8458}"/>
          </ac:spMkLst>
        </pc:spChg>
        <pc:spChg chg="mod">
          <ac:chgData name="Aurore COLIN" userId="2b796b35-8c2e-4666-99fd-9af50b8a1fb9" providerId="ADAL" clId="{B2FA3907-C03E-4773-BECD-79366A3918AD}" dt="2023-11-06T21:35:46.965" v="180" actId="20577"/>
          <ac:spMkLst>
            <pc:docMk/>
            <pc:sldMk cId="3418750236" sldId="4476"/>
            <ac:spMk id="6" creationId="{F62B3F05-8066-F192-CD14-C5B7DE897007}"/>
          </ac:spMkLst>
        </pc:spChg>
        <pc:spChg chg="add mod">
          <ac:chgData name="Aurore COLIN" userId="2b796b35-8c2e-4666-99fd-9af50b8a1fb9" providerId="ADAL" clId="{B2FA3907-C03E-4773-BECD-79366A3918AD}" dt="2023-11-07T23:07:25.032" v="11040" actId="1076"/>
          <ac:spMkLst>
            <pc:docMk/>
            <pc:sldMk cId="3418750236" sldId="4476"/>
            <ac:spMk id="10" creationId="{1830F6D8-4BA7-6D9A-3B8C-6F42AC15CD0B}"/>
          </ac:spMkLst>
        </pc:spChg>
        <pc:spChg chg="add mod">
          <ac:chgData name="Aurore COLIN" userId="2b796b35-8c2e-4666-99fd-9af50b8a1fb9" providerId="ADAL" clId="{B2FA3907-C03E-4773-BECD-79366A3918AD}" dt="2023-11-07T23:07:28.220" v="11041" actId="1076"/>
          <ac:spMkLst>
            <pc:docMk/>
            <pc:sldMk cId="3418750236" sldId="4476"/>
            <ac:spMk id="13" creationId="{8668D114-E22C-9CA9-49D1-1B8EAD216863}"/>
          </ac:spMkLst>
        </pc:spChg>
        <pc:spChg chg="add mod">
          <ac:chgData name="Aurore COLIN" userId="2b796b35-8c2e-4666-99fd-9af50b8a1fb9" providerId="ADAL" clId="{B2FA3907-C03E-4773-BECD-79366A3918AD}" dt="2023-11-07T23:07:32.275" v="11042" actId="1076"/>
          <ac:spMkLst>
            <pc:docMk/>
            <pc:sldMk cId="3418750236" sldId="4476"/>
            <ac:spMk id="14" creationId="{D2CF3D7C-FB21-7D5B-9CBB-198BF143512D}"/>
          </ac:spMkLst>
        </pc:spChg>
        <pc:cxnChg chg="add mod">
          <ac:chgData name="Aurore COLIN" userId="2b796b35-8c2e-4666-99fd-9af50b8a1fb9" providerId="ADAL" clId="{B2FA3907-C03E-4773-BECD-79366A3918AD}" dt="2023-11-07T23:07:18.118" v="11038" actId="14100"/>
          <ac:cxnSpMkLst>
            <pc:docMk/>
            <pc:sldMk cId="3418750236" sldId="4476"/>
            <ac:cxnSpMk id="4" creationId="{BA600254-6B0A-7C8B-DCF0-A074E15FA5B5}"/>
          </ac:cxnSpMkLst>
        </pc:cxnChg>
        <pc:cxnChg chg="add mod">
          <ac:chgData name="Aurore COLIN" userId="2b796b35-8c2e-4666-99fd-9af50b8a1fb9" providerId="ADAL" clId="{B2FA3907-C03E-4773-BECD-79366A3918AD}" dt="2023-11-07T23:07:21.408" v="11039" actId="14100"/>
          <ac:cxnSpMkLst>
            <pc:docMk/>
            <pc:sldMk cId="3418750236" sldId="4476"/>
            <ac:cxnSpMk id="7" creationId="{511F1837-3A27-9D6B-B5C4-B22C9C2AA969}"/>
          </ac:cxnSpMkLst>
        </pc:cxnChg>
      </pc:sldChg>
      <pc:sldChg chg="addSp delSp modSp new mod modClrScheme chgLayout">
        <pc:chgData name="Aurore COLIN" userId="2b796b35-8c2e-4666-99fd-9af50b8a1fb9" providerId="ADAL" clId="{B2FA3907-C03E-4773-BECD-79366A3918AD}" dt="2023-11-06T22:27:30.353" v="1635" actId="14100"/>
        <pc:sldMkLst>
          <pc:docMk/>
          <pc:sldMk cId="27591848" sldId="4477"/>
        </pc:sldMkLst>
        <pc:spChg chg="del">
          <ac:chgData name="Aurore COLIN" userId="2b796b35-8c2e-4666-99fd-9af50b8a1fb9" providerId="ADAL" clId="{B2FA3907-C03E-4773-BECD-79366A3918AD}" dt="2023-11-06T21:55:50.132" v="1459" actId="700"/>
          <ac:spMkLst>
            <pc:docMk/>
            <pc:sldMk cId="27591848" sldId="4477"/>
            <ac:spMk id="2" creationId="{407D98FD-2725-C235-F66E-297B7DD2894C}"/>
          </ac:spMkLst>
        </pc:spChg>
        <pc:spChg chg="del mod ord">
          <ac:chgData name="Aurore COLIN" userId="2b796b35-8c2e-4666-99fd-9af50b8a1fb9" providerId="ADAL" clId="{B2FA3907-C03E-4773-BECD-79366A3918AD}" dt="2023-11-06T21:55:50.132" v="1459" actId="700"/>
          <ac:spMkLst>
            <pc:docMk/>
            <pc:sldMk cId="27591848" sldId="4477"/>
            <ac:spMk id="3" creationId="{6561B96D-9086-B7FF-023C-DABBA678C6A9}"/>
          </ac:spMkLst>
        </pc:spChg>
        <pc:spChg chg="del">
          <ac:chgData name="Aurore COLIN" userId="2b796b35-8c2e-4666-99fd-9af50b8a1fb9" providerId="ADAL" clId="{B2FA3907-C03E-4773-BECD-79366A3918AD}" dt="2023-11-06T21:55:50.132" v="1459" actId="700"/>
          <ac:spMkLst>
            <pc:docMk/>
            <pc:sldMk cId="27591848" sldId="4477"/>
            <ac:spMk id="4" creationId="{4D059D5E-C717-F2A0-C46D-FB30501F5595}"/>
          </ac:spMkLst>
        </pc:spChg>
        <pc:spChg chg="add mod ord">
          <ac:chgData name="Aurore COLIN" userId="2b796b35-8c2e-4666-99fd-9af50b8a1fb9" providerId="ADAL" clId="{B2FA3907-C03E-4773-BECD-79366A3918AD}" dt="2023-11-06T22:27:30.353" v="1635" actId="14100"/>
          <ac:spMkLst>
            <pc:docMk/>
            <pc:sldMk cId="27591848" sldId="4477"/>
            <ac:spMk id="5" creationId="{1FA3B510-4BB5-B669-FB44-F1F3E3A5E7C6}"/>
          </ac:spMkLst>
        </pc:spChg>
      </pc:sldChg>
      <pc:sldChg chg="addSp delSp modSp new mod ord modNotesTx">
        <pc:chgData name="Aurore COLIN" userId="2b796b35-8c2e-4666-99fd-9af50b8a1fb9" providerId="ADAL" clId="{B2FA3907-C03E-4773-BECD-79366A3918AD}" dt="2023-11-07T20:36:22.185" v="5641"/>
        <pc:sldMkLst>
          <pc:docMk/>
          <pc:sldMk cId="2167681411" sldId="4478"/>
        </pc:sldMkLst>
        <pc:spChg chg="del">
          <ac:chgData name="Aurore COLIN" userId="2b796b35-8c2e-4666-99fd-9af50b8a1fb9" providerId="ADAL" clId="{B2FA3907-C03E-4773-BECD-79366A3918AD}" dt="2023-11-06T22:15:29.964" v="1615" actId="478"/>
          <ac:spMkLst>
            <pc:docMk/>
            <pc:sldMk cId="2167681411" sldId="4478"/>
            <ac:spMk id="2" creationId="{465A4979-2A47-84EB-B289-6C1386E5800C}"/>
          </ac:spMkLst>
        </pc:spChg>
        <pc:spChg chg="mod">
          <ac:chgData name="Aurore COLIN" userId="2b796b35-8c2e-4666-99fd-9af50b8a1fb9" providerId="ADAL" clId="{B2FA3907-C03E-4773-BECD-79366A3918AD}" dt="2023-11-06T22:15:41.580" v="1616" actId="1076"/>
          <ac:spMkLst>
            <pc:docMk/>
            <pc:sldMk cId="2167681411" sldId="4478"/>
            <ac:spMk id="3" creationId="{3B2551E5-1D8D-0614-869C-AC70F0E4BD2B}"/>
          </ac:spMkLst>
        </pc:spChg>
        <pc:spChg chg="del">
          <ac:chgData name="Aurore COLIN" userId="2b796b35-8c2e-4666-99fd-9af50b8a1fb9" providerId="ADAL" clId="{B2FA3907-C03E-4773-BECD-79366A3918AD}" dt="2023-11-06T22:15:25.464" v="1613" actId="478"/>
          <ac:spMkLst>
            <pc:docMk/>
            <pc:sldMk cId="2167681411" sldId="4478"/>
            <ac:spMk id="4" creationId="{3892E6BB-2820-4044-34F9-886A087341BF}"/>
          </ac:spMkLst>
        </pc:spChg>
        <pc:spChg chg="add del mod">
          <ac:chgData name="Aurore COLIN" userId="2b796b35-8c2e-4666-99fd-9af50b8a1fb9" providerId="ADAL" clId="{B2FA3907-C03E-4773-BECD-79366A3918AD}" dt="2023-11-06T22:13:26.524" v="1541" actId="478"/>
          <ac:spMkLst>
            <pc:docMk/>
            <pc:sldMk cId="2167681411" sldId="4478"/>
            <ac:spMk id="7" creationId="{3DFE6E9B-EA7A-E699-0957-68237A759456}"/>
          </ac:spMkLst>
        </pc:spChg>
        <pc:picChg chg="add mod">
          <ac:chgData name="Aurore COLIN" userId="2b796b35-8c2e-4666-99fd-9af50b8a1fb9" providerId="ADAL" clId="{B2FA3907-C03E-4773-BECD-79366A3918AD}" dt="2023-11-06T22:15:50.196" v="1620" actId="14100"/>
          <ac:picMkLst>
            <pc:docMk/>
            <pc:sldMk cId="2167681411" sldId="4478"/>
            <ac:picMk id="6" creationId="{07758624-570D-E960-FD07-315960756701}"/>
          </ac:picMkLst>
        </pc:picChg>
      </pc:sldChg>
      <pc:sldChg chg="delSp add del mod delAnim">
        <pc:chgData name="Aurore COLIN" userId="2b796b35-8c2e-4666-99fd-9af50b8a1fb9" providerId="ADAL" clId="{B2FA3907-C03E-4773-BECD-79366A3918AD}" dt="2023-11-06T22:11:15.202" v="1526" actId="47"/>
        <pc:sldMkLst>
          <pc:docMk/>
          <pc:sldMk cId="3996291527" sldId="4478"/>
        </pc:sldMkLst>
        <pc:picChg chg="del">
          <ac:chgData name="Aurore COLIN" userId="2b796b35-8c2e-4666-99fd-9af50b8a1fb9" providerId="ADAL" clId="{B2FA3907-C03E-4773-BECD-79366A3918AD}" dt="2023-11-06T22:11:10.036" v="1524" actId="478"/>
          <ac:picMkLst>
            <pc:docMk/>
            <pc:sldMk cId="3996291527" sldId="4478"/>
            <ac:picMk id="39" creationId="{396E8AD1-CA39-421B-B8D0-3AD64A871F8E}"/>
          </ac:picMkLst>
        </pc:picChg>
        <pc:cxnChg chg="del">
          <ac:chgData name="Aurore COLIN" userId="2b796b35-8c2e-4666-99fd-9af50b8a1fb9" providerId="ADAL" clId="{B2FA3907-C03E-4773-BECD-79366A3918AD}" dt="2023-11-06T22:11:14.102" v="1525" actId="478"/>
          <ac:cxnSpMkLst>
            <pc:docMk/>
            <pc:sldMk cId="3996291527" sldId="4478"/>
            <ac:cxnSpMk id="29" creationId="{E8BFB083-B022-469D-AA9D-5F95ED3E75BD}"/>
          </ac:cxnSpMkLst>
        </pc:cxnChg>
      </pc:sldChg>
      <pc:sldChg chg="modSp add">
        <pc:chgData name="Aurore COLIN" userId="2b796b35-8c2e-4666-99fd-9af50b8a1fb9" providerId="ADAL" clId="{B2FA3907-C03E-4773-BECD-79366A3918AD}" dt="2023-11-06T22:20:03.257" v="1626" actId="20577"/>
        <pc:sldMkLst>
          <pc:docMk/>
          <pc:sldMk cId="1292339968" sldId="4479"/>
        </pc:sldMkLst>
        <pc:spChg chg="mod">
          <ac:chgData name="Aurore COLIN" userId="2b796b35-8c2e-4666-99fd-9af50b8a1fb9" providerId="ADAL" clId="{B2FA3907-C03E-4773-BECD-79366A3918AD}" dt="2023-11-06T22:20:03.257" v="1626" actId="20577"/>
          <ac:spMkLst>
            <pc:docMk/>
            <pc:sldMk cId="1292339968" sldId="4479"/>
            <ac:spMk id="13" creationId="{00000000-0000-0000-0000-000000000000}"/>
          </ac:spMkLst>
        </pc:spChg>
      </pc:sldChg>
      <pc:sldChg chg="delSp modSp new mod">
        <pc:chgData name="Aurore COLIN" userId="2b796b35-8c2e-4666-99fd-9af50b8a1fb9" providerId="ADAL" clId="{B2FA3907-C03E-4773-BECD-79366A3918AD}" dt="2023-11-07T20:51:38.764" v="6930" actId="20577"/>
        <pc:sldMkLst>
          <pc:docMk/>
          <pc:sldMk cId="3343022675" sldId="4480"/>
        </pc:sldMkLst>
        <pc:spChg chg="mod">
          <ac:chgData name="Aurore COLIN" userId="2b796b35-8c2e-4666-99fd-9af50b8a1fb9" providerId="ADAL" clId="{B2FA3907-C03E-4773-BECD-79366A3918AD}" dt="2023-11-07T20:51:38.764" v="6930" actId="20577"/>
          <ac:spMkLst>
            <pc:docMk/>
            <pc:sldMk cId="3343022675" sldId="4480"/>
            <ac:spMk id="2" creationId="{903518BE-80F1-F834-2B59-4362D5E9FAA7}"/>
          </ac:spMkLst>
        </pc:spChg>
        <pc:spChg chg="mod">
          <ac:chgData name="Aurore COLIN" userId="2b796b35-8c2e-4666-99fd-9af50b8a1fb9" providerId="ADAL" clId="{B2FA3907-C03E-4773-BECD-79366A3918AD}" dt="2023-11-06T22:30:46.352" v="1799" actId="1076"/>
          <ac:spMkLst>
            <pc:docMk/>
            <pc:sldMk cId="3343022675" sldId="4480"/>
            <ac:spMk id="3" creationId="{22FB1214-813B-1B05-8459-B0A624950248}"/>
          </ac:spMkLst>
        </pc:spChg>
        <pc:spChg chg="del">
          <ac:chgData name="Aurore COLIN" userId="2b796b35-8c2e-4666-99fd-9af50b8a1fb9" providerId="ADAL" clId="{B2FA3907-C03E-4773-BECD-79366A3918AD}" dt="2023-11-06T22:30:43.670" v="1798" actId="478"/>
          <ac:spMkLst>
            <pc:docMk/>
            <pc:sldMk cId="3343022675" sldId="4480"/>
            <ac:spMk id="4" creationId="{69EA1853-7462-E308-989B-A15650FB6E97}"/>
          </ac:spMkLst>
        </pc:spChg>
      </pc:sldChg>
      <pc:sldChg chg="addSp delSp modSp add mod">
        <pc:chgData name="Aurore COLIN" userId="2b796b35-8c2e-4666-99fd-9af50b8a1fb9" providerId="ADAL" clId="{B2FA3907-C03E-4773-BECD-79366A3918AD}" dt="2023-11-07T20:51:53.669" v="6936" actId="20577"/>
        <pc:sldMkLst>
          <pc:docMk/>
          <pc:sldMk cId="1637394078" sldId="4481"/>
        </pc:sldMkLst>
        <pc:spChg chg="add del mod">
          <ac:chgData name="Aurore COLIN" userId="2b796b35-8c2e-4666-99fd-9af50b8a1fb9" providerId="ADAL" clId="{B2FA3907-C03E-4773-BECD-79366A3918AD}" dt="2023-11-06T22:59:07.309" v="2586" actId="478"/>
          <ac:spMkLst>
            <pc:docMk/>
            <pc:sldMk cId="1637394078" sldId="4481"/>
            <ac:spMk id="4" creationId="{DFA881C3-E9C1-5F40-4173-069ABD6C3286}"/>
          </ac:spMkLst>
        </pc:spChg>
        <pc:spChg chg="mod">
          <ac:chgData name="Aurore COLIN" userId="2b796b35-8c2e-4666-99fd-9af50b8a1fb9" providerId="ADAL" clId="{B2FA3907-C03E-4773-BECD-79366A3918AD}" dt="2023-11-07T20:51:53.669" v="6936" actId="20577"/>
          <ac:spMkLst>
            <pc:docMk/>
            <pc:sldMk cId="1637394078" sldId="4481"/>
            <ac:spMk id="5" creationId="{A3A29C7E-BA26-1325-AE36-A24EC786ECD1}"/>
          </ac:spMkLst>
        </pc:spChg>
        <pc:spChg chg="del">
          <ac:chgData name="Aurore COLIN" userId="2b796b35-8c2e-4666-99fd-9af50b8a1fb9" providerId="ADAL" clId="{B2FA3907-C03E-4773-BECD-79366A3918AD}" dt="2023-11-06T22:59:04.593" v="2585" actId="478"/>
          <ac:spMkLst>
            <pc:docMk/>
            <pc:sldMk cId="1637394078" sldId="4481"/>
            <ac:spMk id="7" creationId="{96699095-75D0-D9A1-E379-09FD2DDD9D60}"/>
          </ac:spMkLst>
        </pc:spChg>
      </pc:sldChg>
      <pc:sldChg chg="add">
        <pc:chgData name="Aurore COLIN" userId="2b796b35-8c2e-4666-99fd-9af50b8a1fb9" providerId="ADAL" clId="{B2FA3907-C03E-4773-BECD-79366A3918AD}" dt="2023-11-06T22:58:17.680" v="2515"/>
        <pc:sldMkLst>
          <pc:docMk/>
          <pc:sldMk cId="2292991971" sldId="4482"/>
        </pc:sldMkLst>
      </pc:sldChg>
      <pc:sldChg chg="add">
        <pc:chgData name="Aurore COLIN" userId="2b796b35-8c2e-4666-99fd-9af50b8a1fb9" providerId="ADAL" clId="{B2FA3907-C03E-4773-BECD-79366A3918AD}" dt="2023-11-06T22:58:17.680" v="2515"/>
        <pc:sldMkLst>
          <pc:docMk/>
          <pc:sldMk cId="2701458132" sldId="4483"/>
        </pc:sldMkLst>
      </pc:sldChg>
      <pc:sldChg chg="addSp delSp modSp new mod modClrScheme chgLayout">
        <pc:chgData name="Aurore COLIN" userId="2b796b35-8c2e-4666-99fd-9af50b8a1fb9" providerId="ADAL" clId="{B2FA3907-C03E-4773-BECD-79366A3918AD}" dt="2023-11-06T23:13:10.972" v="2978" actId="20577"/>
        <pc:sldMkLst>
          <pc:docMk/>
          <pc:sldMk cId="3600760514" sldId="4484"/>
        </pc:sldMkLst>
        <pc:spChg chg="del">
          <ac:chgData name="Aurore COLIN" userId="2b796b35-8c2e-4666-99fd-9af50b8a1fb9" providerId="ADAL" clId="{B2FA3907-C03E-4773-BECD-79366A3918AD}" dt="2023-11-06T23:12:41.291" v="2872" actId="700"/>
          <ac:spMkLst>
            <pc:docMk/>
            <pc:sldMk cId="3600760514" sldId="4484"/>
            <ac:spMk id="2" creationId="{76A549D2-6449-B859-74EC-A7D63FB1AB2F}"/>
          </ac:spMkLst>
        </pc:spChg>
        <pc:spChg chg="del mod ord">
          <ac:chgData name="Aurore COLIN" userId="2b796b35-8c2e-4666-99fd-9af50b8a1fb9" providerId="ADAL" clId="{B2FA3907-C03E-4773-BECD-79366A3918AD}" dt="2023-11-06T23:12:41.291" v="2872" actId="700"/>
          <ac:spMkLst>
            <pc:docMk/>
            <pc:sldMk cId="3600760514" sldId="4484"/>
            <ac:spMk id="3" creationId="{97352D48-AC24-687B-4E39-8EBCBC977478}"/>
          </ac:spMkLst>
        </pc:spChg>
        <pc:spChg chg="del">
          <ac:chgData name="Aurore COLIN" userId="2b796b35-8c2e-4666-99fd-9af50b8a1fb9" providerId="ADAL" clId="{B2FA3907-C03E-4773-BECD-79366A3918AD}" dt="2023-11-06T23:12:41.291" v="2872" actId="700"/>
          <ac:spMkLst>
            <pc:docMk/>
            <pc:sldMk cId="3600760514" sldId="4484"/>
            <ac:spMk id="4" creationId="{EDE74602-F063-C5A7-F03C-7D81577E3480}"/>
          </ac:spMkLst>
        </pc:spChg>
        <pc:spChg chg="add mod ord">
          <ac:chgData name="Aurore COLIN" userId="2b796b35-8c2e-4666-99fd-9af50b8a1fb9" providerId="ADAL" clId="{B2FA3907-C03E-4773-BECD-79366A3918AD}" dt="2023-11-06T23:13:10.972" v="2978" actId="20577"/>
          <ac:spMkLst>
            <pc:docMk/>
            <pc:sldMk cId="3600760514" sldId="4484"/>
            <ac:spMk id="5" creationId="{4CBE7A8F-2A1C-4C32-4C61-5D9DD9ED807E}"/>
          </ac:spMkLst>
        </pc:spChg>
      </pc:sldChg>
      <pc:sldChg chg="addSp delSp modSp new mod ord modClrScheme chgLayout modNotesTx">
        <pc:chgData name="Aurore COLIN" userId="2b796b35-8c2e-4666-99fd-9af50b8a1fb9" providerId="ADAL" clId="{B2FA3907-C03E-4773-BECD-79366A3918AD}" dt="2023-11-07T20:37:49.271" v="5679" actId="20577"/>
        <pc:sldMkLst>
          <pc:docMk/>
          <pc:sldMk cId="611510863" sldId="4485"/>
        </pc:sldMkLst>
        <pc:spChg chg="del mod ord">
          <ac:chgData name="Aurore COLIN" userId="2b796b35-8c2e-4666-99fd-9af50b8a1fb9" providerId="ADAL" clId="{B2FA3907-C03E-4773-BECD-79366A3918AD}" dt="2023-11-07T20:03:20.061" v="3994" actId="700"/>
          <ac:spMkLst>
            <pc:docMk/>
            <pc:sldMk cId="611510863" sldId="4485"/>
            <ac:spMk id="2" creationId="{EBBF8605-4838-994E-9AC0-92DED12C560B}"/>
          </ac:spMkLst>
        </pc:spChg>
        <pc:spChg chg="add mod ord">
          <ac:chgData name="Aurore COLIN" userId="2b796b35-8c2e-4666-99fd-9af50b8a1fb9" providerId="ADAL" clId="{B2FA3907-C03E-4773-BECD-79366A3918AD}" dt="2023-11-07T20:09:40.065" v="4107" actId="20577"/>
          <ac:spMkLst>
            <pc:docMk/>
            <pc:sldMk cId="611510863" sldId="4485"/>
            <ac:spMk id="3" creationId="{263DAEF3-0122-D072-663F-9B30980E6885}"/>
          </ac:spMkLst>
        </pc:spChg>
        <pc:spChg chg="add mod ord">
          <ac:chgData name="Aurore COLIN" userId="2b796b35-8c2e-4666-99fd-9af50b8a1fb9" providerId="ADAL" clId="{B2FA3907-C03E-4773-BECD-79366A3918AD}" dt="2023-11-07T20:37:49.271" v="5679" actId="20577"/>
          <ac:spMkLst>
            <pc:docMk/>
            <pc:sldMk cId="611510863" sldId="4485"/>
            <ac:spMk id="4" creationId="{99F5BFA3-8EF9-9E06-244C-25686009DCE7}"/>
          </ac:spMkLst>
        </pc:spChg>
        <pc:spChg chg="add del mod ord">
          <ac:chgData name="Aurore COLIN" userId="2b796b35-8c2e-4666-99fd-9af50b8a1fb9" providerId="ADAL" clId="{B2FA3907-C03E-4773-BECD-79366A3918AD}" dt="2023-11-07T20:03:27.608" v="4010" actId="478"/>
          <ac:spMkLst>
            <pc:docMk/>
            <pc:sldMk cId="611510863" sldId="4485"/>
            <ac:spMk id="5" creationId="{D861845C-5A66-7D02-0931-7146762707D7}"/>
          </ac:spMkLst>
        </pc:spChg>
      </pc:sldChg>
      <pc:sldChg chg="addSp delSp modSp new mod modClrScheme chgLayout">
        <pc:chgData name="Aurore COLIN" userId="2b796b35-8c2e-4666-99fd-9af50b8a1fb9" providerId="ADAL" clId="{B2FA3907-C03E-4773-BECD-79366A3918AD}" dt="2023-11-07T21:13:50.602" v="7112" actId="20577"/>
        <pc:sldMkLst>
          <pc:docMk/>
          <pc:sldMk cId="1673292801" sldId="4486"/>
        </pc:sldMkLst>
        <pc:spChg chg="del mod ord">
          <ac:chgData name="Aurore COLIN" userId="2b796b35-8c2e-4666-99fd-9af50b8a1fb9" providerId="ADAL" clId="{B2FA3907-C03E-4773-BECD-79366A3918AD}" dt="2023-11-07T20:39:08.674" v="5681" actId="700"/>
          <ac:spMkLst>
            <pc:docMk/>
            <pc:sldMk cId="1673292801" sldId="4486"/>
            <ac:spMk id="2" creationId="{0DC507DF-8D2B-D908-9652-8D4C4E35F117}"/>
          </ac:spMkLst>
        </pc:spChg>
        <pc:spChg chg="add mod ord">
          <ac:chgData name="Aurore COLIN" userId="2b796b35-8c2e-4666-99fd-9af50b8a1fb9" providerId="ADAL" clId="{B2FA3907-C03E-4773-BECD-79366A3918AD}" dt="2023-11-07T20:40:31.624" v="5792" actId="20577"/>
          <ac:spMkLst>
            <pc:docMk/>
            <pc:sldMk cId="1673292801" sldId="4486"/>
            <ac:spMk id="3" creationId="{1238A21D-0A1D-169E-E8EC-234435610DA1}"/>
          </ac:spMkLst>
        </pc:spChg>
        <pc:spChg chg="add del mod ord">
          <ac:chgData name="Aurore COLIN" userId="2b796b35-8c2e-4666-99fd-9af50b8a1fb9" providerId="ADAL" clId="{B2FA3907-C03E-4773-BECD-79366A3918AD}" dt="2023-11-07T20:39:23.154" v="5745" actId="478"/>
          <ac:spMkLst>
            <pc:docMk/>
            <pc:sldMk cId="1673292801" sldId="4486"/>
            <ac:spMk id="4" creationId="{911EF064-C310-7791-D21F-6CD4DF3C749F}"/>
          </ac:spMkLst>
        </pc:spChg>
        <pc:spChg chg="add mod ord">
          <ac:chgData name="Aurore COLIN" userId="2b796b35-8c2e-4666-99fd-9af50b8a1fb9" providerId="ADAL" clId="{B2FA3907-C03E-4773-BECD-79366A3918AD}" dt="2023-11-07T21:13:50.602" v="7112" actId="20577"/>
          <ac:spMkLst>
            <pc:docMk/>
            <pc:sldMk cId="1673292801" sldId="4486"/>
            <ac:spMk id="5" creationId="{DEB90AAA-A0C2-5CA8-CBAE-D8B5C122199E}"/>
          </ac:spMkLst>
        </pc:spChg>
        <pc:spChg chg="add del mod ord">
          <ac:chgData name="Aurore COLIN" userId="2b796b35-8c2e-4666-99fd-9af50b8a1fb9" providerId="ADAL" clId="{B2FA3907-C03E-4773-BECD-79366A3918AD}" dt="2023-11-07T20:40:22.790" v="5749" actId="478"/>
          <ac:spMkLst>
            <pc:docMk/>
            <pc:sldMk cId="1673292801" sldId="4486"/>
            <ac:spMk id="6" creationId="{1A2C06E9-F526-87A9-A7A6-47B73589586C}"/>
          </ac:spMkLst>
        </pc:spChg>
      </pc:sldChg>
      <pc:sldChg chg="modSp add mod ord">
        <pc:chgData name="Aurore COLIN" userId="2b796b35-8c2e-4666-99fd-9af50b8a1fb9" providerId="ADAL" clId="{B2FA3907-C03E-4773-BECD-79366A3918AD}" dt="2023-11-07T21:10:27.748" v="7071" actId="114"/>
        <pc:sldMkLst>
          <pc:docMk/>
          <pc:sldMk cId="108620364" sldId="4487"/>
        </pc:sldMkLst>
        <pc:spChg chg="mod">
          <ac:chgData name="Aurore COLIN" userId="2b796b35-8c2e-4666-99fd-9af50b8a1fb9" providerId="ADAL" clId="{B2FA3907-C03E-4773-BECD-79366A3918AD}" dt="2023-11-07T21:10:27.748" v="7071" actId="114"/>
          <ac:spMkLst>
            <pc:docMk/>
            <pc:sldMk cId="108620364" sldId="4487"/>
            <ac:spMk id="5" creationId="{C5C27B29-454E-9545-4ECB-B7B1693E5808}"/>
          </ac:spMkLst>
        </pc:spChg>
      </pc:sldChg>
      <pc:sldChg chg="modSp add mod">
        <pc:chgData name="Aurore COLIN" userId="2b796b35-8c2e-4666-99fd-9af50b8a1fb9" providerId="ADAL" clId="{B2FA3907-C03E-4773-BECD-79366A3918AD}" dt="2023-11-07T21:11:55.507" v="7105" actId="20577"/>
        <pc:sldMkLst>
          <pc:docMk/>
          <pc:sldMk cId="2337099306" sldId="4488"/>
        </pc:sldMkLst>
        <pc:spChg chg="mod">
          <ac:chgData name="Aurore COLIN" userId="2b796b35-8c2e-4666-99fd-9af50b8a1fb9" providerId="ADAL" clId="{B2FA3907-C03E-4773-BECD-79366A3918AD}" dt="2023-11-07T21:11:55.507" v="7105" actId="20577"/>
          <ac:spMkLst>
            <pc:docMk/>
            <pc:sldMk cId="2337099306" sldId="4488"/>
            <ac:spMk id="6" creationId="{007F2071-F100-C788-FD77-461B6D38EDC3}"/>
          </ac:spMkLst>
        </pc:spChg>
      </pc:sldChg>
      <pc:sldChg chg="addSp delSp modSp new del mod modClrScheme chgLayout">
        <pc:chgData name="Aurore COLIN" userId="2b796b35-8c2e-4666-99fd-9af50b8a1fb9" providerId="ADAL" clId="{B2FA3907-C03E-4773-BECD-79366A3918AD}" dt="2023-11-07T22:03:25.697" v="8316" actId="47"/>
        <pc:sldMkLst>
          <pc:docMk/>
          <pc:sldMk cId="4127108450" sldId="4489"/>
        </pc:sldMkLst>
        <pc:spChg chg="del mod ord">
          <ac:chgData name="Aurore COLIN" userId="2b796b35-8c2e-4666-99fd-9af50b8a1fb9" providerId="ADAL" clId="{B2FA3907-C03E-4773-BECD-79366A3918AD}" dt="2023-11-07T21:13:13.872" v="7110" actId="700"/>
          <ac:spMkLst>
            <pc:docMk/>
            <pc:sldMk cId="4127108450" sldId="4489"/>
            <ac:spMk id="2" creationId="{113FFAD3-23D7-573D-774A-F79C5466F962}"/>
          </ac:spMkLst>
        </pc:spChg>
        <pc:spChg chg="add mod ord">
          <ac:chgData name="Aurore COLIN" userId="2b796b35-8c2e-4666-99fd-9af50b8a1fb9" providerId="ADAL" clId="{B2FA3907-C03E-4773-BECD-79366A3918AD}" dt="2023-11-07T21:43:27.485" v="7197" actId="1076"/>
          <ac:spMkLst>
            <pc:docMk/>
            <pc:sldMk cId="4127108450" sldId="4489"/>
            <ac:spMk id="3" creationId="{832BB895-3B48-DC00-A515-8D2CA7023140}"/>
          </ac:spMkLst>
        </pc:spChg>
        <pc:spChg chg="add del mod ord">
          <ac:chgData name="Aurore COLIN" userId="2b796b35-8c2e-4666-99fd-9af50b8a1fb9" providerId="ADAL" clId="{B2FA3907-C03E-4773-BECD-79366A3918AD}" dt="2023-11-07T21:29:46.754" v="7135" actId="478"/>
          <ac:spMkLst>
            <pc:docMk/>
            <pc:sldMk cId="4127108450" sldId="4489"/>
            <ac:spMk id="4" creationId="{4294093C-CDD6-4F63-DFD9-4A348083498E}"/>
          </ac:spMkLst>
        </pc:spChg>
        <pc:spChg chg="add del mod">
          <ac:chgData name="Aurore COLIN" userId="2b796b35-8c2e-4666-99fd-9af50b8a1fb9" providerId="ADAL" clId="{B2FA3907-C03E-4773-BECD-79366A3918AD}" dt="2023-11-07T21:45:09.497" v="7217" actId="478"/>
          <ac:spMkLst>
            <pc:docMk/>
            <pc:sldMk cId="4127108450" sldId="4489"/>
            <ac:spMk id="6" creationId="{23222192-D6AC-ABBB-D440-C4D4F4366151}"/>
          </ac:spMkLst>
        </pc:spChg>
        <pc:spChg chg="add mod">
          <ac:chgData name="Aurore COLIN" userId="2b796b35-8c2e-4666-99fd-9af50b8a1fb9" providerId="ADAL" clId="{B2FA3907-C03E-4773-BECD-79366A3918AD}" dt="2023-11-07T21:46:25.449" v="7290" actId="1076"/>
          <ac:spMkLst>
            <pc:docMk/>
            <pc:sldMk cId="4127108450" sldId="4489"/>
            <ac:spMk id="7" creationId="{AD8760FD-19F5-1FC1-85D7-042B32A9DE16}"/>
          </ac:spMkLst>
        </pc:spChg>
      </pc:sldChg>
      <pc:sldChg chg="addSp delSp modSp new mod modClrScheme chgLayout">
        <pc:chgData name="Aurore COLIN" userId="2b796b35-8c2e-4666-99fd-9af50b8a1fb9" providerId="ADAL" clId="{B2FA3907-C03E-4773-BECD-79366A3918AD}" dt="2023-11-07T21:29:37.714" v="7134" actId="20577"/>
        <pc:sldMkLst>
          <pc:docMk/>
          <pc:sldMk cId="1204420605" sldId="4490"/>
        </pc:sldMkLst>
        <pc:spChg chg="del mod ord">
          <ac:chgData name="Aurore COLIN" userId="2b796b35-8c2e-4666-99fd-9af50b8a1fb9" providerId="ADAL" clId="{B2FA3907-C03E-4773-BECD-79366A3918AD}" dt="2023-11-07T21:29:14.387" v="7129" actId="700"/>
          <ac:spMkLst>
            <pc:docMk/>
            <pc:sldMk cId="1204420605" sldId="4490"/>
            <ac:spMk id="2" creationId="{893961DA-16D0-E248-71FB-B06FF28D272C}"/>
          </ac:spMkLst>
        </pc:spChg>
        <pc:spChg chg="add mod ord">
          <ac:chgData name="Aurore COLIN" userId="2b796b35-8c2e-4666-99fd-9af50b8a1fb9" providerId="ADAL" clId="{B2FA3907-C03E-4773-BECD-79366A3918AD}" dt="2023-11-07T21:29:37.714" v="7134" actId="20577"/>
          <ac:spMkLst>
            <pc:docMk/>
            <pc:sldMk cId="1204420605" sldId="4490"/>
            <ac:spMk id="3" creationId="{2EA71070-4EEF-02BB-A290-F78C84768B4F}"/>
          </ac:spMkLst>
        </pc:spChg>
      </pc:sldChg>
      <pc:sldChg chg="addSp delSp modSp add mod ord">
        <pc:chgData name="Aurore COLIN" userId="2b796b35-8c2e-4666-99fd-9af50b8a1fb9" providerId="ADAL" clId="{B2FA3907-C03E-4773-BECD-79366A3918AD}" dt="2023-11-07T23:08:21.262" v="11074" actId="20577"/>
        <pc:sldMkLst>
          <pc:docMk/>
          <pc:sldMk cId="341246011" sldId="4491"/>
        </pc:sldMkLst>
        <pc:spChg chg="add mod">
          <ac:chgData name="Aurore COLIN" userId="2b796b35-8c2e-4666-99fd-9af50b8a1fb9" providerId="ADAL" clId="{B2FA3907-C03E-4773-BECD-79366A3918AD}" dt="2023-11-07T21:50:30.736" v="7438" actId="14100"/>
          <ac:spMkLst>
            <pc:docMk/>
            <pc:sldMk cId="341246011" sldId="4491"/>
            <ac:spMk id="2" creationId="{DA2F9B03-5881-064A-72FE-F97755251B76}"/>
          </ac:spMkLst>
        </pc:spChg>
        <pc:spChg chg="mod">
          <ac:chgData name="Aurore COLIN" userId="2b796b35-8c2e-4666-99fd-9af50b8a1fb9" providerId="ADAL" clId="{B2FA3907-C03E-4773-BECD-79366A3918AD}" dt="2023-11-07T23:08:21.262" v="11074" actId="20577"/>
          <ac:spMkLst>
            <pc:docMk/>
            <pc:sldMk cId="341246011" sldId="4491"/>
            <ac:spMk id="3" creationId="{832BB895-3B48-DC00-A515-8D2CA7023140}"/>
          </ac:spMkLst>
        </pc:spChg>
        <pc:spChg chg="add mod">
          <ac:chgData name="Aurore COLIN" userId="2b796b35-8c2e-4666-99fd-9af50b8a1fb9" providerId="ADAL" clId="{B2FA3907-C03E-4773-BECD-79366A3918AD}" dt="2023-11-07T21:50:58.465" v="7449" actId="1037"/>
          <ac:spMkLst>
            <pc:docMk/>
            <pc:sldMk cId="341246011" sldId="4491"/>
            <ac:spMk id="4" creationId="{019EA959-58C8-8419-717D-BE3C01D3E105}"/>
          </ac:spMkLst>
        </pc:spChg>
        <pc:spChg chg="add mod">
          <ac:chgData name="Aurore COLIN" userId="2b796b35-8c2e-4666-99fd-9af50b8a1fb9" providerId="ADAL" clId="{B2FA3907-C03E-4773-BECD-79366A3918AD}" dt="2023-11-07T21:50:49.158" v="7446" actId="14100"/>
          <ac:spMkLst>
            <pc:docMk/>
            <pc:sldMk cId="341246011" sldId="4491"/>
            <ac:spMk id="5" creationId="{7D455B9E-BFA3-537F-2352-21A37DB9D118}"/>
          </ac:spMkLst>
        </pc:spChg>
        <pc:spChg chg="del mod">
          <ac:chgData name="Aurore COLIN" userId="2b796b35-8c2e-4666-99fd-9af50b8a1fb9" providerId="ADAL" clId="{B2FA3907-C03E-4773-BECD-79366A3918AD}" dt="2023-11-07T21:48:47.891" v="7401" actId="478"/>
          <ac:spMkLst>
            <pc:docMk/>
            <pc:sldMk cId="341246011" sldId="4491"/>
            <ac:spMk id="7" creationId="{AD8760FD-19F5-1FC1-85D7-042B32A9DE16}"/>
          </ac:spMkLst>
        </pc:spChg>
        <pc:spChg chg="add mod">
          <ac:chgData name="Aurore COLIN" userId="2b796b35-8c2e-4666-99fd-9af50b8a1fb9" providerId="ADAL" clId="{B2FA3907-C03E-4773-BECD-79366A3918AD}" dt="2023-11-07T21:50:40.840" v="7443" actId="20577"/>
          <ac:spMkLst>
            <pc:docMk/>
            <pc:sldMk cId="341246011" sldId="4491"/>
            <ac:spMk id="9" creationId="{FA9D2DE5-9CF5-B390-DCF0-7AA2D30FE005}"/>
          </ac:spMkLst>
        </pc:spChg>
        <pc:spChg chg="add mod">
          <ac:chgData name="Aurore COLIN" userId="2b796b35-8c2e-4666-99fd-9af50b8a1fb9" providerId="ADAL" clId="{B2FA3907-C03E-4773-BECD-79366A3918AD}" dt="2023-11-07T21:50:11.698" v="7432" actId="1076"/>
          <ac:spMkLst>
            <pc:docMk/>
            <pc:sldMk cId="341246011" sldId="4491"/>
            <ac:spMk id="11" creationId="{CEA8C456-F965-0988-93DE-205646DFB050}"/>
          </ac:spMkLst>
        </pc:spChg>
        <pc:cxnChg chg="add mod">
          <ac:chgData name="Aurore COLIN" userId="2b796b35-8c2e-4666-99fd-9af50b8a1fb9" providerId="ADAL" clId="{B2FA3907-C03E-4773-BECD-79366A3918AD}" dt="2023-11-07T21:49:42.862" v="7418" actId="1076"/>
          <ac:cxnSpMkLst>
            <pc:docMk/>
            <pc:sldMk cId="341246011" sldId="4491"/>
            <ac:cxnSpMk id="6" creationId="{8D7D6B42-22FA-029D-7768-7ED76E7F163F}"/>
          </ac:cxnSpMkLst>
        </pc:cxnChg>
        <pc:cxnChg chg="add mod">
          <ac:chgData name="Aurore COLIN" userId="2b796b35-8c2e-4666-99fd-9af50b8a1fb9" providerId="ADAL" clId="{B2FA3907-C03E-4773-BECD-79366A3918AD}" dt="2023-11-07T21:50:52.803" v="7447" actId="1076"/>
          <ac:cxnSpMkLst>
            <pc:docMk/>
            <pc:sldMk cId="341246011" sldId="4491"/>
            <ac:cxnSpMk id="8" creationId="{96D3F307-464C-4BD7-75C1-2F6252017603}"/>
          </ac:cxnSpMkLst>
        </pc:cxnChg>
        <pc:cxnChg chg="add mod">
          <ac:chgData name="Aurore COLIN" userId="2b796b35-8c2e-4666-99fd-9af50b8a1fb9" providerId="ADAL" clId="{B2FA3907-C03E-4773-BECD-79366A3918AD}" dt="2023-11-07T21:50:46.404" v="7445" actId="14100"/>
          <ac:cxnSpMkLst>
            <pc:docMk/>
            <pc:sldMk cId="341246011" sldId="4491"/>
            <ac:cxnSpMk id="10" creationId="{49812F79-FEE6-25EA-61F2-CBEE0862F5F7}"/>
          </ac:cxnSpMkLst>
        </pc:cxnChg>
        <pc:cxnChg chg="add mod">
          <ac:chgData name="Aurore COLIN" userId="2b796b35-8c2e-4666-99fd-9af50b8a1fb9" providerId="ADAL" clId="{B2FA3907-C03E-4773-BECD-79366A3918AD}" dt="2023-11-07T21:51:06.634" v="7451" actId="14100"/>
          <ac:cxnSpMkLst>
            <pc:docMk/>
            <pc:sldMk cId="341246011" sldId="4491"/>
            <ac:cxnSpMk id="12" creationId="{696E36F6-8FEC-D75D-4EC8-68A18216BCEC}"/>
          </ac:cxnSpMkLst>
        </pc:cxnChg>
      </pc:sldChg>
      <pc:sldChg chg="addSp delSp modSp add mod modAnim">
        <pc:chgData name="Aurore COLIN" userId="2b796b35-8c2e-4666-99fd-9af50b8a1fb9" providerId="ADAL" clId="{B2FA3907-C03E-4773-BECD-79366A3918AD}" dt="2023-11-07T22:48:10.046" v="10581" actId="20577"/>
        <pc:sldMkLst>
          <pc:docMk/>
          <pc:sldMk cId="2981189822" sldId="4492"/>
        </pc:sldMkLst>
        <pc:spChg chg="mod">
          <ac:chgData name="Aurore COLIN" userId="2b796b35-8c2e-4666-99fd-9af50b8a1fb9" providerId="ADAL" clId="{B2FA3907-C03E-4773-BECD-79366A3918AD}" dt="2023-11-07T22:48:10.046" v="10581" actId="20577"/>
          <ac:spMkLst>
            <pc:docMk/>
            <pc:sldMk cId="2981189822" sldId="4492"/>
            <ac:spMk id="3" creationId="{832BB895-3B48-DC00-A515-8D2CA7023140}"/>
          </ac:spMkLst>
        </pc:spChg>
        <pc:spChg chg="add del mod">
          <ac:chgData name="Aurore COLIN" userId="2b796b35-8c2e-4666-99fd-9af50b8a1fb9" providerId="ADAL" clId="{B2FA3907-C03E-4773-BECD-79366A3918AD}" dt="2023-11-07T22:45:22.435" v="10508"/>
          <ac:spMkLst>
            <pc:docMk/>
            <pc:sldMk cId="2981189822" sldId="4492"/>
            <ac:spMk id="4" creationId="{478D48B4-90C7-97F5-E8CD-C83F8D5ABE32}"/>
          </ac:spMkLst>
        </pc:spChg>
        <pc:spChg chg="add del mod">
          <ac:chgData name="Aurore COLIN" userId="2b796b35-8c2e-4666-99fd-9af50b8a1fb9" providerId="ADAL" clId="{B2FA3907-C03E-4773-BECD-79366A3918AD}" dt="2023-11-07T22:45:22.435" v="10508"/>
          <ac:spMkLst>
            <pc:docMk/>
            <pc:sldMk cId="2981189822" sldId="4492"/>
            <ac:spMk id="5" creationId="{0B0B4E43-44D6-ACA8-C1DF-17858653CCA6}"/>
          </ac:spMkLst>
        </pc:spChg>
        <pc:spChg chg="add del mod">
          <ac:chgData name="Aurore COLIN" userId="2b796b35-8c2e-4666-99fd-9af50b8a1fb9" providerId="ADAL" clId="{B2FA3907-C03E-4773-BECD-79366A3918AD}" dt="2023-11-07T22:45:22.435" v="10508"/>
          <ac:spMkLst>
            <pc:docMk/>
            <pc:sldMk cId="2981189822" sldId="4492"/>
            <ac:spMk id="6" creationId="{8F2B5B13-62F4-73AF-54E2-192B90EBB1BB}"/>
          </ac:spMkLst>
        </pc:spChg>
        <pc:spChg chg="mod">
          <ac:chgData name="Aurore COLIN" userId="2b796b35-8c2e-4666-99fd-9af50b8a1fb9" providerId="ADAL" clId="{B2FA3907-C03E-4773-BECD-79366A3918AD}" dt="2023-11-07T22:47:22.057" v="10530" actId="20577"/>
          <ac:spMkLst>
            <pc:docMk/>
            <pc:sldMk cId="2981189822" sldId="4492"/>
            <ac:spMk id="7" creationId="{AD8760FD-19F5-1FC1-85D7-042B32A9DE16}"/>
          </ac:spMkLst>
        </pc:spChg>
        <pc:spChg chg="add del mod">
          <ac:chgData name="Aurore COLIN" userId="2b796b35-8c2e-4666-99fd-9af50b8a1fb9" providerId="ADAL" clId="{B2FA3907-C03E-4773-BECD-79366A3918AD}" dt="2023-11-07T22:45:22.435" v="10508"/>
          <ac:spMkLst>
            <pc:docMk/>
            <pc:sldMk cId="2981189822" sldId="4492"/>
            <ac:spMk id="8" creationId="{9C183C6C-F84F-D0EF-15C3-0D0250A79736}"/>
          </ac:spMkLst>
        </pc:spChg>
        <pc:spChg chg="add del mod">
          <ac:chgData name="Aurore COLIN" userId="2b796b35-8c2e-4666-99fd-9af50b8a1fb9" providerId="ADAL" clId="{B2FA3907-C03E-4773-BECD-79366A3918AD}" dt="2023-11-07T22:45:22.435" v="10508"/>
          <ac:spMkLst>
            <pc:docMk/>
            <pc:sldMk cId="2981189822" sldId="4492"/>
            <ac:spMk id="11" creationId="{7E9BF451-6943-AA1D-8407-23656F0D1DDA}"/>
          </ac:spMkLst>
        </pc:spChg>
        <pc:spChg chg="add mod">
          <ac:chgData name="Aurore COLIN" userId="2b796b35-8c2e-4666-99fd-9af50b8a1fb9" providerId="ADAL" clId="{B2FA3907-C03E-4773-BECD-79366A3918AD}" dt="2023-11-07T22:47:15.172" v="10521" actId="1076"/>
          <ac:spMkLst>
            <pc:docMk/>
            <pc:sldMk cId="2981189822" sldId="4492"/>
            <ac:spMk id="16" creationId="{FCE7191A-47A6-825D-95CC-B82F94575C45}"/>
          </ac:spMkLst>
        </pc:spChg>
        <pc:spChg chg="add mod">
          <ac:chgData name="Aurore COLIN" userId="2b796b35-8c2e-4666-99fd-9af50b8a1fb9" providerId="ADAL" clId="{B2FA3907-C03E-4773-BECD-79366A3918AD}" dt="2023-11-07T22:47:32.069" v="10531" actId="1076"/>
          <ac:spMkLst>
            <pc:docMk/>
            <pc:sldMk cId="2981189822" sldId="4492"/>
            <ac:spMk id="17" creationId="{9A8873F5-820F-35CE-5A4B-19EFB1ABD3A7}"/>
          </ac:spMkLst>
        </pc:spChg>
        <pc:spChg chg="add mod">
          <ac:chgData name="Aurore COLIN" userId="2b796b35-8c2e-4666-99fd-9af50b8a1fb9" providerId="ADAL" clId="{B2FA3907-C03E-4773-BECD-79366A3918AD}" dt="2023-11-07T22:47:15.172" v="10521" actId="1076"/>
          <ac:spMkLst>
            <pc:docMk/>
            <pc:sldMk cId="2981189822" sldId="4492"/>
            <ac:spMk id="18" creationId="{7C3256F2-9F49-7528-A36D-A34570A6E013}"/>
          </ac:spMkLst>
        </pc:spChg>
        <pc:spChg chg="add mod">
          <ac:chgData name="Aurore COLIN" userId="2b796b35-8c2e-4666-99fd-9af50b8a1fb9" providerId="ADAL" clId="{B2FA3907-C03E-4773-BECD-79366A3918AD}" dt="2023-11-07T22:47:15.172" v="10521" actId="1076"/>
          <ac:spMkLst>
            <pc:docMk/>
            <pc:sldMk cId="2981189822" sldId="4492"/>
            <ac:spMk id="19" creationId="{C1652F83-4260-68D4-F535-248934F356F6}"/>
          </ac:spMkLst>
        </pc:spChg>
        <pc:spChg chg="add mod">
          <ac:chgData name="Aurore COLIN" userId="2b796b35-8c2e-4666-99fd-9af50b8a1fb9" providerId="ADAL" clId="{B2FA3907-C03E-4773-BECD-79366A3918AD}" dt="2023-11-07T22:47:15.172" v="10521" actId="1076"/>
          <ac:spMkLst>
            <pc:docMk/>
            <pc:sldMk cId="2981189822" sldId="4492"/>
            <ac:spMk id="22" creationId="{0EDAB801-1FE7-60B4-390D-D758741B92F6}"/>
          </ac:spMkLst>
        </pc:spChg>
        <pc:spChg chg="add del mod">
          <ac:chgData name="Aurore COLIN" userId="2b796b35-8c2e-4666-99fd-9af50b8a1fb9" providerId="ADAL" clId="{B2FA3907-C03E-4773-BECD-79366A3918AD}" dt="2023-11-07T22:46:45.561" v="10520" actId="478"/>
          <ac:spMkLst>
            <pc:docMk/>
            <pc:sldMk cId="2981189822" sldId="4492"/>
            <ac:spMk id="26" creationId="{9E2BB918-E229-599A-CA1A-7551E1596280}"/>
          </ac:spMkLst>
        </pc:spChg>
        <pc:cxnChg chg="add del mod">
          <ac:chgData name="Aurore COLIN" userId="2b796b35-8c2e-4666-99fd-9af50b8a1fb9" providerId="ADAL" clId="{B2FA3907-C03E-4773-BECD-79366A3918AD}" dt="2023-11-07T22:45:22.435" v="10508"/>
          <ac:cxnSpMkLst>
            <pc:docMk/>
            <pc:sldMk cId="2981189822" sldId="4492"/>
            <ac:cxnSpMk id="2" creationId="{F44B5FFA-7520-2666-6A7A-6BD41845341D}"/>
          </ac:cxnSpMkLst>
        </pc:cxnChg>
        <pc:cxnChg chg="add del mod">
          <ac:chgData name="Aurore COLIN" userId="2b796b35-8c2e-4666-99fd-9af50b8a1fb9" providerId="ADAL" clId="{B2FA3907-C03E-4773-BECD-79366A3918AD}" dt="2023-11-07T22:45:22.435" v="10508"/>
          <ac:cxnSpMkLst>
            <pc:docMk/>
            <pc:sldMk cId="2981189822" sldId="4492"/>
            <ac:cxnSpMk id="9" creationId="{BB462E4C-91D3-F84F-6844-96ACE2857CC2}"/>
          </ac:cxnSpMkLst>
        </pc:cxnChg>
        <pc:cxnChg chg="add del mod">
          <ac:chgData name="Aurore COLIN" userId="2b796b35-8c2e-4666-99fd-9af50b8a1fb9" providerId="ADAL" clId="{B2FA3907-C03E-4773-BECD-79366A3918AD}" dt="2023-11-07T22:45:22.435" v="10508"/>
          <ac:cxnSpMkLst>
            <pc:docMk/>
            <pc:sldMk cId="2981189822" sldId="4492"/>
            <ac:cxnSpMk id="10" creationId="{F74C59CA-A7CD-14DE-5234-1F3A1B9B1C8D}"/>
          </ac:cxnSpMkLst>
        </pc:cxnChg>
        <pc:cxnChg chg="add del mod">
          <ac:chgData name="Aurore COLIN" userId="2b796b35-8c2e-4666-99fd-9af50b8a1fb9" providerId="ADAL" clId="{B2FA3907-C03E-4773-BECD-79366A3918AD}" dt="2023-11-07T22:45:22.435" v="10508"/>
          <ac:cxnSpMkLst>
            <pc:docMk/>
            <pc:sldMk cId="2981189822" sldId="4492"/>
            <ac:cxnSpMk id="12" creationId="{850A64AF-CB58-9331-510B-D0FF1D40BFD5}"/>
          </ac:cxnSpMkLst>
        </pc:cxnChg>
        <pc:cxnChg chg="add del mod">
          <ac:chgData name="Aurore COLIN" userId="2b796b35-8c2e-4666-99fd-9af50b8a1fb9" providerId="ADAL" clId="{B2FA3907-C03E-4773-BECD-79366A3918AD}" dt="2023-11-07T22:45:22.435" v="10508"/>
          <ac:cxnSpMkLst>
            <pc:docMk/>
            <pc:sldMk cId="2981189822" sldId="4492"/>
            <ac:cxnSpMk id="13" creationId="{B9C48DC5-245A-1BB6-FE32-209F8DD203B9}"/>
          </ac:cxnSpMkLst>
        </pc:cxnChg>
        <pc:cxnChg chg="add del mod">
          <ac:chgData name="Aurore COLIN" userId="2b796b35-8c2e-4666-99fd-9af50b8a1fb9" providerId="ADAL" clId="{B2FA3907-C03E-4773-BECD-79366A3918AD}" dt="2023-11-07T22:45:22.435" v="10508"/>
          <ac:cxnSpMkLst>
            <pc:docMk/>
            <pc:sldMk cId="2981189822" sldId="4492"/>
            <ac:cxnSpMk id="14" creationId="{018075AF-98D3-9233-4EB1-E952E448AD82}"/>
          </ac:cxnSpMkLst>
        </pc:cxnChg>
        <pc:cxnChg chg="add mod">
          <ac:chgData name="Aurore COLIN" userId="2b796b35-8c2e-4666-99fd-9af50b8a1fb9" providerId="ADAL" clId="{B2FA3907-C03E-4773-BECD-79366A3918AD}" dt="2023-11-07T22:47:15.172" v="10521" actId="1076"/>
          <ac:cxnSpMkLst>
            <pc:docMk/>
            <pc:sldMk cId="2981189822" sldId="4492"/>
            <ac:cxnSpMk id="15" creationId="{4F069632-1F78-EA3E-EBE9-D086BD40208D}"/>
          </ac:cxnSpMkLst>
        </pc:cxnChg>
        <pc:cxnChg chg="add mod">
          <ac:chgData name="Aurore COLIN" userId="2b796b35-8c2e-4666-99fd-9af50b8a1fb9" providerId="ADAL" clId="{B2FA3907-C03E-4773-BECD-79366A3918AD}" dt="2023-11-07T22:47:15.172" v="10521" actId="1076"/>
          <ac:cxnSpMkLst>
            <pc:docMk/>
            <pc:sldMk cId="2981189822" sldId="4492"/>
            <ac:cxnSpMk id="20" creationId="{C87DDA4F-544C-28E1-1ABF-6A9221F7C061}"/>
          </ac:cxnSpMkLst>
        </pc:cxnChg>
        <pc:cxnChg chg="add mod">
          <ac:chgData name="Aurore COLIN" userId="2b796b35-8c2e-4666-99fd-9af50b8a1fb9" providerId="ADAL" clId="{B2FA3907-C03E-4773-BECD-79366A3918AD}" dt="2023-11-07T22:47:15.172" v="10521" actId="1076"/>
          <ac:cxnSpMkLst>
            <pc:docMk/>
            <pc:sldMk cId="2981189822" sldId="4492"/>
            <ac:cxnSpMk id="21" creationId="{8BC0179A-D814-5CF5-0722-285E13FFBF36}"/>
          </ac:cxnSpMkLst>
        </pc:cxnChg>
        <pc:cxnChg chg="add mod">
          <ac:chgData name="Aurore COLIN" userId="2b796b35-8c2e-4666-99fd-9af50b8a1fb9" providerId="ADAL" clId="{B2FA3907-C03E-4773-BECD-79366A3918AD}" dt="2023-11-07T22:47:15.172" v="10521" actId="1076"/>
          <ac:cxnSpMkLst>
            <pc:docMk/>
            <pc:sldMk cId="2981189822" sldId="4492"/>
            <ac:cxnSpMk id="23" creationId="{A1FC4F05-A3AB-78AD-8C18-97379C6FDCA2}"/>
          </ac:cxnSpMkLst>
        </pc:cxnChg>
        <pc:cxnChg chg="add mod">
          <ac:chgData name="Aurore COLIN" userId="2b796b35-8c2e-4666-99fd-9af50b8a1fb9" providerId="ADAL" clId="{B2FA3907-C03E-4773-BECD-79366A3918AD}" dt="2023-11-07T22:47:15.172" v="10521" actId="1076"/>
          <ac:cxnSpMkLst>
            <pc:docMk/>
            <pc:sldMk cId="2981189822" sldId="4492"/>
            <ac:cxnSpMk id="24" creationId="{347A38EF-5CEE-A4E3-FAF4-AA34F511E56A}"/>
          </ac:cxnSpMkLst>
        </pc:cxnChg>
        <pc:cxnChg chg="add mod">
          <ac:chgData name="Aurore COLIN" userId="2b796b35-8c2e-4666-99fd-9af50b8a1fb9" providerId="ADAL" clId="{B2FA3907-C03E-4773-BECD-79366A3918AD}" dt="2023-11-07T22:47:32.069" v="10531" actId="1076"/>
          <ac:cxnSpMkLst>
            <pc:docMk/>
            <pc:sldMk cId="2981189822" sldId="4492"/>
            <ac:cxnSpMk id="25" creationId="{EE3CA64F-E9C5-0AB8-0CFC-5C144B8EC7D1}"/>
          </ac:cxnSpMkLst>
        </pc:cxnChg>
      </pc:sldChg>
      <pc:sldChg chg="addSp modSp add mod ord">
        <pc:chgData name="Aurore COLIN" userId="2b796b35-8c2e-4666-99fd-9af50b8a1fb9" providerId="ADAL" clId="{B2FA3907-C03E-4773-BECD-79366A3918AD}" dt="2023-11-07T23:15:49.085" v="11301"/>
        <pc:sldMkLst>
          <pc:docMk/>
          <pc:sldMk cId="2208508935" sldId="4493"/>
        </pc:sldMkLst>
        <pc:spChg chg="mod">
          <ac:chgData name="Aurore COLIN" userId="2b796b35-8c2e-4666-99fd-9af50b8a1fb9" providerId="ADAL" clId="{B2FA3907-C03E-4773-BECD-79366A3918AD}" dt="2023-11-07T22:48:16.954" v="10593" actId="20577"/>
          <ac:spMkLst>
            <pc:docMk/>
            <pc:sldMk cId="2208508935" sldId="4493"/>
            <ac:spMk id="3" creationId="{832BB895-3B48-DC00-A515-8D2CA7023140}"/>
          </ac:spMkLst>
        </pc:spChg>
        <pc:spChg chg="mod">
          <ac:chgData name="Aurore COLIN" userId="2b796b35-8c2e-4666-99fd-9af50b8a1fb9" providerId="ADAL" clId="{B2FA3907-C03E-4773-BECD-79366A3918AD}" dt="2023-11-07T22:49:18.488" v="10648" actId="207"/>
          <ac:spMkLst>
            <pc:docMk/>
            <pc:sldMk cId="2208508935" sldId="4493"/>
            <ac:spMk id="7" creationId="{AD8760FD-19F5-1FC1-85D7-042B32A9DE16}"/>
          </ac:spMkLst>
        </pc:spChg>
        <pc:graphicFrameChg chg="add mod">
          <ac:chgData name="Aurore COLIN" userId="2b796b35-8c2e-4666-99fd-9af50b8a1fb9" providerId="ADAL" clId="{B2FA3907-C03E-4773-BECD-79366A3918AD}" dt="2023-11-07T22:43:50.943" v="10498" actId="1076"/>
          <ac:graphicFrameMkLst>
            <pc:docMk/>
            <pc:sldMk cId="2208508935" sldId="4493"/>
            <ac:graphicFrameMk id="2" creationId="{A26FBCB8-B20C-A3BA-4337-BE1060849231}"/>
          </ac:graphicFrameMkLst>
        </pc:graphicFrameChg>
      </pc:sldChg>
      <pc:sldChg chg="modSp add mod modNotesTx">
        <pc:chgData name="Aurore COLIN" userId="2b796b35-8c2e-4666-99fd-9af50b8a1fb9" providerId="ADAL" clId="{B2FA3907-C03E-4773-BECD-79366A3918AD}" dt="2023-11-07T22:48:46.035" v="10633" actId="20577"/>
        <pc:sldMkLst>
          <pc:docMk/>
          <pc:sldMk cId="479684268" sldId="4494"/>
        </pc:sldMkLst>
        <pc:spChg chg="mod">
          <ac:chgData name="Aurore COLIN" userId="2b796b35-8c2e-4666-99fd-9af50b8a1fb9" providerId="ADAL" clId="{B2FA3907-C03E-4773-BECD-79366A3918AD}" dt="2023-11-07T22:48:23.084" v="10605" actId="20577"/>
          <ac:spMkLst>
            <pc:docMk/>
            <pc:sldMk cId="479684268" sldId="4494"/>
            <ac:spMk id="3" creationId="{832BB895-3B48-DC00-A515-8D2CA7023140}"/>
          </ac:spMkLst>
        </pc:spChg>
        <pc:spChg chg="mod">
          <ac:chgData name="Aurore COLIN" userId="2b796b35-8c2e-4666-99fd-9af50b8a1fb9" providerId="ADAL" clId="{B2FA3907-C03E-4773-BECD-79366A3918AD}" dt="2023-11-07T22:48:46.035" v="10633" actId="20577"/>
          <ac:spMkLst>
            <pc:docMk/>
            <pc:sldMk cId="479684268" sldId="4494"/>
            <ac:spMk id="7" creationId="{AD8760FD-19F5-1FC1-85D7-042B32A9DE16}"/>
          </ac:spMkLst>
        </pc:spChg>
      </pc:sldChg>
      <pc:sldChg chg="addSp delSp modSp new mod modClrScheme chgLayout">
        <pc:chgData name="Aurore COLIN" userId="2b796b35-8c2e-4666-99fd-9af50b8a1fb9" providerId="ADAL" clId="{B2FA3907-C03E-4773-BECD-79366A3918AD}" dt="2023-11-07T23:20:37.306" v="11398" actId="1076"/>
        <pc:sldMkLst>
          <pc:docMk/>
          <pc:sldMk cId="2275862807" sldId="4495"/>
        </pc:sldMkLst>
        <pc:spChg chg="mod ord">
          <ac:chgData name="Aurore COLIN" userId="2b796b35-8c2e-4666-99fd-9af50b8a1fb9" providerId="ADAL" clId="{B2FA3907-C03E-4773-BECD-79366A3918AD}" dt="2023-11-07T23:09:24.880" v="11075" actId="108"/>
          <ac:spMkLst>
            <pc:docMk/>
            <pc:sldMk cId="2275862807" sldId="4495"/>
            <ac:spMk id="2" creationId="{356EDA7B-DE4B-21F4-318D-49D9DBADA4ED}"/>
          </ac:spMkLst>
        </pc:spChg>
        <pc:spChg chg="del">
          <ac:chgData name="Aurore COLIN" userId="2b796b35-8c2e-4666-99fd-9af50b8a1fb9" providerId="ADAL" clId="{B2FA3907-C03E-4773-BECD-79366A3918AD}" dt="2023-11-07T23:03:05.117" v="10674" actId="478"/>
          <ac:spMkLst>
            <pc:docMk/>
            <pc:sldMk cId="2275862807" sldId="4495"/>
            <ac:spMk id="3" creationId="{A6C34394-5F5F-9FCA-48FB-0B6AC466AF60}"/>
          </ac:spMkLst>
        </pc:spChg>
        <pc:spChg chg="add mod ord">
          <ac:chgData name="Aurore COLIN" userId="2b796b35-8c2e-4666-99fd-9af50b8a1fb9" providerId="ADAL" clId="{B2FA3907-C03E-4773-BECD-79366A3918AD}" dt="2023-11-07T23:20:37.306" v="11398" actId="1076"/>
          <ac:spMkLst>
            <pc:docMk/>
            <pc:sldMk cId="2275862807" sldId="4495"/>
            <ac:spMk id="4" creationId="{FC51FB08-E47A-CDCA-4F70-725D096E5E0A}"/>
          </ac:spMkLst>
        </pc:spChg>
        <pc:spChg chg="add del mod ord">
          <ac:chgData name="Aurore COLIN" userId="2b796b35-8c2e-4666-99fd-9af50b8a1fb9" providerId="ADAL" clId="{B2FA3907-C03E-4773-BECD-79366A3918AD}" dt="2023-11-07T23:04:49.243" v="10916" actId="478"/>
          <ac:spMkLst>
            <pc:docMk/>
            <pc:sldMk cId="2275862807" sldId="4495"/>
            <ac:spMk id="5" creationId="{ED1E4459-5836-18A0-18C9-4A857B6E856F}"/>
          </ac:spMkLst>
        </pc:spChg>
        <pc:spChg chg="add mod">
          <ac:chgData name="Aurore COLIN" userId="2b796b35-8c2e-4666-99fd-9af50b8a1fb9" providerId="ADAL" clId="{B2FA3907-C03E-4773-BECD-79366A3918AD}" dt="2023-11-07T23:19:19.727" v="11377" actId="1076"/>
          <ac:spMkLst>
            <pc:docMk/>
            <pc:sldMk cId="2275862807" sldId="4495"/>
            <ac:spMk id="12" creationId="{95E5503A-2934-DA53-28D7-B47A359C3E74}"/>
          </ac:spMkLst>
        </pc:spChg>
        <pc:picChg chg="add del mod">
          <ac:chgData name="Aurore COLIN" userId="2b796b35-8c2e-4666-99fd-9af50b8a1fb9" providerId="ADAL" clId="{B2FA3907-C03E-4773-BECD-79366A3918AD}" dt="2023-11-07T23:10:00.121" v="11081" actId="478"/>
          <ac:picMkLst>
            <pc:docMk/>
            <pc:sldMk cId="2275862807" sldId="4495"/>
            <ac:picMk id="7" creationId="{199784A8-ABC7-36A4-147C-1CA64C48A583}"/>
          </ac:picMkLst>
        </pc:picChg>
        <pc:picChg chg="add mod">
          <ac:chgData name="Aurore COLIN" userId="2b796b35-8c2e-4666-99fd-9af50b8a1fb9" providerId="ADAL" clId="{B2FA3907-C03E-4773-BECD-79366A3918AD}" dt="2023-11-07T23:19:15.229" v="11375" actId="1076"/>
          <ac:picMkLst>
            <pc:docMk/>
            <pc:sldMk cId="2275862807" sldId="4495"/>
            <ac:picMk id="9" creationId="{308AD7A3-948E-43E4-0798-44F399718776}"/>
          </ac:picMkLst>
        </pc:picChg>
        <pc:picChg chg="add del mod">
          <ac:chgData name="Aurore COLIN" userId="2b796b35-8c2e-4666-99fd-9af50b8a1fb9" providerId="ADAL" clId="{B2FA3907-C03E-4773-BECD-79366A3918AD}" dt="2023-11-07T23:15:53.927" v="11303" actId="478"/>
          <ac:picMkLst>
            <pc:docMk/>
            <pc:sldMk cId="2275862807" sldId="4495"/>
            <ac:picMk id="11" creationId="{45586C11-121E-7316-AD59-1DE5255E0347}"/>
          </ac:picMkLst>
        </pc:picChg>
      </pc:sldChg>
      <pc:sldChg chg="addSp delSp modSp new mod modClrScheme chgLayout">
        <pc:chgData name="Aurore COLIN" userId="2b796b35-8c2e-4666-99fd-9af50b8a1fb9" providerId="ADAL" clId="{B2FA3907-C03E-4773-BECD-79366A3918AD}" dt="2023-11-08T07:49:53.757" v="11694" actId="20577"/>
        <pc:sldMkLst>
          <pc:docMk/>
          <pc:sldMk cId="903208216" sldId="4496"/>
        </pc:sldMkLst>
        <pc:spChg chg="del">
          <ac:chgData name="Aurore COLIN" userId="2b796b35-8c2e-4666-99fd-9af50b8a1fb9" providerId="ADAL" clId="{B2FA3907-C03E-4773-BECD-79366A3918AD}" dt="2023-11-07T23:21:09.495" v="11416" actId="700"/>
          <ac:spMkLst>
            <pc:docMk/>
            <pc:sldMk cId="903208216" sldId="4496"/>
            <ac:spMk id="2" creationId="{DDD81AAB-51B1-50A9-B413-376A1C0BFBE2}"/>
          </ac:spMkLst>
        </pc:spChg>
        <pc:spChg chg="del">
          <ac:chgData name="Aurore COLIN" userId="2b796b35-8c2e-4666-99fd-9af50b8a1fb9" providerId="ADAL" clId="{B2FA3907-C03E-4773-BECD-79366A3918AD}" dt="2023-11-07T23:21:09.495" v="11416" actId="700"/>
          <ac:spMkLst>
            <pc:docMk/>
            <pc:sldMk cId="903208216" sldId="4496"/>
            <ac:spMk id="3" creationId="{2803AE28-9DBA-38BB-1656-25A4B72D7DD3}"/>
          </ac:spMkLst>
        </pc:spChg>
        <pc:spChg chg="del mod ord">
          <ac:chgData name="Aurore COLIN" userId="2b796b35-8c2e-4666-99fd-9af50b8a1fb9" providerId="ADAL" clId="{B2FA3907-C03E-4773-BECD-79366A3918AD}" dt="2023-11-07T23:21:09.495" v="11416" actId="700"/>
          <ac:spMkLst>
            <pc:docMk/>
            <pc:sldMk cId="903208216" sldId="4496"/>
            <ac:spMk id="4" creationId="{8AB9F950-8276-2BBB-F4EA-345D9187BAA7}"/>
          </ac:spMkLst>
        </pc:spChg>
        <pc:spChg chg="add mod ord">
          <ac:chgData name="Aurore COLIN" userId="2b796b35-8c2e-4666-99fd-9af50b8a1fb9" providerId="ADAL" clId="{B2FA3907-C03E-4773-BECD-79366A3918AD}" dt="2023-11-08T07:49:53.757" v="11694" actId="20577"/>
          <ac:spMkLst>
            <pc:docMk/>
            <pc:sldMk cId="903208216" sldId="4496"/>
            <ac:spMk id="5" creationId="{6F045F7F-5525-DA32-824B-2BB3BFB8A897}"/>
          </ac:spMkLst>
        </pc:spChg>
      </pc:sldChg>
      <pc:sldChg chg="delSp modSp add del mod">
        <pc:chgData name="Aurore COLIN" userId="2b796b35-8c2e-4666-99fd-9af50b8a1fb9" providerId="ADAL" clId="{B2FA3907-C03E-4773-BECD-79366A3918AD}" dt="2023-11-07T23:15:51.871" v="11302" actId="47"/>
        <pc:sldMkLst>
          <pc:docMk/>
          <pc:sldMk cId="3340271617" sldId="4496"/>
        </pc:sldMkLst>
        <pc:spChg chg="mod">
          <ac:chgData name="Aurore COLIN" userId="2b796b35-8c2e-4666-99fd-9af50b8a1fb9" providerId="ADAL" clId="{B2FA3907-C03E-4773-BECD-79366A3918AD}" dt="2023-11-07T23:14:37.528" v="11255" actId="1076"/>
          <ac:spMkLst>
            <pc:docMk/>
            <pc:sldMk cId="3340271617" sldId="4496"/>
            <ac:spMk id="2" creationId="{356EDA7B-DE4B-21F4-318D-49D9DBADA4ED}"/>
          </ac:spMkLst>
        </pc:spChg>
        <pc:picChg chg="mod">
          <ac:chgData name="Aurore COLIN" userId="2b796b35-8c2e-4666-99fd-9af50b8a1fb9" providerId="ADAL" clId="{B2FA3907-C03E-4773-BECD-79366A3918AD}" dt="2023-11-07T23:14:31.898" v="11253" actId="1076"/>
          <ac:picMkLst>
            <pc:docMk/>
            <pc:sldMk cId="3340271617" sldId="4496"/>
            <ac:picMk id="9" creationId="{308AD7A3-948E-43E4-0798-44F399718776}"/>
          </ac:picMkLst>
        </pc:picChg>
        <pc:picChg chg="del mod">
          <ac:chgData name="Aurore COLIN" userId="2b796b35-8c2e-4666-99fd-9af50b8a1fb9" providerId="ADAL" clId="{B2FA3907-C03E-4773-BECD-79366A3918AD}" dt="2023-11-07T23:15:04.405" v="11257" actId="21"/>
          <ac:picMkLst>
            <pc:docMk/>
            <pc:sldMk cId="3340271617" sldId="4496"/>
            <ac:picMk id="11" creationId="{45586C11-121E-7316-AD59-1DE5255E0347}"/>
          </ac:picMkLst>
        </pc:picChg>
      </pc:sldChg>
      <pc:sldChg chg="addSp delSp modSp new mod modClrScheme chgLayout">
        <pc:chgData name="Aurore COLIN" userId="2b796b35-8c2e-4666-99fd-9af50b8a1fb9" providerId="ADAL" clId="{B2FA3907-C03E-4773-BECD-79366A3918AD}" dt="2023-11-07T23:21:34.362" v="11469" actId="122"/>
        <pc:sldMkLst>
          <pc:docMk/>
          <pc:sldMk cId="775145126" sldId="4497"/>
        </pc:sldMkLst>
        <pc:spChg chg="del">
          <ac:chgData name="Aurore COLIN" userId="2b796b35-8c2e-4666-99fd-9af50b8a1fb9" providerId="ADAL" clId="{B2FA3907-C03E-4773-BECD-79366A3918AD}" dt="2023-11-07T23:21:21.249" v="11418" actId="700"/>
          <ac:spMkLst>
            <pc:docMk/>
            <pc:sldMk cId="775145126" sldId="4497"/>
            <ac:spMk id="2" creationId="{D3DF2301-9DAB-2A6C-8DBF-4A40C977C4CD}"/>
          </ac:spMkLst>
        </pc:spChg>
        <pc:spChg chg="del mod ord">
          <ac:chgData name="Aurore COLIN" userId="2b796b35-8c2e-4666-99fd-9af50b8a1fb9" providerId="ADAL" clId="{B2FA3907-C03E-4773-BECD-79366A3918AD}" dt="2023-11-07T23:21:21.249" v="11418" actId="700"/>
          <ac:spMkLst>
            <pc:docMk/>
            <pc:sldMk cId="775145126" sldId="4497"/>
            <ac:spMk id="3" creationId="{76CF10AD-0F19-B384-9BFC-DC57EEB3031F}"/>
          </ac:spMkLst>
        </pc:spChg>
        <pc:spChg chg="del">
          <ac:chgData name="Aurore COLIN" userId="2b796b35-8c2e-4666-99fd-9af50b8a1fb9" providerId="ADAL" clId="{B2FA3907-C03E-4773-BECD-79366A3918AD}" dt="2023-11-07T23:21:21.249" v="11418" actId="700"/>
          <ac:spMkLst>
            <pc:docMk/>
            <pc:sldMk cId="775145126" sldId="4497"/>
            <ac:spMk id="4" creationId="{ED5B406B-A999-94BA-0633-6F0F692B2C9C}"/>
          </ac:spMkLst>
        </pc:spChg>
        <pc:spChg chg="add mod ord">
          <ac:chgData name="Aurore COLIN" userId="2b796b35-8c2e-4666-99fd-9af50b8a1fb9" providerId="ADAL" clId="{B2FA3907-C03E-4773-BECD-79366A3918AD}" dt="2023-11-07T23:21:34.362" v="11469" actId="122"/>
          <ac:spMkLst>
            <pc:docMk/>
            <pc:sldMk cId="775145126" sldId="4497"/>
            <ac:spMk id="5" creationId="{E0E3D972-1E98-4ECB-623F-4ABFD46404E0}"/>
          </ac:spMkLst>
        </pc:spChg>
      </pc:sldChg>
      <pc:sldChg chg="addSp delSp modSp add del mod">
        <pc:chgData name="Aurore COLIN" userId="2b796b35-8c2e-4666-99fd-9af50b8a1fb9" providerId="ADAL" clId="{B2FA3907-C03E-4773-BECD-79366A3918AD}" dt="2023-11-07T23:20:52.868" v="11399" actId="47"/>
        <pc:sldMkLst>
          <pc:docMk/>
          <pc:sldMk cId="2115094666" sldId="4497"/>
        </pc:sldMkLst>
        <pc:spChg chg="mod">
          <ac:chgData name="Aurore COLIN" userId="2b796b35-8c2e-4666-99fd-9af50b8a1fb9" providerId="ADAL" clId="{B2FA3907-C03E-4773-BECD-79366A3918AD}" dt="2023-11-07T23:15:34.287" v="11295" actId="1076"/>
          <ac:spMkLst>
            <pc:docMk/>
            <pc:sldMk cId="2115094666" sldId="4497"/>
            <ac:spMk id="2" creationId="{356EDA7B-DE4B-21F4-318D-49D9DBADA4ED}"/>
          </ac:spMkLst>
        </pc:spChg>
        <pc:spChg chg="del">
          <ac:chgData name="Aurore COLIN" userId="2b796b35-8c2e-4666-99fd-9af50b8a1fb9" providerId="ADAL" clId="{B2FA3907-C03E-4773-BECD-79366A3918AD}" dt="2023-11-07T23:15:10.499" v="11259" actId="478"/>
          <ac:spMkLst>
            <pc:docMk/>
            <pc:sldMk cId="2115094666" sldId="4497"/>
            <ac:spMk id="4" creationId="{FC51FB08-E47A-CDCA-4F70-725D096E5E0A}"/>
          </ac:spMkLst>
        </pc:spChg>
        <pc:spChg chg="add mod ord">
          <ac:chgData name="Aurore COLIN" userId="2b796b35-8c2e-4666-99fd-9af50b8a1fb9" providerId="ADAL" clId="{B2FA3907-C03E-4773-BECD-79366A3918AD}" dt="2023-11-07T23:15:43.403" v="11298" actId="166"/>
          <ac:spMkLst>
            <pc:docMk/>
            <pc:sldMk cId="2115094666" sldId="4497"/>
            <ac:spMk id="5" creationId="{494C27EF-4952-C13E-3329-F1DF03D07C06}"/>
          </ac:spMkLst>
        </pc:spChg>
        <pc:picChg chg="add mod">
          <ac:chgData name="Aurore COLIN" userId="2b796b35-8c2e-4666-99fd-9af50b8a1fb9" providerId="ADAL" clId="{B2FA3907-C03E-4773-BECD-79366A3918AD}" dt="2023-11-07T23:15:46.564" v="11299" actId="1076"/>
          <ac:picMkLst>
            <pc:docMk/>
            <pc:sldMk cId="2115094666" sldId="4497"/>
            <ac:picMk id="6" creationId="{D174EB48-32C0-B8D7-40A6-39308F03DED7}"/>
          </ac:picMkLst>
        </pc:picChg>
        <pc:picChg chg="del">
          <ac:chgData name="Aurore COLIN" userId="2b796b35-8c2e-4666-99fd-9af50b8a1fb9" providerId="ADAL" clId="{B2FA3907-C03E-4773-BECD-79366A3918AD}" dt="2023-11-07T23:15:29.931" v="11293" actId="478"/>
          <ac:picMkLst>
            <pc:docMk/>
            <pc:sldMk cId="2115094666" sldId="4497"/>
            <ac:picMk id="9" creationId="{308AD7A3-948E-43E4-0798-44F399718776}"/>
          </ac:picMkLst>
        </pc:picChg>
      </pc:sldChg>
      <pc:sldChg chg="addSp delSp modSp new del mod modClrScheme modShow chgLayout">
        <pc:chgData name="Aurore COLIN" userId="2b796b35-8c2e-4666-99fd-9af50b8a1fb9" providerId="ADAL" clId="{B2FA3907-C03E-4773-BECD-79366A3918AD}" dt="2023-11-07T23:51:08.173" v="11665" actId="47"/>
        <pc:sldMkLst>
          <pc:docMk/>
          <pc:sldMk cId="1565671086" sldId="4498"/>
        </pc:sldMkLst>
        <pc:spChg chg="del mod ord">
          <ac:chgData name="Aurore COLIN" userId="2b796b35-8c2e-4666-99fd-9af50b8a1fb9" providerId="ADAL" clId="{B2FA3907-C03E-4773-BECD-79366A3918AD}" dt="2023-11-07T23:27:57.834" v="11471" actId="700"/>
          <ac:spMkLst>
            <pc:docMk/>
            <pc:sldMk cId="1565671086" sldId="4498"/>
            <ac:spMk id="2" creationId="{72982C8C-2F5D-13F3-06A4-28B8AB040E67}"/>
          </ac:spMkLst>
        </pc:spChg>
        <pc:spChg chg="del">
          <ac:chgData name="Aurore COLIN" userId="2b796b35-8c2e-4666-99fd-9af50b8a1fb9" providerId="ADAL" clId="{B2FA3907-C03E-4773-BECD-79366A3918AD}" dt="2023-11-07T23:27:57.834" v="11471" actId="700"/>
          <ac:spMkLst>
            <pc:docMk/>
            <pc:sldMk cId="1565671086" sldId="4498"/>
            <ac:spMk id="3" creationId="{9F35C0CC-F41D-7B8A-22E9-B3F0ABBC9AC8}"/>
          </ac:spMkLst>
        </pc:spChg>
        <pc:spChg chg="add del mod ord">
          <ac:chgData name="Aurore COLIN" userId="2b796b35-8c2e-4666-99fd-9af50b8a1fb9" providerId="ADAL" clId="{B2FA3907-C03E-4773-BECD-79366A3918AD}" dt="2023-11-07T23:28:00.109" v="11472" actId="478"/>
          <ac:spMkLst>
            <pc:docMk/>
            <pc:sldMk cId="1565671086" sldId="4498"/>
            <ac:spMk id="4" creationId="{10C143D9-C472-9FA3-AA84-63A7E36EC67C}"/>
          </ac:spMkLst>
        </pc:spChg>
        <pc:spChg chg="add mod">
          <ac:chgData name="Aurore COLIN" userId="2b796b35-8c2e-4666-99fd-9af50b8a1fb9" providerId="ADAL" clId="{B2FA3907-C03E-4773-BECD-79366A3918AD}" dt="2023-11-07T23:35:46.384" v="11645" actId="1035"/>
          <ac:spMkLst>
            <pc:docMk/>
            <pc:sldMk cId="1565671086" sldId="4498"/>
            <ac:spMk id="6" creationId="{88BEE568-A631-5518-7D43-4EF13FB52C07}"/>
          </ac:spMkLst>
        </pc:spChg>
        <pc:spChg chg="add mod">
          <ac:chgData name="Aurore COLIN" userId="2b796b35-8c2e-4666-99fd-9af50b8a1fb9" providerId="ADAL" clId="{B2FA3907-C03E-4773-BECD-79366A3918AD}" dt="2023-11-07T23:34:07.316" v="11565" actId="1036"/>
          <ac:spMkLst>
            <pc:docMk/>
            <pc:sldMk cId="1565671086" sldId="4498"/>
            <ac:spMk id="8" creationId="{81C91B58-64A2-3166-E277-4A6FC00CE906}"/>
          </ac:spMkLst>
        </pc:spChg>
        <pc:spChg chg="add mod">
          <ac:chgData name="Aurore COLIN" userId="2b796b35-8c2e-4666-99fd-9af50b8a1fb9" providerId="ADAL" clId="{B2FA3907-C03E-4773-BECD-79366A3918AD}" dt="2023-11-07T23:33:26.274" v="11555" actId="1036"/>
          <ac:spMkLst>
            <pc:docMk/>
            <pc:sldMk cId="1565671086" sldId="4498"/>
            <ac:spMk id="10" creationId="{6F762D1C-24B4-1084-9E00-5C744760F253}"/>
          </ac:spMkLst>
        </pc:spChg>
        <pc:spChg chg="add del mod">
          <ac:chgData name="Aurore COLIN" userId="2b796b35-8c2e-4666-99fd-9af50b8a1fb9" providerId="ADAL" clId="{B2FA3907-C03E-4773-BECD-79366A3918AD}" dt="2023-11-07T23:51:03.394" v="11664" actId="478"/>
          <ac:spMkLst>
            <pc:docMk/>
            <pc:sldMk cId="1565671086" sldId="4498"/>
            <ac:spMk id="11" creationId="{1A0ACD4C-32C3-128F-8297-5FF0FDD4FFB7}"/>
          </ac:spMkLst>
        </pc:spChg>
      </pc:sldChg>
      <pc:sldMasterChg chg="delSldLayout">
        <pc:chgData name="Aurore COLIN" userId="2b796b35-8c2e-4666-99fd-9af50b8a1fb9" providerId="ADAL" clId="{B2FA3907-C03E-4773-BECD-79366A3918AD}" dt="2023-11-07T23:20:58.925" v="11404" actId="47"/>
        <pc:sldMasterMkLst>
          <pc:docMk/>
          <pc:sldMasterMk cId="4093714634" sldId="2147483648"/>
        </pc:sldMasterMkLst>
        <pc:sldLayoutChg chg="del">
          <pc:chgData name="Aurore COLIN" userId="2b796b35-8c2e-4666-99fd-9af50b8a1fb9" providerId="ADAL" clId="{B2FA3907-C03E-4773-BECD-79366A3918AD}" dt="2023-11-07T21:10:21.916" v="7070" actId="47"/>
          <pc:sldLayoutMkLst>
            <pc:docMk/>
            <pc:sldMasterMk cId="4093714634" sldId="2147483648"/>
            <pc:sldLayoutMk cId="3429748565" sldId="2147483667"/>
          </pc:sldLayoutMkLst>
        </pc:sldLayoutChg>
        <pc:sldLayoutChg chg="del">
          <pc:chgData name="Aurore COLIN" userId="2b796b35-8c2e-4666-99fd-9af50b8a1fb9" providerId="ADAL" clId="{B2FA3907-C03E-4773-BECD-79366A3918AD}" dt="2023-11-07T23:20:58.925" v="11404" actId="47"/>
          <pc:sldLayoutMkLst>
            <pc:docMk/>
            <pc:sldMasterMk cId="4093714634" sldId="2147483648"/>
            <pc:sldLayoutMk cId="629358571" sldId="2147483668"/>
          </pc:sldLayoutMkLst>
        </pc:sldLayoutChg>
      </pc:sldMasterChg>
    </pc:docChg>
  </pc:docChgLst>
  <pc:docChgLst>
    <pc:chgData name="Aurore COLIN" userId="2b796b35-8c2e-4666-99fd-9af50b8a1fb9" providerId="ADAL" clId="{452684CC-8735-4D00-A5E9-C23AA00A51D9}"/>
    <pc:docChg chg="undo redo custSel addSld delSld modSld sldOrd">
      <pc:chgData name="Aurore COLIN" userId="2b796b35-8c2e-4666-99fd-9af50b8a1fb9" providerId="ADAL" clId="{452684CC-8735-4D00-A5E9-C23AA00A51D9}" dt="2022-10-28T08:54:46.694" v="12465"/>
      <pc:docMkLst>
        <pc:docMk/>
      </pc:docMkLst>
      <pc:sldChg chg="addSp delSp modSp add mod modClrScheme chgLayout">
        <pc:chgData name="Aurore COLIN" userId="2b796b35-8c2e-4666-99fd-9af50b8a1fb9" providerId="ADAL" clId="{452684CC-8735-4D00-A5E9-C23AA00A51D9}" dt="2022-10-24T18:14:08.126" v="8073" actId="20577"/>
        <pc:sldMkLst>
          <pc:docMk/>
          <pc:sldMk cId="384429845" sldId="302"/>
        </pc:sldMkLst>
        <pc:spChg chg="mod ord">
          <ac:chgData name="Aurore COLIN" userId="2b796b35-8c2e-4666-99fd-9af50b8a1fb9" providerId="ADAL" clId="{452684CC-8735-4D00-A5E9-C23AA00A51D9}" dt="2022-10-24T18:13:21.599" v="8044" actId="1076"/>
          <ac:spMkLst>
            <pc:docMk/>
            <pc:sldMk cId="384429845" sldId="302"/>
            <ac:spMk id="2" creationId="{420CF0A7-4A07-72BA-C0E2-C3DCA8FE7D51}"/>
          </ac:spMkLst>
        </pc:spChg>
        <pc:spChg chg="mod topLvl">
          <ac:chgData name="Aurore COLIN" userId="2b796b35-8c2e-4666-99fd-9af50b8a1fb9" providerId="ADAL" clId="{452684CC-8735-4D00-A5E9-C23AA00A51D9}" dt="2022-10-24T18:12:28.582" v="8022" actId="164"/>
          <ac:spMkLst>
            <pc:docMk/>
            <pc:sldMk cId="384429845" sldId="302"/>
            <ac:spMk id="3" creationId="{C9670E2D-803F-7069-BC9F-10EB304CA7AD}"/>
          </ac:spMkLst>
        </pc:spChg>
        <pc:spChg chg="mod">
          <ac:chgData name="Aurore COLIN" userId="2b796b35-8c2e-4666-99fd-9af50b8a1fb9" providerId="ADAL" clId="{452684CC-8735-4D00-A5E9-C23AA00A51D9}" dt="2022-10-24T18:13:09.855" v="8040" actId="1038"/>
          <ac:spMkLst>
            <pc:docMk/>
            <pc:sldMk cId="384429845" sldId="302"/>
            <ac:spMk id="4" creationId="{87C0FF38-1D28-7789-6661-DDC574FB65A4}"/>
          </ac:spMkLst>
        </pc:spChg>
        <pc:spChg chg="mod">
          <ac:chgData name="Aurore COLIN" userId="2b796b35-8c2e-4666-99fd-9af50b8a1fb9" providerId="ADAL" clId="{452684CC-8735-4D00-A5E9-C23AA00A51D9}" dt="2022-10-24T18:13:17.523" v="8043" actId="1076"/>
          <ac:spMkLst>
            <pc:docMk/>
            <pc:sldMk cId="384429845" sldId="302"/>
            <ac:spMk id="5" creationId="{4D617D46-028A-6B35-A72B-762CEA46D170}"/>
          </ac:spMkLst>
        </pc:spChg>
        <pc:spChg chg="mod topLvl">
          <ac:chgData name="Aurore COLIN" userId="2b796b35-8c2e-4666-99fd-9af50b8a1fb9" providerId="ADAL" clId="{452684CC-8735-4D00-A5E9-C23AA00A51D9}" dt="2022-10-24T18:12:28.582" v="8022" actId="164"/>
          <ac:spMkLst>
            <pc:docMk/>
            <pc:sldMk cId="384429845" sldId="302"/>
            <ac:spMk id="6" creationId="{A2914B54-0D28-5DE7-5EC1-6D22391CCE9C}"/>
          </ac:spMkLst>
        </pc:spChg>
        <pc:spChg chg="add mod ord">
          <ac:chgData name="Aurore COLIN" userId="2b796b35-8c2e-4666-99fd-9af50b8a1fb9" providerId="ADAL" clId="{452684CC-8735-4D00-A5E9-C23AA00A51D9}" dt="2022-10-24T18:11:28.124" v="8014" actId="255"/>
          <ac:spMkLst>
            <pc:docMk/>
            <pc:sldMk cId="384429845" sldId="302"/>
            <ac:spMk id="7" creationId="{72BE23A0-B013-CF77-A9E0-449404286260}"/>
          </ac:spMkLst>
        </pc:spChg>
        <pc:spChg chg="mod topLvl">
          <ac:chgData name="Aurore COLIN" userId="2b796b35-8c2e-4666-99fd-9af50b8a1fb9" providerId="ADAL" clId="{452684CC-8735-4D00-A5E9-C23AA00A51D9}" dt="2022-10-24T18:12:28.582" v="8022" actId="164"/>
          <ac:spMkLst>
            <pc:docMk/>
            <pc:sldMk cId="384429845" sldId="302"/>
            <ac:spMk id="8" creationId="{788C2AC5-F495-E9F8-36C7-85B5C61869CF}"/>
          </ac:spMkLst>
        </pc:spChg>
        <pc:spChg chg="mod topLvl">
          <ac:chgData name="Aurore COLIN" userId="2b796b35-8c2e-4666-99fd-9af50b8a1fb9" providerId="ADAL" clId="{452684CC-8735-4D00-A5E9-C23AA00A51D9}" dt="2022-10-24T18:12:28.582" v="8022" actId="164"/>
          <ac:spMkLst>
            <pc:docMk/>
            <pc:sldMk cId="384429845" sldId="302"/>
            <ac:spMk id="9" creationId="{8C2AE0D9-0DDE-479F-06AA-EDF13663702B}"/>
          </ac:spMkLst>
        </pc:spChg>
        <pc:spChg chg="mod topLvl">
          <ac:chgData name="Aurore COLIN" userId="2b796b35-8c2e-4666-99fd-9af50b8a1fb9" providerId="ADAL" clId="{452684CC-8735-4D00-A5E9-C23AA00A51D9}" dt="2022-10-24T18:12:28.582" v="8022" actId="164"/>
          <ac:spMkLst>
            <pc:docMk/>
            <pc:sldMk cId="384429845" sldId="302"/>
            <ac:spMk id="10" creationId="{F3E18E34-E7CF-80E4-FD49-1D1800170F2E}"/>
          </ac:spMkLst>
        </pc:spChg>
        <pc:spChg chg="mod topLvl">
          <ac:chgData name="Aurore COLIN" userId="2b796b35-8c2e-4666-99fd-9af50b8a1fb9" providerId="ADAL" clId="{452684CC-8735-4D00-A5E9-C23AA00A51D9}" dt="2022-10-24T18:12:28.582" v="8022" actId="164"/>
          <ac:spMkLst>
            <pc:docMk/>
            <pc:sldMk cId="384429845" sldId="302"/>
            <ac:spMk id="11" creationId="{1799C098-722B-6774-2AE0-B3012F814FD2}"/>
          </ac:spMkLst>
        </pc:spChg>
        <pc:spChg chg="mod topLvl">
          <ac:chgData name="Aurore COLIN" userId="2b796b35-8c2e-4666-99fd-9af50b8a1fb9" providerId="ADAL" clId="{452684CC-8735-4D00-A5E9-C23AA00A51D9}" dt="2022-10-24T18:13:06.431" v="8038" actId="1036"/>
          <ac:spMkLst>
            <pc:docMk/>
            <pc:sldMk cId="384429845" sldId="302"/>
            <ac:spMk id="12" creationId="{745FC755-4C60-4CE5-5D5E-2BA09D7FB282}"/>
          </ac:spMkLst>
        </pc:spChg>
        <pc:spChg chg="mod topLvl">
          <ac:chgData name="Aurore COLIN" userId="2b796b35-8c2e-4666-99fd-9af50b8a1fb9" providerId="ADAL" clId="{452684CC-8735-4D00-A5E9-C23AA00A51D9}" dt="2022-10-24T18:13:50.246" v="8046" actId="14100"/>
          <ac:spMkLst>
            <pc:docMk/>
            <pc:sldMk cId="384429845" sldId="302"/>
            <ac:spMk id="13" creationId="{63682A9C-8083-EE41-53A7-C9819B029561}"/>
          </ac:spMkLst>
        </pc:spChg>
        <pc:spChg chg="mod topLvl">
          <ac:chgData name="Aurore COLIN" userId="2b796b35-8c2e-4666-99fd-9af50b8a1fb9" providerId="ADAL" clId="{452684CC-8735-4D00-A5E9-C23AA00A51D9}" dt="2022-10-24T18:12:28.582" v="8022" actId="164"/>
          <ac:spMkLst>
            <pc:docMk/>
            <pc:sldMk cId="384429845" sldId="302"/>
            <ac:spMk id="15" creationId="{963D11EA-CEE6-F1BA-0741-ABFFCFD1BAF5}"/>
          </ac:spMkLst>
        </pc:spChg>
        <pc:spChg chg="mod topLvl">
          <ac:chgData name="Aurore COLIN" userId="2b796b35-8c2e-4666-99fd-9af50b8a1fb9" providerId="ADAL" clId="{452684CC-8735-4D00-A5E9-C23AA00A51D9}" dt="2022-10-24T18:12:28.582" v="8022" actId="164"/>
          <ac:spMkLst>
            <pc:docMk/>
            <pc:sldMk cId="384429845" sldId="302"/>
            <ac:spMk id="19" creationId="{02142CF2-F775-C636-2992-D68575AF4E4E}"/>
          </ac:spMkLst>
        </pc:spChg>
        <pc:spChg chg="add del mod ord">
          <ac:chgData name="Aurore COLIN" userId="2b796b35-8c2e-4666-99fd-9af50b8a1fb9" providerId="ADAL" clId="{452684CC-8735-4D00-A5E9-C23AA00A51D9}" dt="2022-10-24T17:57:43.140" v="7736" actId="478"/>
          <ac:spMkLst>
            <pc:docMk/>
            <pc:sldMk cId="384429845" sldId="302"/>
            <ac:spMk id="20" creationId="{C1C0BB0B-655C-4D08-A647-385151B724AC}"/>
          </ac:spMkLst>
        </pc:spChg>
        <pc:spChg chg="add mod ord">
          <ac:chgData name="Aurore COLIN" userId="2b796b35-8c2e-4666-99fd-9af50b8a1fb9" providerId="ADAL" clId="{452684CC-8735-4D00-A5E9-C23AA00A51D9}" dt="2022-10-24T18:02:52.545" v="7925" actId="20577"/>
          <ac:spMkLst>
            <pc:docMk/>
            <pc:sldMk cId="384429845" sldId="302"/>
            <ac:spMk id="21" creationId="{A78EA293-88DD-7D56-0530-B05AB62DFD9E}"/>
          </ac:spMkLst>
        </pc:spChg>
        <pc:spChg chg="add mod">
          <ac:chgData name="Aurore COLIN" userId="2b796b35-8c2e-4666-99fd-9af50b8a1fb9" providerId="ADAL" clId="{452684CC-8735-4D00-A5E9-C23AA00A51D9}" dt="2022-10-24T18:14:08.126" v="8073" actId="20577"/>
          <ac:spMkLst>
            <pc:docMk/>
            <pc:sldMk cId="384429845" sldId="302"/>
            <ac:spMk id="25" creationId="{B9B928F1-58C6-11A8-56D8-3B5ACEB5F867}"/>
          </ac:spMkLst>
        </pc:spChg>
        <pc:grpChg chg="add mod">
          <ac:chgData name="Aurore COLIN" userId="2b796b35-8c2e-4666-99fd-9af50b8a1fb9" providerId="ADAL" clId="{452684CC-8735-4D00-A5E9-C23AA00A51D9}" dt="2022-10-24T17:57:05.617" v="7728" actId="164"/>
          <ac:grpSpMkLst>
            <pc:docMk/>
            <pc:sldMk cId="384429845" sldId="302"/>
            <ac:grpSpMk id="22" creationId="{3C4977CA-6C0C-E7DB-839B-63B774AA6C9B}"/>
          </ac:grpSpMkLst>
        </pc:grpChg>
        <pc:grpChg chg="add mod">
          <ac:chgData name="Aurore COLIN" userId="2b796b35-8c2e-4666-99fd-9af50b8a1fb9" providerId="ADAL" clId="{452684CC-8735-4D00-A5E9-C23AA00A51D9}" dt="2022-10-24T17:57:40.692" v="7734" actId="164"/>
          <ac:grpSpMkLst>
            <pc:docMk/>
            <pc:sldMk cId="384429845" sldId="302"/>
            <ac:grpSpMk id="23" creationId="{BA386F77-16E1-2367-62EF-E273E386D79E}"/>
          </ac:grpSpMkLst>
        </pc:grpChg>
        <pc:grpChg chg="add del mod">
          <ac:chgData name="Aurore COLIN" userId="2b796b35-8c2e-4666-99fd-9af50b8a1fb9" providerId="ADAL" clId="{452684CC-8735-4D00-A5E9-C23AA00A51D9}" dt="2022-10-24T18:12:17.271" v="8021" actId="165"/>
          <ac:grpSpMkLst>
            <pc:docMk/>
            <pc:sldMk cId="384429845" sldId="302"/>
            <ac:grpSpMk id="24" creationId="{26EA860F-2C72-126A-0F95-5F1CD1A53CB2}"/>
          </ac:grpSpMkLst>
        </pc:grpChg>
        <pc:grpChg chg="add mod">
          <ac:chgData name="Aurore COLIN" userId="2b796b35-8c2e-4666-99fd-9af50b8a1fb9" providerId="ADAL" clId="{452684CC-8735-4D00-A5E9-C23AA00A51D9}" dt="2022-10-24T18:12:49.120" v="8027" actId="1076"/>
          <ac:grpSpMkLst>
            <pc:docMk/>
            <pc:sldMk cId="384429845" sldId="302"/>
            <ac:grpSpMk id="28" creationId="{EE28AE96-87FE-63EA-8E7D-9C0785BFC339}"/>
          </ac:grpSpMkLst>
        </pc:grpChg>
        <pc:picChg chg="mod topLvl">
          <ac:chgData name="Aurore COLIN" userId="2b796b35-8c2e-4666-99fd-9af50b8a1fb9" providerId="ADAL" clId="{452684CC-8735-4D00-A5E9-C23AA00A51D9}" dt="2022-10-24T18:12:28.582" v="8022" actId="164"/>
          <ac:picMkLst>
            <pc:docMk/>
            <pc:sldMk cId="384429845" sldId="302"/>
            <ac:picMk id="14" creationId="{EB997CC0-78FD-7BB7-7F56-CB9877F2DBEE}"/>
          </ac:picMkLst>
        </pc:picChg>
        <pc:picChg chg="mod topLvl">
          <ac:chgData name="Aurore COLIN" userId="2b796b35-8c2e-4666-99fd-9af50b8a1fb9" providerId="ADAL" clId="{452684CC-8735-4D00-A5E9-C23AA00A51D9}" dt="2022-10-24T18:12:28.582" v="8022" actId="164"/>
          <ac:picMkLst>
            <pc:docMk/>
            <pc:sldMk cId="384429845" sldId="302"/>
            <ac:picMk id="16" creationId="{EB511734-2505-7564-0AA3-81681829E3AA}"/>
          </ac:picMkLst>
        </pc:picChg>
        <pc:picChg chg="mod topLvl">
          <ac:chgData name="Aurore COLIN" userId="2b796b35-8c2e-4666-99fd-9af50b8a1fb9" providerId="ADAL" clId="{452684CC-8735-4D00-A5E9-C23AA00A51D9}" dt="2022-10-24T18:12:28.582" v="8022" actId="164"/>
          <ac:picMkLst>
            <pc:docMk/>
            <pc:sldMk cId="384429845" sldId="302"/>
            <ac:picMk id="17" creationId="{41804A64-DFBD-FB85-62FE-2C6480C263A9}"/>
          </ac:picMkLst>
        </pc:picChg>
        <pc:cxnChg chg="mod topLvl">
          <ac:chgData name="Aurore COLIN" userId="2b796b35-8c2e-4666-99fd-9af50b8a1fb9" providerId="ADAL" clId="{452684CC-8735-4D00-A5E9-C23AA00A51D9}" dt="2022-10-24T18:13:50.246" v="8046" actId="14100"/>
          <ac:cxnSpMkLst>
            <pc:docMk/>
            <pc:sldMk cId="384429845" sldId="302"/>
            <ac:cxnSpMk id="18" creationId="{C1EEC9E2-06D0-5398-B47B-B6937DA5E43A}"/>
          </ac:cxnSpMkLst>
        </pc:cxnChg>
      </pc:sldChg>
      <pc:sldChg chg="addSp delSp modSp add mod modClrScheme delCm chgLayout">
        <pc:chgData name="Aurore COLIN" userId="2b796b35-8c2e-4666-99fd-9af50b8a1fb9" providerId="ADAL" clId="{452684CC-8735-4D00-A5E9-C23AA00A51D9}" dt="2022-10-24T18:14:31.568" v="8112"/>
        <pc:sldMkLst>
          <pc:docMk/>
          <pc:sldMk cId="2988281016" sldId="311"/>
        </pc:sldMkLst>
        <pc:spChg chg="add mod ord">
          <ac:chgData name="Aurore COLIN" userId="2b796b35-8c2e-4666-99fd-9af50b8a1fb9" providerId="ADAL" clId="{452684CC-8735-4D00-A5E9-C23AA00A51D9}" dt="2022-10-24T18:10:12.333" v="8006" actId="255"/>
          <ac:spMkLst>
            <pc:docMk/>
            <pc:sldMk cId="2988281016" sldId="311"/>
            <ac:spMk id="2" creationId="{79E3F519-B704-0CF7-28BA-26E89A48792A}"/>
          </ac:spMkLst>
        </pc:spChg>
        <pc:spChg chg="add del mod ord">
          <ac:chgData name="Aurore COLIN" userId="2b796b35-8c2e-4666-99fd-9af50b8a1fb9" providerId="ADAL" clId="{452684CC-8735-4D00-A5E9-C23AA00A51D9}" dt="2022-10-24T18:04:47.137" v="7937" actId="478"/>
          <ac:spMkLst>
            <pc:docMk/>
            <pc:sldMk cId="2988281016" sldId="311"/>
            <ac:spMk id="3" creationId="{C3D16D1D-D764-0230-04B8-456AE925EE24}"/>
          </ac:spMkLst>
        </pc:spChg>
        <pc:spChg chg="mod">
          <ac:chgData name="Aurore COLIN" userId="2b796b35-8c2e-4666-99fd-9af50b8a1fb9" providerId="ADAL" clId="{452684CC-8735-4D00-A5E9-C23AA00A51D9}" dt="2022-10-24T18:11:41.279" v="8017" actId="20577"/>
          <ac:spMkLst>
            <pc:docMk/>
            <pc:sldMk cId="2988281016" sldId="311"/>
            <ac:spMk id="5" creationId="{4D617D46-028A-6B35-A72B-762CEA46D170}"/>
          </ac:spMkLst>
        </pc:spChg>
        <pc:spChg chg="mod">
          <ac:chgData name="Aurore COLIN" userId="2b796b35-8c2e-4666-99fd-9af50b8a1fb9" providerId="ADAL" clId="{452684CC-8735-4D00-A5E9-C23AA00A51D9}" dt="2022-10-24T18:07:07.664" v="7956" actId="14100"/>
          <ac:spMkLst>
            <pc:docMk/>
            <pc:sldMk cId="2988281016" sldId="311"/>
            <ac:spMk id="6" creationId="{A2914B54-0D28-5DE7-5EC1-6D22391CCE9C}"/>
          </ac:spMkLst>
        </pc:spChg>
        <pc:spChg chg="mod">
          <ac:chgData name="Aurore COLIN" userId="2b796b35-8c2e-4666-99fd-9af50b8a1fb9" providerId="ADAL" clId="{452684CC-8735-4D00-A5E9-C23AA00A51D9}" dt="2022-10-24T18:07:16.752" v="7958" actId="1076"/>
          <ac:spMkLst>
            <pc:docMk/>
            <pc:sldMk cId="2988281016" sldId="311"/>
            <ac:spMk id="7" creationId="{99761636-DCD8-4ED7-ECCB-9B0DFD6E30E4}"/>
          </ac:spMkLst>
        </pc:spChg>
        <pc:spChg chg="mod">
          <ac:chgData name="Aurore COLIN" userId="2b796b35-8c2e-4666-99fd-9af50b8a1fb9" providerId="ADAL" clId="{452684CC-8735-4D00-A5E9-C23AA00A51D9}" dt="2022-10-24T18:08:48.215" v="7985" actId="1076"/>
          <ac:spMkLst>
            <pc:docMk/>
            <pc:sldMk cId="2988281016" sldId="311"/>
            <ac:spMk id="8" creationId="{3E269563-1608-FD37-BF04-22913FF92FC9}"/>
          </ac:spMkLst>
        </pc:spChg>
        <pc:spChg chg="add mod ord">
          <ac:chgData name="Aurore COLIN" userId="2b796b35-8c2e-4666-99fd-9af50b8a1fb9" providerId="ADAL" clId="{452684CC-8735-4D00-A5E9-C23AA00A51D9}" dt="2022-10-24T18:10:24.320" v="8008" actId="1076"/>
          <ac:spMkLst>
            <pc:docMk/>
            <pc:sldMk cId="2988281016" sldId="311"/>
            <ac:spMk id="9" creationId="{01FB966F-C54B-A6B4-93E4-3A4F206519E4}"/>
          </ac:spMkLst>
        </pc:spChg>
        <pc:spChg chg="mod">
          <ac:chgData name="Aurore COLIN" userId="2b796b35-8c2e-4666-99fd-9af50b8a1fb9" providerId="ADAL" clId="{452684CC-8735-4D00-A5E9-C23AA00A51D9}" dt="2022-10-24T18:05:09.558" v="7938" actId="164"/>
          <ac:spMkLst>
            <pc:docMk/>
            <pc:sldMk cId="2988281016" sldId="311"/>
            <ac:spMk id="10" creationId="{F3E18E34-E7CF-80E4-FD49-1D1800170F2E}"/>
          </ac:spMkLst>
        </pc:spChg>
        <pc:spChg chg="mod ord">
          <ac:chgData name="Aurore COLIN" userId="2b796b35-8c2e-4666-99fd-9af50b8a1fb9" providerId="ADAL" clId="{452684CC-8735-4D00-A5E9-C23AA00A51D9}" dt="2022-10-24T18:08:36.384" v="7979" actId="1035"/>
          <ac:spMkLst>
            <pc:docMk/>
            <pc:sldMk cId="2988281016" sldId="311"/>
            <ac:spMk id="12" creationId="{745FC755-4C60-4CE5-5D5E-2BA09D7FB282}"/>
          </ac:spMkLst>
        </pc:spChg>
        <pc:spChg chg="mod">
          <ac:chgData name="Aurore COLIN" userId="2b796b35-8c2e-4666-99fd-9af50b8a1fb9" providerId="ADAL" clId="{452684CC-8735-4D00-A5E9-C23AA00A51D9}" dt="2022-10-24T18:07:00.481" v="7954" actId="14100"/>
          <ac:spMkLst>
            <pc:docMk/>
            <pc:sldMk cId="2988281016" sldId="311"/>
            <ac:spMk id="13" creationId="{63682A9C-8083-EE41-53A7-C9819B029561}"/>
          </ac:spMkLst>
        </pc:spChg>
        <pc:spChg chg="mod">
          <ac:chgData name="Aurore COLIN" userId="2b796b35-8c2e-4666-99fd-9af50b8a1fb9" providerId="ADAL" clId="{452684CC-8735-4D00-A5E9-C23AA00A51D9}" dt="2022-10-24T18:08:43.120" v="7984" actId="1035"/>
          <ac:spMkLst>
            <pc:docMk/>
            <pc:sldMk cId="2988281016" sldId="311"/>
            <ac:spMk id="15" creationId="{963D11EA-CEE6-F1BA-0741-ABFFCFD1BAF5}"/>
          </ac:spMkLst>
        </pc:spChg>
        <pc:spChg chg="mod">
          <ac:chgData name="Aurore COLIN" userId="2b796b35-8c2e-4666-99fd-9af50b8a1fb9" providerId="ADAL" clId="{452684CC-8735-4D00-A5E9-C23AA00A51D9}" dt="2022-10-24T18:08:09.767" v="7971" actId="1076"/>
          <ac:spMkLst>
            <pc:docMk/>
            <pc:sldMk cId="2988281016" sldId="311"/>
            <ac:spMk id="19" creationId="{2BF83B5E-629F-C707-83AF-2891A4EA31B0}"/>
          </ac:spMkLst>
        </pc:spChg>
        <pc:spChg chg="add mod">
          <ac:chgData name="Aurore COLIN" userId="2b796b35-8c2e-4666-99fd-9af50b8a1fb9" providerId="ADAL" clId="{452684CC-8735-4D00-A5E9-C23AA00A51D9}" dt="2022-10-24T18:14:25.246" v="8111" actId="20577"/>
          <ac:spMkLst>
            <pc:docMk/>
            <pc:sldMk cId="2988281016" sldId="311"/>
            <ac:spMk id="23" creationId="{FD712C57-B64D-4B14-007B-21E75FC62F87}"/>
          </ac:spMkLst>
        </pc:spChg>
        <pc:grpChg chg="add mod">
          <ac:chgData name="Aurore COLIN" userId="2b796b35-8c2e-4666-99fd-9af50b8a1fb9" providerId="ADAL" clId="{452684CC-8735-4D00-A5E9-C23AA00A51D9}" dt="2022-10-24T18:08:41.314" v="7981" actId="1035"/>
          <ac:grpSpMkLst>
            <pc:docMk/>
            <pc:sldMk cId="2988281016" sldId="311"/>
            <ac:grpSpMk id="17" creationId="{BF6180C7-6CDD-F422-BA24-B77509322499}"/>
          </ac:grpSpMkLst>
        </pc:grpChg>
        <pc:picChg chg="mod ord">
          <ac:chgData name="Aurore COLIN" userId="2b796b35-8c2e-4666-99fd-9af50b8a1fb9" providerId="ADAL" clId="{452684CC-8735-4D00-A5E9-C23AA00A51D9}" dt="2022-10-24T18:05:25.312" v="7942" actId="1076"/>
          <ac:picMkLst>
            <pc:docMk/>
            <pc:sldMk cId="2988281016" sldId="311"/>
            <ac:picMk id="14" creationId="{86EC0277-B0CF-DEFA-C08E-1EBED125B17C}"/>
          </ac:picMkLst>
        </pc:picChg>
        <pc:picChg chg="mod">
          <ac:chgData name="Aurore COLIN" userId="2b796b35-8c2e-4666-99fd-9af50b8a1fb9" providerId="ADAL" clId="{452684CC-8735-4D00-A5E9-C23AA00A51D9}" dt="2022-10-24T18:05:09.558" v="7938" actId="164"/>
          <ac:picMkLst>
            <pc:docMk/>
            <pc:sldMk cId="2988281016" sldId="311"/>
            <ac:picMk id="16" creationId="{21655A02-56A7-219E-6FEE-30C80AD34691}"/>
          </ac:picMkLst>
        </pc:picChg>
        <pc:cxnChg chg="mod">
          <ac:chgData name="Aurore COLIN" userId="2b796b35-8c2e-4666-99fd-9af50b8a1fb9" providerId="ADAL" clId="{452684CC-8735-4D00-A5E9-C23AA00A51D9}" dt="2022-10-24T18:07:11.016" v="7957" actId="14100"/>
          <ac:cxnSpMkLst>
            <pc:docMk/>
            <pc:sldMk cId="2988281016" sldId="311"/>
            <ac:cxnSpMk id="4" creationId="{9FA3302D-16B8-2263-3F50-49FFE308F513}"/>
          </ac:cxnSpMkLst>
        </pc:cxnChg>
        <pc:cxnChg chg="mod">
          <ac:chgData name="Aurore COLIN" userId="2b796b35-8c2e-4666-99fd-9af50b8a1fb9" providerId="ADAL" clId="{452684CC-8735-4D00-A5E9-C23AA00A51D9}" dt="2022-10-24T18:07:49.806" v="7966" actId="208"/>
          <ac:cxnSpMkLst>
            <pc:docMk/>
            <pc:sldMk cId="2988281016" sldId="311"/>
            <ac:cxnSpMk id="11" creationId="{3B960C48-337A-70AB-666F-C613CF26E6EA}"/>
          </ac:cxnSpMkLst>
        </pc:cxnChg>
        <pc:cxnChg chg="mod">
          <ac:chgData name="Aurore COLIN" userId="2b796b35-8c2e-4666-99fd-9af50b8a1fb9" providerId="ADAL" clId="{452684CC-8735-4D00-A5E9-C23AA00A51D9}" dt="2022-10-24T18:07:00.481" v="7954" actId="14100"/>
          <ac:cxnSpMkLst>
            <pc:docMk/>
            <pc:sldMk cId="2988281016" sldId="311"/>
            <ac:cxnSpMk id="18" creationId="{C1EEC9E2-06D0-5398-B47B-B6937DA5E43A}"/>
          </ac:cxnSpMkLst>
        </pc:cxnChg>
      </pc:sldChg>
      <pc:sldChg chg="addSp delSp modSp add mod">
        <pc:chgData name="Aurore COLIN" userId="2b796b35-8c2e-4666-99fd-9af50b8a1fb9" providerId="ADAL" clId="{452684CC-8735-4D00-A5E9-C23AA00A51D9}" dt="2022-10-24T16:45:36.155" v="5773" actId="20577"/>
        <pc:sldMkLst>
          <pc:docMk/>
          <pc:sldMk cId="2082860326" sldId="329"/>
        </pc:sldMkLst>
        <pc:spChg chg="mod">
          <ac:chgData name="Aurore COLIN" userId="2b796b35-8c2e-4666-99fd-9af50b8a1fb9" providerId="ADAL" clId="{452684CC-8735-4D00-A5E9-C23AA00A51D9}" dt="2022-10-24T15:40:57.377" v="3329" actId="1036"/>
          <ac:spMkLst>
            <pc:docMk/>
            <pc:sldMk cId="2082860326" sldId="329"/>
            <ac:spMk id="3" creationId="{DB69D20A-A76A-19AB-5DDA-964574186134}"/>
          </ac:spMkLst>
        </pc:spChg>
        <pc:spChg chg="mod">
          <ac:chgData name="Aurore COLIN" userId="2b796b35-8c2e-4666-99fd-9af50b8a1fb9" providerId="ADAL" clId="{452684CC-8735-4D00-A5E9-C23AA00A51D9}" dt="2022-10-24T15:36:48.846" v="3089" actId="1076"/>
          <ac:spMkLst>
            <pc:docMk/>
            <pc:sldMk cId="2082860326" sldId="329"/>
            <ac:spMk id="4" creationId="{E9183615-7E15-DFBC-3445-45A10324A5D7}"/>
          </ac:spMkLst>
        </pc:spChg>
        <pc:spChg chg="mod">
          <ac:chgData name="Aurore COLIN" userId="2b796b35-8c2e-4666-99fd-9af50b8a1fb9" providerId="ADAL" clId="{452684CC-8735-4D00-A5E9-C23AA00A51D9}" dt="2022-10-24T15:41:05.470" v="3331" actId="14100"/>
          <ac:spMkLst>
            <pc:docMk/>
            <pc:sldMk cId="2082860326" sldId="329"/>
            <ac:spMk id="6" creationId="{09262808-8D8E-069F-5774-08021F6735E0}"/>
          </ac:spMkLst>
        </pc:spChg>
        <pc:spChg chg="mod">
          <ac:chgData name="Aurore COLIN" userId="2b796b35-8c2e-4666-99fd-9af50b8a1fb9" providerId="ADAL" clId="{452684CC-8735-4D00-A5E9-C23AA00A51D9}" dt="2022-10-24T15:42:22.689" v="3378" actId="1076"/>
          <ac:spMkLst>
            <pc:docMk/>
            <pc:sldMk cId="2082860326" sldId="329"/>
            <ac:spMk id="8" creationId="{0E74221D-983C-ECD7-B99D-5F088A8BA4C0}"/>
          </ac:spMkLst>
        </pc:spChg>
        <pc:spChg chg="mod">
          <ac:chgData name="Aurore COLIN" userId="2b796b35-8c2e-4666-99fd-9af50b8a1fb9" providerId="ADAL" clId="{452684CC-8735-4D00-A5E9-C23AA00A51D9}" dt="2022-10-24T15:40:40.543" v="3321" actId="1037"/>
          <ac:spMkLst>
            <pc:docMk/>
            <pc:sldMk cId="2082860326" sldId="329"/>
            <ac:spMk id="18" creationId="{24B5BE8F-369F-4B63-9D55-73E553BFC6F7}"/>
          </ac:spMkLst>
        </pc:spChg>
        <pc:spChg chg="mod">
          <ac:chgData name="Aurore COLIN" userId="2b796b35-8c2e-4666-99fd-9af50b8a1fb9" providerId="ADAL" clId="{452684CC-8735-4D00-A5E9-C23AA00A51D9}" dt="2022-10-24T15:43:32.109" v="3440" actId="1037"/>
          <ac:spMkLst>
            <pc:docMk/>
            <pc:sldMk cId="2082860326" sldId="329"/>
            <ac:spMk id="20" creationId="{B5884BE0-FD1C-0076-4F63-BA088636673C}"/>
          </ac:spMkLst>
        </pc:spChg>
        <pc:spChg chg="mod">
          <ac:chgData name="Aurore COLIN" userId="2b796b35-8c2e-4666-99fd-9af50b8a1fb9" providerId="ADAL" clId="{452684CC-8735-4D00-A5E9-C23AA00A51D9}" dt="2022-10-24T15:38:54.119" v="3154" actId="1076"/>
          <ac:spMkLst>
            <pc:docMk/>
            <pc:sldMk cId="2082860326" sldId="329"/>
            <ac:spMk id="21" creationId="{30F3DE83-5D15-21C1-621B-D4ED630A4BC8}"/>
          </ac:spMkLst>
        </pc:spChg>
        <pc:spChg chg="mod">
          <ac:chgData name="Aurore COLIN" userId="2b796b35-8c2e-4666-99fd-9af50b8a1fb9" providerId="ADAL" clId="{452684CC-8735-4D00-A5E9-C23AA00A51D9}" dt="2022-10-24T15:43:30.800" v="3439" actId="1037"/>
          <ac:spMkLst>
            <pc:docMk/>
            <pc:sldMk cId="2082860326" sldId="329"/>
            <ac:spMk id="22" creationId="{0EB424EE-54F7-AC06-499B-CFEFC03AE3A9}"/>
          </ac:spMkLst>
        </pc:spChg>
        <pc:spChg chg="mod">
          <ac:chgData name="Aurore COLIN" userId="2b796b35-8c2e-4666-99fd-9af50b8a1fb9" providerId="ADAL" clId="{452684CC-8735-4D00-A5E9-C23AA00A51D9}" dt="2022-10-24T15:38:50.384" v="3153" actId="1076"/>
          <ac:spMkLst>
            <pc:docMk/>
            <pc:sldMk cId="2082860326" sldId="329"/>
            <ac:spMk id="25" creationId="{8543A5C0-A3A6-A29F-123E-E04BA512A5D8}"/>
          </ac:spMkLst>
        </pc:spChg>
        <pc:spChg chg="add mod">
          <ac:chgData name="Aurore COLIN" userId="2b796b35-8c2e-4666-99fd-9af50b8a1fb9" providerId="ADAL" clId="{452684CC-8735-4D00-A5E9-C23AA00A51D9}" dt="2022-10-24T15:47:27.737" v="3555" actId="1035"/>
          <ac:spMkLst>
            <pc:docMk/>
            <pc:sldMk cId="2082860326" sldId="329"/>
            <ac:spMk id="27" creationId="{A514ACF3-0278-579D-7E39-F0B0E8A2BE73}"/>
          </ac:spMkLst>
        </pc:spChg>
        <pc:spChg chg="mod">
          <ac:chgData name="Aurore COLIN" userId="2b796b35-8c2e-4666-99fd-9af50b8a1fb9" providerId="ADAL" clId="{452684CC-8735-4D00-A5E9-C23AA00A51D9}" dt="2022-10-24T15:39:42.643" v="3264"/>
          <ac:spMkLst>
            <pc:docMk/>
            <pc:sldMk cId="2082860326" sldId="329"/>
            <ac:spMk id="29" creationId="{45DB7D9F-13DF-8256-9A0D-58F7A1089E7A}"/>
          </ac:spMkLst>
        </pc:spChg>
        <pc:spChg chg="mod">
          <ac:chgData name="Aurore COLIN" userId="2b796b35-8c2e-4666-99fd-9af50b8a1fb9" providerId="ADAL" clId="{452684CC-8735-4D00-A5E9-C23AA00A51D9}" dt="2022-10-24T15:40:14.161" v="3285"/>
          <ac:spMkLst>
            <pc:docMk/>
            <pc:sldMk cId="2082860326" sldId="329"/>
            <ac:spMk id="33" creationId="{921E29AF-6C41-765C-B11D-79860EF054EE}"/>
          </ac:spMkLst>
        </pc:spChg>
        <pc:spChg chg="add mod">
          <ac:chgData name="Aurore COLIN" userId="2b796b35-8c2e-4666-99fd-9af50b8a1fb9" providerId="ADAL" clId="{452684CC-8735-4D00-A5E9-C23AA00A51D9}" dt="2022-10-24T15:43:24.917" v="3436" actId="1037"/>
          <ac:spMkLst>
            <pc:docMk/>
            <pc:sldMk cId="2082860326" sldId="329"/>
            <ac:spMk id="36" creationId="{8A0CDFC4-515C-2B62-6745-1CC097B81BEA}"/>
          </ac:spMkLst>
        </pc:spChg>
        <pc:spChg chg="add mod">
          <ac:chgData name="Aurore COLIN" userId="2b796b35-8c2e-4666-99fd-9af50b8a1fb9" providerId="ADAL" clId="{452684CC-8735-4D00-A5E9-C23AA00A51D9}" dt="2022-10-24T15:48:14.447" v="3571" actId="1076"/>
          <ac:spMkLst>
            <pc:docMk/>
            <pc:sldMk cId="2082860326" sldId="329"/>
            <ac:spMk id="37" creationId="{94EC4BCE-5E34-9914-D7EC-979B7A82038B}"/>
          </ac:spMkLst>
        </pc:spChg>
        <pc:spChg chg="mod">
          <ac:chgData name="Aurore COLIN" userId="2b796b35-8c2e-4666-99fd-9af50b8a1fb9" providerId="ADAL" clId="{452684CC-8735-4D00-A5E9-C23AA00A51D9}" dt="2022-10-24T15:43:57.573" v="3467" actId="1038"/>
          <ac:spMkLst>
            <pc:docMk/>
            <pc:sldMk cId="2082860326" sldId="329"/>
            <ac:spMk id="43" creationId="{E5C65F2E-6996-7E00-977C-389E0594E9B9}"/>
          </ac:spMkLst>
        </pc:spChg>
        <pc:spChg chg="mod">
          <ac:chgData name="Aurore COLIN" userId="2b796b35-8c2e-4666-99fd-9af50b8a1fb9" providerId="ADAL" clId="{452684CC-8735-4D00-A5E9-C23AA00A51D9}" dt="2022-10-24T15:48:35.264" v="3584" actId="20577"/>
          <ac:spMkLst>
            <pc:docMk/>
            <pc:sldMk cId="2082860326" sldId="329"/>
            <ac:spMk id="83" creationId="{1DC5F86C-0D73-FD25-9CB2-1CA8F486C213}"/>
          </ac:spMkLst>
        </pc:spChg>
        <pc:spChg chg="mod">
          <ac:chgData name="Aurore COLIN" userId="2b796b35-8c2e-4666-99fd-9af50b8a1fb9" providerId="ADAL" clId="{452684CC-8735-4D00-A5E9-C23AA00A51D9}" dt="2022-10-24T15:47:55.895" v="3566" actId="1076"/>
          <ac:spMkLst>
            <pc:docMk/>
            <pc:sldMk cId="2082860326" sldId="329"/>
            <ac:spMk id="85" creationId="{5821158B-26BA-4945-AE6D-F03945150F65}"/>
          </ac:spMkLst>
        </pc:spChg>
        <pc:spChg chg="mod">
          <ac:chgData name="Aurore COLIN" userId="2b796b35-8c2e-4666-99fd-9af50b8a1fb9" providerId="ADAL" clId="{452684CC-8735-4D00-A5E9-C23AA00A51D9}" dt="2022-10-24T15:42:22.689" v="3378" actId="1076"/>
          <ac:spMkLst>
            <pc:docMk/>
            <pc:sldMk cId="2082860326" sldId="329"/>
            <ac:spMk id="124" creationId="{CC628F26-7057-20A4-AAC6-4E5D8AC943C9}"/>
          </ac:spMkLst>
        </pc:spChg>
        <pc:spChg chg="mod">
          <ac:chgData name="Aurore COLIN" userId="2b796b35-8c2e-4666-99fd-9af50b8a1fb9" providerId="ADAL" clId="{452684CC-8735-4D00-A5E9-C23AA00A51D9}" dt="2022-10-24T15:40:42.909" v="3323" actId="1037"/>
          <ac:spMkLst>
            <pc:docMk/>
            <pc:sldMk cId="2082860326" sldId="329"/>
            <ac:spMk id="125" creationId="{519899D8-B56E-4BF3-81D5-B3EF6495209B}"/>
          </ac:spMkLst>
        </pc:spChg>
        <pc:spChg chg="mod">
          <ac:chgData name="Aurore COLIN" userId="2b796b35-8c2e-4666-99fd-9af50b8a1fb9" providerId="ADAL" clId="{452684CC-8735-4D00-A5E9-C23AA00A51D9}" dt="2022-10-24T15:39:04.289" v="3186" actId="1036"/>
          <ac:spMkLst>
            <pc:docMk/>
            <pc:sldMk cId="2082860326" sldId="329"/>
            <ac:spMk id="126" creationId="{B7F1B882-0A09-1AF4-115F-3A2713AC597A}"/>
          </ac:spMkLst>
        </pc:spChg>
        <pc:spChg chg="mod">
          <ac:chgData name="Aurore COLIN" userId="2b796b35-8c2e-4666-99fd-9af50b8a1fb9" providerId="ADAL" clId="{452684CC-8735-4D00-A5E9-C23AA00A51D9}" dt="2022-10-24T15:39:08.024" v="3199" actId="1038"/>
          <ac:spMkLst>
            <pc:docMk/>
            <pc:sldMk cId="2082860326" sldId="329"/>
            <ac:spMk id="127" creationId="{D827EDFF-F483-E75E-2023-F37EF0393D86}"/>
          </ac:spMkLst>
        </pc:spChg>
        <pc:spChg chg="mod">
          <ac:chgData name="Aurore COLIN" userId="2b796b35-8c2e-4666-99fd-9af50b8a1fb9" providerId="ADAL" clId="{452684CC-8735-4D00-A5E9-C23AA00A51D9}" dt="2022-10-24T15:44:21.030" v="3475" actId="1036"/>
          <ac:spMkLst>
            <pc:docMk/>
            <pc:sldMk cId="2082860326" sldId="329"/>
            <ac:spMk id="138" creationId="{45332BFE-BCCF-CBE9-A8C2-95236C7FAAB6}"/>
          </ac:spMkLst>
        </pc:spChg>
        <pc:spChg chg="mod">
          <ac:chgData name="Aurore COLIN" userId="2b796b35-8c2e-4666-99fd-9af50b8a1fb9" providerId="ADAL" clId="{452684CC-8735-4D00-A5E9-C23AA00A51D9}" dt="2022-10-24T15:44:28.933" v="3477" actId="1037"/>
          <ac:spMkLst>
            <pc:docMk/>
            <pc:sldMk cId="2082860326" sldId="329"/>
            <ac:spMk id="139" creationId="{691AAD2C-7714-92B7-1036-366E54388306}"/>
          </ac:spMkLst>
        </pc:spChg>
        <pc:spChg chg="mod">
          <ac:chgData name="Aurore COLIN" userId="2b796b35-8c2e-4666-99fd-9af50b8a1fb9" providerId="ADAL" clId="{452684CC-8735-4D00-A5E9-C23AA00A51D9}" dt="2022-10-24T15:43:29.267" v="3438" actId="1036"/>
          <ac:spMkLst>
            <pc:docMk/>
            <pc:sldMk cId="2082860326" sldId="329"/>
            <ac:spMk id="145" creationId="{39B2C0AC-2EDB-C63B-1776-0A4F8B7B76A3}"/>
          </ac:spMkLst>
        </pc:spChg>
        <pc:spChg chg="mod">
          <ac:chgData name="Aurore COLIN" userId="2b796b35-8c2e-4666-99fd-9af50b8a1fb9" providerId="ADAL" clId="{452684CC-8735-4D00-A5E9-C23AA00A51D9}" dt="2022-10-24T15:44:39.780" v="3486" actId="1037"/>
          <ac:spMkLst>
            <pc:docMk/>
            <pc:sldMk cId="2082860326" sldId="329"/>
            <ac:spMk id="159" creationId="{D6B983E9-7679-EE82-CA68-1E83C6530444}"/>
          </ac:spMkLst>
        </pc:spChg>
        <pc:spChg chg="mod">
          <ac:chgData name="Aurore COLIN" userId="2b796b35-8c2e-4666-99fd-9af50b8a1fb9" providerId="ADAL" clId="{452684CC-8735-4D00-A5E9-C23AA00A51D9}" dt="2022-10-24T15:43:48.767" v="3455" actId="1038"/>
          <ac:spMkLst>
            <pc:docMk/>
            <pc:sldMk cId="2082860326" sldId="329"/>
            <ac:spMk id="161" creationId="{FE4F63C6-F3A8-31FA-CE76-BC6706AAB990}"/>
          </ac:spMkLst>
        </pc:spChg>
        <pc:spChg chg="mod">
          <ac:chgData name="Aurore COLIN" userId="2b796b35-8c2e-4666-99fd-9af50b8a1fb9" providerId="ADAL" clId="{452684CC-8735-4D00-A5E9-C23AA00A51D9}" dt="2022-10-24T15:44:45.516" v="3495" actId="1037"/>
          <ac:spMkLst>
            <pc:docMk/>
            <pc:sldMk cId="2082860326" sldId="329"/>
            <ac:spMk id="179" creationId="{F598DFEA-3E23-5EB5-A3E0-C80C11850DB6}"/>
          </ac:spMkLst>
        </pc:spChg>
        <pc:spChg chg="mod">
          <ac:chgData name="Aurore COLIN" userId="2b796b35-8c2e-4666-99fd-9af50b8a1fb9" providerId="ADAL" clId="{452684CC-8735-4D00-A5E9-C23AA00A51D9}" dt="2022-10-24T15:43:17.120" v="3432" actId="1038"/>
          <ac:spMkLst>
            <pc:docMk/>
            <pc:sldMk cId="2082860326" sldId="329"/>
            <ac:spMk id="207" creationId="{50CF216A-3EF4-817D-9E9B-8D4628A73750}"/>
          </ac:spMkLst>
        </pc:spChg>
        <pc:spChg chg="mod">
          <ac:chgData name="Aurore COLIN" userId="2b796b35-8c2e-4666-99fd-9af50b8a1fb9" providerId="ADAL" clId="{452684CC-8735-4D00-A5E9-C23AA00A51D9}" dt="2022-10-24T15:43:03.973" v="3427" actId="1038"/>
          <ac:spMkLst>
            <pc:docMk/>
            <pc:sldMk cId="2082860326" sldId="329"/>
            <ac:spMk id="208" creationId="{CC90F935-2DC1-CAEA-B7CA-87808F411CD9}"/>
          </ac:spMkLst>
        </pc:spChg>
        <pc:spChg chg="mod">
          <ac:chgData name="Aurore COLIN" userId="2b796b35-8c2e-4666-99fd-9af50b8a1fb9" providerId="ADAL" clId="{452684CC-8735-4D00-A5E9-C23AA00A51D9}" dt="2022-10-24T15:40:41.739" v="3322" actId="1037"/>
          <ac:spMkLst>
            <pc:docMk/>
            <pc:sldMk cId="2082860326" sldId="329"/>
            <ac:spMk id="218" creationId="{8E1CE196-F5A0-01FA-15D9-DFB169FF4538}"/>
          </ac:spMkLst>
        </pc:spChg>
        <pc:spChg chg="del mod">
          <ac:chgData name="Aurore COLIN" userId="2b796b35-8c2e-4666-99fd-9af50b8a1fb9" providerId="ADAL" clId="{452684CC-8735-4D00-A5E9-C23AA00A51D9}" dt="2022-10-24T15:35:40.079" v="3067" actId="478"/>
          <ac:spMkLst>
            <pc:docMk/>
            <pc:sldMk cId="2082860326" sldId="329"/>
            <ac:spMk id="220" creationId="{679CFEC1-BC00-718B-7A80-142D9227A063}"/>
          </ac:spMkLst>
        </pc:spChg>
        <pc:spChg chg="mod">
          <ac:chgData name="Aurore COLIN" userId="2b796b35-8c2e-4666-99fd-9af50b8a1fb9" providerId="ADAL" clId="{452684CC-8735-4D00-A5E9-C23AA00A51D9}" dt="2022-10-24T15:38:58.572" v="3167" actId="1037"/>
          <ac:spMkLst>
            <pc:docMk/>
            <pc:sldMk cId="2082860326" sldId="329"/>
            <ac:spMk id="222" creationId="{88EE251C-C6CA-A6FF-5353-40B290787D4F}"/>
          </ac:spMkLst>
        </pc:spChg>
        <pc:spChg chg="mod">
          <ac:chgData name="Aurore COLIN" userId="2b796b35-8c2e-4666-99fd-9af50b8a1fb9" providerId="ADAL" clId="{452684CC-8735-4D00-A5E9-C23AA00A51D9}" dt="2022-10-24T15:44:18.652" v="3474" actId="1038"/>
          <ac:spMkLst>
            <pc:docMk/>
            <pc:sldMk cId="2082860326" sldId="329"/>
            <ac:spMk id="224" creationId="{C0ED2EE5-F754-B391-6026-1DE0A5FCFBB6}"/>
          </ac:spMkLst>
        </pc:spChg>
        <pc:spChg chg="mod">
          <ac:chgData name="Aurore COLIN" userId="2b796b35-8c2e-4666-99fd-9af50b8a1fb9" providerId="ADAL" clId="{452684CC-8735-4D00-A5E9-C23AA00A51D9}" dt="2022-10-24T15:38:55.913" v="3156" actId="1037"/>
          <ac:spMkLst>
            <pc:docMk/>
            <pc:sldMk cId="2082860326" sldId="329"/>
            <ac:spMk id="226" creationId="{517F7639-E56D-B446-EBC9-02A58F560236}"/>
          </ac:spMkLst>
        </pc:spChg>
        <pc:grpChg chg="mod">
          <ac:chgData name="Aurore COLIN" userId="2b796b35-8c2e-4666-99fd-9af50b8a1fb9" providerId="ADAL" clId="{452684CC-8735-4D00-A5E9-C23AA00A51D9}" dt="2022-10-24T15:40:47.878" v="3326" actId="1037"/>
          <ac:grpSpMkLst>
            <pc:docMk/>
            <pc:sldMk cId="2082860326" sldId="329"/>
            <ac:grpSpMk id="5" creationId="{8BC79C1E-23A7-3D12-AB10-A084040C61BE}"/>
          </ac:grpSpMkLst>
        </pc:grpChg>
        <pc:grpChg chg="mod">
          <ac:chgData name="Aurore COLIN" userId="2b796b35-8c2e-4666-99fd-9af50b8a1fb9" providerId="ADAL" clId="{452684CC-8735-4D00-A5E9-C23AA00A51D9}" dt="2022-10-24T15:44:37.915" v="3485" actId="1035"/>
          <ac:grpSpMkLst>
            <pc:docMk/>
            <pc:sldMk cId="2082860326" sldId="329"/>
            <ac:grpSpMk id="7" creationId="{4D357CCC-0D28-D741-DFE1-AD6EF4FEF83B}"/>
          </ac:grpSpMkLst>
        </pc:grpChg>
        <pc:grpChg chg="mod">
          <ac:chgData name="Aurore COLIN" userId="2b796b35-8c2e-4666-99fd-9af50b8a1fb9" providerId="ADAL" clId="{452684CC-8735-4D00-A5E9-C23AA00A51D9}" dt="2022-10-24T15:43:33.709" v="3441" actId="1037"/>
          <ac:grpSpMkLst>
            <pc:docMk/>
            <pc:sldMk cId="2082860326" sldId="329"/>
            <ac:grpSpMk id="9" creationId="{1803193C-3A3A-253B-F8FD-A0FA27E51DF0}"/>
          </ac:grpSpMkLst>
        </pc:grpChg>
        <pc:grpChg chg="mod">
          <ac:chgData name="Aurore COLIN" userId="2b796b35-8c2e-4666-99fd-9af50b8a1fb9" providerId="ADAL" clId="{452684CC-8735-4D00-A5E9-C23AA00A51D9}" dt="2022-10-24T15:43:47.413" v="3453" actId="1038"/>
          <ac:grpSpMkLst>
            <pc:docMk/>
            <pc:sldMk cId="2082860326" sldId="329"/>
            <ac:grpSpMk id="16" creationId="{407FB17B-AAEC-0564-43A0-518F8BCC24D5}"/>
          </ac:grpSpMkLst>
        </pc:grpChg>
        <pc:grpChg chg="add mod">
          <ac:chgData name="Aurore COLIN" userId="2b796b35-8c2e-4666-99fd-9af50b8a1fb9" providerId="ADAL" clId="{452684CC-8735-4D00-A5E9-C23AA00A51D9}" dt="2022-10-24T15:39:45.311" v="3266" actId="1035"/>
          <ac:grpSpMkLst>
            <pc:docMk/>
            <pc:sldMk cId="2082860326" sldId="329"/>
            <ac:grpSpMk id="28" creationId="{0CD51CCF-14DB-F84B-970B-E4081E7187ED}"/>
          </ac:grpSpMkLst>
        </pc:grpChg>
        <pc:grpChg chg="add mod">
          <ac:chgData name="Aurore COLIN" userId="2b796b35-8c2e-4666-99fd-9af50b8a1fb9" providerId="ADAL" clId="{452684CC-8735-4D00-A5E9-C23AA00A51D9}" dt="2022-10-24T15:44:47.725" v="3499" actId="1037"/>
          <ac:grpSpMkLst>
            <pc:docMk/>
            <pc:sldMk cId="2082860326" sldId="329"/>
            <ac:grpSpMk id="32" creationId="{2CC6A86B-826C-C2DD-B32E-CE3B7DB2FF16}"/>
          </ac:grpSpMkLst>
        </pc:grpChg>
        <pc:grpChg chg="mod">
          <ac:chgData name="Aurore COLIN" userId="2b796b35-8c2e-4666-99fd-9af50b8a1fb9" providerId="ADAL" clId="{452684CC-8735-4D00-A5E9-C23AA00A51D9}" dt="2022-10-24T15:40:45.613" v="3325" actId="1037"/>
          <ac:grpSpMkLst>
            <pc:docMk/>
            <pc:sldMk cId="2082860326" sldId="329"/>
            <ac:grpSpMk id="38" creationId="{E530FA39-AAD3-38B0-79DB-E054F8E1C08E}"/>
          </ac:grpSpMkLst>
        </pc:grpChg>
        <pc:grpChg chg="mod">
          <ac:chgData name="Aurore COLIN" userId="2b796b35-8c2e-4666-99fd-9af50b8a1fb9" providerId="ADAL" clId="{452684CC-8735-4D00-A5E9-C23AA00A51D9}" dt="2022-10-24T15:39:02.049" v="3179" actId="1037"/>
          <ac:grpSpMkLst>
            <pc:docMk/>
            <pc:sldMk cId="2082860326" sldId="329"/>
            <ac:grpSpMk id="48" creationId="{1F783021-9261-14B0-14EB-185404565350}"/>
          </ac:grpSpMkLst>
        </pc:grpChg>
        <pc:grpChg chg="mod">
          <ac:chgData name="Aurore COLIN" userId="2b796b35-8c2e-4666-99fd-9af50b8a1fb9" providerId="ADAL" clId="{452684CC-8735-4D00-A5E9-C23AA00A51D9}" dt="2022-10-24T15:40:44.233" v="3324" actId="1037"/>
          <ac:grpSpMkLst>
            <pc:docMk/>
            <pc:sldMk cId="2082860326" sldId="329"/>
            <ac:grpSpMk id="50" creationId="{7ECBC12A-2BBB-4B25-994F-A536DB9DD525}"/>
          </ac:grpSpMkLst>
        </pc:grpChg>
        <pc:grpChg chg="mod">
          <ac:chgData name="Aurore COLIN" userId="2b796b35-8c2e-4666-99fd-9af50b8a1fb9" providerId="ADAL" clId="{452684CC-8735-4D00-A5E9-C23AA00A51D9}" dt="2022-10-24T15:42:46.427" v="3409" actId="1038"/>
          <ac:grpSpMkLst>
            <pc:docMk/>
            <pc:sldMk cId="2082860326" sldId="329"/>
            <ac:grpSpMk id="64" creationId="{BF7E9491-7952-555F-8B72-9484874E32C9}"/>
          </ac:grpSpMkLst>
        </pc:grpChg>
        <pc:grpChg chg="mod">
          <ac:chgData name="Aurore COLIN" userId="2b796b35-8c2e-4666-99fd-9af50b8a1fb9" providerId="ADAL" clId="{452684CC-8735-4D00-A5E9-C23AA00A51D9}" dt="2022-10-24T15:42:48.607" v="3410" actId="1076"/>
          <ac:grpSpMkLst>
            <pc:docMk/>
            <pc:sldMk cId="2082860326" sldId="329"/>
            <ac:grpSpMk id="82" creationId="{0E712CAC-5611-05BE-2A3E-F16D8D7F535C}"/>
          </ac:grpSpMkLst>
        </pc:grpChg>
        <pc:grpChg chg="mod">
          <ac:chgData name="Aurore COLIN" userId="2b796b35-8c2e-4666-99fd-9af50b8a1fb9" providerId="ADAL" clId="{452684CC-8735-4D00-A5E9-C23AA00A51D9}" dt="2022-10-24T15:39:40.604" v="3263" actId="1036"/>
          <ac:grpSpMkLst>
            <pc:docMk/>
            <pc:sldMk cId="2082860326" sldId="329"/>
            <ac:grpSpMk id="100" creationId="{2D414F34-1447-663A-7184-646FC999660A}"/>
          </ac:grpSpMkLst>
        </pc:grpChg>
        <pc:grpChg chg="mod">
          <ac:chgData name="Aurore COLIN" userId="2b796b35-8c2e-4666-99fd-9af50b8a1fb9" providerId="ADAL" clId="{452684CC-8735-4D00-A5E9-C23AA00A51D9}" dt="2022-10-24T15:39:37.238" v="3260" actId="1076"/>
          <ac:grpSpMkLst>
            <pc:docMk/>
            <pc:sldMk cId="2082860326" sldId="329"/>
            <ac:grpSpMk id="105" creationId="{9F4201CA-080E-B62F-6897-9453BF9693F4}"/>
          </ac:grpSpMkLst>
        </pc:grpChg>
        <pc:grpChg chg="mod">
          <ac:chgData name="Aurore COLIN" userId="2b796b35-8c2e-4666-99fd-9af50b8a1fb9" providerId="ADAL" clId="{452684CC-8735-4D00-A5E9-C23AA00A51D9}" dt="2022-10-24T15:39:34.200" v="3259" actId="1076"/>
          <ac:grpSpMkLst>
            <pc:docMk/>
            <pc:sldMk cId="2082860326" sldId="329"/>
            <ac:grpSpMk id="130" creationId="{DE4ED543-03D7-1395-41B5-A688D7620751}"/>
          </ac:grpSpMkLst>
        </pc:grpChg>
        <pc:grpChg chg="mod">
          <ac:chgData name="Aurore COLIN" userId="2b796b35-8c2e-4666-99fd-9af50b8a1fb9" providerId="ADAL" clId="{452684CC-8735-4D00-A5E9-C23AA00A51D9}" dt="2022-10-24T15:43:36.641" v="3444" actId="1037"/>
          <ac:grpSpMkLst>
            <pc:docMk/>
            <pc:sldMk cId="2082860326" sldId="329"/>
            <ac:grpSpMk id="131" creationId="{F3CB8856-05C4-BA8F-68AB-565F10A3CC27}"/>
          </ac:grpSpMkLst>
        </pc:grpChg>
        <pc:grpChg chg="mod">
          <ac:chgData name="Aurore COLIN" userId="2b796b35-8c2e-4666-99fd-9af50b8a1fb9" providerId="ADAL" clId="{452684CC-8735-4D00-A5E9-C23AA00A51D9}" dt="2022-10-24T15:43:35.281" v="3443" actId="1036"/>
          <ac:grpSpMkLst>
            <pc:docMk/>
            <pc:sldMk cId="2082860326" sldId="329"/>
            <ac:grpSpMk id="146" creationId="{60E1B737-73EE-199A-01EE-A76213004A45}"/>
          </ac:grpSpMkLst>
        </pc:grpChg>
        <pc:grpChg chg="mod">
          <ac:chgData name="Aurore COLIN" userId="2b796b35-8c2e-4666-99fd-9af50b8a1fb9" providerId="ADAL" clId="{452684CC-8735-4D00-A5E9-C23AA00A51D9}" dt="2022-10-24T15:44:32.084" v="3483" actId="1037"/>
          <ac:grpSpMkLst>
            <pc:docMk/>
            <pc:sldMk cId="2082860326" sldId="329"/>
            <ac:grpSpMk id="154" creationId="{0AED25F8-495E-C73F-2761-582050D76845}"/>
          </ac:grpSpMkLst>
        </pc:grpChg>
        <pc:grpChg chg="mod">
          <ac:chgData name="Aurore COLIN" userId="2b796b35-8c2e-4666-99fd-9af50b8a1fb9" providerId="ADAL" clId="{452684CC-8735-4D00-A5E9-C23AA00A51D9}" dt="2022-10-24T15:44:43.369" v="3490" actId="1037"/>
          <ac:grpSpMkLst>
            <pc:docMk/>
            <pc:sldMk cId="2082860326" sldId="329"/>
            <ac:grpSpMk id="158" creationId="{CEF18438-AEA7-C3C3-7B4C-F2A15FB65AB9}"/>
          </ac:grpSpMkLst>
        </pc:grpChg>
        <pc:grpChg chg="mod">
          <ac:chgData name="Aurore COLIN" userId="2b796b35-8c2e-4666-99fd-9af50b8a1fb9" providerId="ADAL" clId="{452684CC-8735-4D00-A5E9-C23AA00A51D9}" dt="2022-10-24T15:44:49.787" v="3504" actId="1038"/>
          <ac:grpSpMkLst>
            <pc:docMk/>
            <pc:sldMk cId="2082860326" sldId="329"/>
            <ac:grpSpMk id="168" creationId="{DC49C5FE-2258-FED8-C0F0-E5771A2AC71B}"/>
          </ac:grpSpMkLst>
        </pc:grpChg>
        <pc:grpChg chg="mod">
          <ac:chgData name="Aurore COLIN" userId="2b796b35-8c2e-4666-99fd-9af50b8a1fb9" providerId="ADAL" clId="{452684CC-8735-4D00-A5E9-C23AA00A51D9}" dt="2022-10-24T15:44:51.328" v="3507" actId="1037"/>
          <ac:grpSpMkLst>
            <pc:docMk/>
            <pc:sldMk cId="2082860326" sldId="329"/>
            <ac:grpSpMk id="172" creationId="{8E68EE62-2F9C-C7D6-AC42-69DB495CBBDB}"/>
          </ac:grpSpMkLst>
        </pc:grpChg>
        <pc:grpChg chg="mod">
          <ac:chgData name="Aurore COLIN" userId="2b796b35-8c2e-4666-99fd-9af50b8a1fb9" providerId="ADAL" clId="{452684CC-8735-4D00-A5E9-C23AA00A51D9}" dt="2022-10-24T15:44:52.890" v="3511" actId="1037"/>
          <ac:grpSpMkLst>
            <pc:docMk/>
            <pc:sldMk cId="2082860326" sldId="329"/>
            <ac:grpSpMk id="176" creationId="{384BA80C-784C-C206-DBA8-2DB3AD9EB16A}"/>
          </ac:grpSpMkLst>
        </pc:grpChg>
        <pc:grpChg chg="mod">
          <ac:chgData name="Aurore COLIN" userId="2b796b35-8c2e-4666-99fd-9af50b8a1fb9" providerId="ADAL" clId="{452684CC-8735-4D00-A5E9-C23AA00A51D9}" dt="2022-10-24T15:44:55.119" v="3515" actId="1037"/>
          <ac:grpSpMkLst>
            <pc:docMk/>
            <pc:sldMk cId="2082860326" sldId="329"/>
            <ac:grpSpMk id="181" creationId="{32CD60D4-8B2C-EF7A-846B-A68AB41369EA}"/>
          </ac:grpSpMkLst>
        </pc:grpChg>
        <pc:grpChg chg="mod">
          <ac:chgData name="Aurore COLIN" userId="2b796b35-8c2e-4666-99fd-9af50b8a1fb9" providerId="ADAL" clId="{452684CC-8735-4D00-A5E9-C23AA00A51D9}" dt="2022-10-24T15:44:57.168" v="3520" actId="1037"/>
          <ac:grpSpMkLst>
            <pc:docMk/>
            <pc:sldMk cId="2082860326" sldId="329"/>
            <ac:grpSpMk id="185" creationId="{4E7BDF56-9EDF-4A4D-4DC1-6B40620ECB75}"/>
          </ac:grpSpMkLst>
        </pc:grpChg>
        <pc:grpChg chg="mod">
          <ac:chgData name="Aurore COLIN" userId="2b796b35-8c2e-4666-99fd-9af50b8a1fb9" providerId="ADAL" clId="{452684CC-8735-4D00-A5E9-C23AA00A51D9}" dt="2022-10-24T15:42:58.780" v="3422" actId="1036"/>
          <ac:grpSpMkLst>
            <pc:docMk/>
            <pc:sldMk cId="2082860326" sldId="329"/>
            <ac:grpSpMk id="194" creationId="{0B7BE1E7-7B03-714C-E4D4-D12CD8DF1415}"/>
          </ac:grpSpMkLst>
        </pc:grpChg>
        <pc:grpChg chg="mod">
          <ac:chgData name="Aurore COLIN" userId="2b796b35-8c2e-4666-99fd-9af50b8a1fb9" providerId="ADAL" clId="{452684CC-8735-4D00-A5E9-C23AA00A51D9}" dt="2022-10-24T15:43:00.295" v="3425" actId="1037"/>
          <ac:grpSpMkLst>
            <pc:docMk/>
            <pc:sldMk cId="2082860326" sldId="329"/>
            <ac:grpSpMk id="198" creationId="{07A59891-6F71-FB2A-D55E-37BA8A48BFAD}"/>
          </ac:grpSpMkLst>
        </pc:grpChg>
        <pc:grpChg chg="mod">
          <ac:chgData name="Aurore COLIN" userId="2b796b35-8c2e-4666-99fd-9af50b8a1fb9" providerId="ADAL" clId="{452684CC-8735-4D00-A5E9-C23AA00A51D9}" dt="2022-10-24T15:42:43.534" v="3406" actId="1038"/>
          <ac:grpSpMkLst>
            <pc:docMk/>
            <pc:sldMk cId="2082860326" sldId="329"/>
            <ac:grpSpMk id="199" creationId="{D23ADC84-300F-8DF7-FC14-6A04E44B15A0}"/>
          </ac:grpSpMkLst>
        </pc:grpChg>
        <pc:grpChg chg="mod">
          <ac:chgData name="Aurore COLIN" userId="2b796b35-8c2e-4666-99fd-9af50b8a1fb9" providerId="ADAL" clId="{452684CC-8735-4D00-A5E9-C23AA00A51D9}" dt="2022-10-24T15:43:11.281" v="3429" actId="1037"/>
          <ac:grpSpMkLst>
            <pc:docMk/>
            <pc:sldMk cId="2082860326" sldId="329"/>
            <ac:grpSpMk id="209" creationId="{763B81CD-3D04-A9FA-93DD-331C3BFBDCEC}"/>
          </ac:grpSpMkLst>
        </pc:grpChg>
        <pc:graphicFrameChg chg="mod modGraphic">
          <ac:chgData name="Aurore COLIN" userId="2b796b35-8c2e-4666-99fd-9af50b8a1fb9" providerId="ADAL" clId="{452684CC-8735-4D00-A5E9-C23AA00A51D9}" dt="2022-10-24T16:45:36.155" v="5773" actId="20577"/>
          <ac:graphicFrameMkLst>
            <pc:docMk/>
            <pc:sldMk cId="2082860326" sldId="329"/>
            <ac:graphicFrameMk id="2" creationId="{A144AED0-8B22-4482-A574-19DD58763F1E}"/>
          </ac:graphicFrameMkLst>
        </pc:graphicFrameChg>
        <pc:cxnChg chg="mod">
          <ac:chgData name="Aurore COLIN" userId="2b796b35-8c2e-4666-99fd-9af50b8a1fb9" providerId="ADAL" clId="{452684CC-8735-4D00-A5E9-C23AA00A51D9}" dt="2022-10-24T15:39:42.643" v="3264"/>
          <ac:cxnSpMkLst>
            <pc:docMk/>
            <pc:sldMk cId="2082860326" sldId="329"/>
            <ac:cxnSpMk id="30" creationId="{144F0836-0586-2FA7-DB58-6C9AE605A47A}"/>
          </ac:cxnSpMkLst>
        </pc:cxnChg>
        <pc:cxnChg chg="mod">
          <ac:chgData name="Aurore COLIN" userId="2b796b35-8c2e-4666-99fd-9af50b8a1fb9" providerId="ADAL" clId="{452684CC-8735-4D00-A5E9-C23AA00A51D9}" dt="2022-10-24T15:39:42.643" v="3264"/>
          <ac:cxnSpMkLst>
            <pc:docMk/>
            <pc:sldMk cId="2082860326" sldId="329"/>
            <ac:cxnSpMk id="31" creationId="{0E9F27EE-9553-76A8-3CB5-59C01DF1EC12}"/>
          </ac:cxnSpMkLst>
        </pc:cxnChg>
        <pc:cxnChg chg="mod">
          <ac:chgData name="Aurore COLIN" userId="2b796b35-8c2e-4666-99fd-9af50b8a1fb9" providerId="ADAL" clId="{452684CC-8735-4D00-A5E9-C23AA00A51D9}" dt="2022-10-24T15:40:14.161" v="3285"/>
          <ac:cxnSpMkLst>
            <pc:docMk/>
            <pc:sldMk cId="2082860326" sldId="329"/>
            <ac:cxnSpMk id="34" creationId="{70E0E57A-3F35-3A26-A8F6-4068C2EA0B90}"/>
          </ac:cxnSpMkLst>
        </pc:cxnChg>
        <pc:cxnChg chg="mod">
          <ac:chgData name="Aurore COLIN" userId="2b796b35-8c2e-4666-99fd-9af50b8a1fb9" providerId="ADAL" clId="{452684CC-8735-4D00-A5E9-C23AA00A51D9}" dt="2022-10-24T15:40:14.161" v="3285"/>
          <ac:cxnSpMkLst>
            <pc:docMk/>
            <pc:sldMk cId="2082860326" sldId="329"/>
            <ac:cxnSpMk id="35" creationId="{5D8E70B9-40A0-7BCA-9A65-9F20AA8FABA5}"/>
          </ac:cxnSpMkLst>
        </pc:cxnChg>
      </pc:sldChg>
      <pc:sldChg chg="add ord">
        <pc:chgData name="Aurore COLIN" userId="2b796b35-8c2e-4666-99fd-9af50b8a1fb9" providerId="ADAL" clId="{452684CC-8735-4D00-A5E9-C23AA00A51D9}" dt="2022-10-24T12:55:50.106" v="59"/>
        <pc:sldMkLst>
          <pc:docMk/>
          <pc:sldMk cId="2809106435" sldId="693"/>
        </pc:sldMkLst>
      </pc:sldChg>
      <pc:sldChg chg="modSp add del mod">
        <pc:chgData name="Aurore COLIN" userId="2b796b35-8c2e-4666-99fd-9af50b8a1fb9" providerId="ADAL" clId="{452684CC-8735-4D00-A5E9-C23AA00A51D9}" dt="2022-10-24T13:57:40.101" v="1568" actId="47"/>
        <pc:sldMkLst>
          <pc:docMk/>
          <pc:sldMk cId="1873050881" sldId="699"/>
        </pc:sldMkLst>
        <pc:spChg chg="mod">
          <ac:chgData name="Aurore COLIN" userId="2b796b35-8c2e-4666-99fd-9af50b8a1fb9" providerId="ADAL" clId="{452684CC-8735-4D00-A5E9-C23AA00A51D9}" dt="2022-10-24T13:56:30.874" v="1566" actId="113"/>
          <ac:spMkLst>
            <pc:docMk/>
            <pc:sldMk cId="1873050881" sldId="699"/>
            <ac:spMk id="6" creationId="{E1815341-7CE4-434F-A901-13FEDD562B48}"/>
          </ac:spMkLst>
        </pc:spChg>
        <pc:spChg chg="mod">
          <ac:chgData name="Aurore COLIN" userId="2b796b35-8c2e-4666-99fd-9af50b8a1fb9" providerId="ADAL" clId="{452684CC-8735-4D00-A5E9-C23AA00A51D9}" dt="2022-10-24T13:56:14.753" v="1564" actId="20577"/>
          <ac:spMkLst>
            <pc:docMk/>
            <pc:sldMk cId="1873050881" sldId="699"/>
            <ac:spMk id="9" creationId="{BDA3A7E7-C36B-43D8-B39D-BB4F987446D5}"/>
          </ac:spMkLst>
        </pc:spChg>
      </pc:sldChg>
      <pc:sldChg chg="addSp delSp modSp add mod">
        <pc:chgData name="Aurore COLIN" userId="2b796b35-8c2e-4666-99fd-9af50b8a1fb9" providerId="ADAL" clId="{452684CC-8735-4D00-A5E9-C23AA00A51D9}" dt="2022-10-24T14:04:10.048" v="1763" actId="1076"/>
        <pc:sldMkLst>
          <pc:docMk/>
          <pc:sldMk cId="2538933709" sldId="748"/>
        </pc:sldMkLst>
        <pc:spChg chg="mod">
          <ac:chgData name="Aurore COLIN" userId="2b796b35-8c2e-4666-99fd-9af50b8a1fb9" providerId="ADAL" clId="{452684CC-8735-4D00-A5E9-C23AA00A51D9}" dt="2022-10-24T14:02:59.608" v="1752" actId="1076"/>
          <ac:spMkLst>
            <pc:docMk/>
            <pc:sldMk cId="2538933709" sldId="748"/>
            <ac:spMk id="2" creationId="{C44C886A-6043-44A2-9623-3AA30130A85A}"/>
          </ac:spMkLst>
        </pc:spChg>
        <pc:spChg chg="mod">
          <ac:chgData name="Aurore COLIN" userId="2b796b35-8c2e-4666-99fd-9af50b8a1fb9" providerId="ADAL" clId="{452684CC-8735-4D00-A5E9-C23AA00A51D9}" dt="2022-10-24T13:59:44.120" v="1676" actId="1076"/>
          <ac:spMkLst>
            <pc:docMk/>
            <pc:sldMk cId="2538933709" sldId="748"/>
            <ac:spMk id="9" creationId="{BDA3A7E7-C36B-43D8-B39D-BB4F987446D5}"/>
          </ac:spMkLst>
        </pc:spChg>
        <pc:spChg chg="mod">
          <ac:chgData name="Aurore COLIN" userId="2b796b35-8c2e-4666-99fd-9af50b8a1fb9" providerId="ADAL" clId="{452684CC-8735-4D00-A5E9-C23AA00A51D9}" dt="2022-10-24T14:01:52.145" v="1725" actId="1076"/>
          <ac:spMkLst>
            <pc:docMk/>
            <pc:sldMk cId="2538933709" sldId="748"/>
            <ac:spMk id="22" creationId="{CCD70A1B-E9B6-4543-8280-F78C60C82312}"/>
          </ac:spMkLst>
        </pc:spChg>
        <pc:picChg chg="mod">
          <ac:chgData name="Aurore COLIN" userId="2b796b35-8c2e-4666-99fd-9af50b8a1fb9" providerId="ADAL" clId="{452684CC-8735-4D00-A5E9-C23AA00A51D9}" dt="2022-10-24T14:04:08.152" v="1762" actId="14100"/>
          <ac:picMkLst>
            <pc:docMk/>
            <pc:sldMk cId="2538933709" sldId="748"/>
            <ac:picMk id="7" creationId="{749E8FA5-0B83-4A30-B31D-F2B952D81E1F}"/>
          </ac:picMkLst>
        </pc:picChg>
        <pc:picChg chg="del">
          <ac:chgData name="Aurore COLIN" userId="2b796b35-8c2e-4666-99fd-9af50b8a1fb9" providerId="ADAL" clId="{452684CC-8735-4D00-A5E9-C23AA00A51D9}" dt="2022-10-24T14:03:58.719" v="1756" actId="478"/>
          <ac:picMkLst>
            <pc:docMk/>
            <pc:sldMk cId="2538933709" sldId="748"/>
            <ac:picMk id="10" creationId="{75C3AD9F-3913-4A73-A03D-BC586D4CE556}"/>
          </ac:picMkLst>
        </pc:picChg>
        <pc:picChg chg="del">
          <ac:chgData name="Aurore COLIN" userId="2b796b35-8c2e-4666-99fd-9af50b8a1fb9" providerId="ADAL" clId="{452684CC-8735-4D00-A5E9-C23AA00A51D9}" dt="2022-10-24T14:03:58.224" v="1755" actId="478"/>
          <ac:picMkLst>
            <pc:docMk/>
            <pc:sldMk cId="2538933709" sldId="748"/>
            <ac:picMk id="11" creationId="{F9C06ED2-9B43-44B9-860F-7C31C9CF50BA}"/>
          </ac:picMkLst>
        </pc:picChg>
        <pc:picChg chg="del">
          <ac:chgData name="Aurore COLIN" userId="2b796b35-8c2e-4666-99fd-9af50b8a1fb9" providerId="ADAL" clId="{452684CC-8735-4D00-A5E9-C23AA00A51D9}" dt="2022-10-24T14:03:57.711" v="1754" actId="478"/>
          <ac:picMkLst>
            <pc:docMk/>
            <pc:sldMk cId="2538933709" sldId="748"/>
            <ac:picMk id="12" creationId="{5A7A07D0-6135-4E5B-8931-6A4718052268}"/>
          </ac:picMkLst>
        </pc:picChg>
        <pc:picChg chg="add mod">
          <ac:chgData name="Aurore COLIN" userId="2b796b35-8c2e-4666-99fd-9af50b8a1fb9" providerId="ADAL" clId="{452684CC-8735-4D00-A5E9-C23AA00A51D9}" dt="2022-10-24T14:04:10.048" v="1763" actId="1076"/>
          <ac:picMkLst>
            <pc:docMk/>
            <pc:sldMk cId="2538933709" sldId="748"/>
            <ac:picMk id="26" creationId="{878A9A51-4B6A-536D-77CA-B41CBCCEDDFA}"/>
          </ac:picMkLst>
        </pc:picChg>
      </pc:sldChg>
      <pc:sldChg chg="modSp add mod">
        <pc:chgData name="Aurore COLIN" userId="2b796b35-8c2e-4666-99fd-9af50b8a1fb9" providerId="ADAL" clId="{452684CC-8735-4D00-A5E9-C23AA00A51D9}" dt="2022-10-25T09:06:26.255" v="12333" actId="20577"/>
        <pc:sldMkLst>
          <pc:docMk/>
          <pc:sldMk cId="598239525" sldId="794"/>
        </pc:sldMkLst>
        <pc:spChg chg="mod">
          <ac:chgData name="Aurore COLIN" userId="2b796b35-8c2e-4666-99fd-9af50b8a1fb9" providerId="ADAL" clId="{452684CC-8735-4D00-A5E9-C23AA00A51D9}" dt="2022-10-25T09:06:07.121" v="12258" actId="20577"/>
          <ac:spMkLst>
            <pc:docMk/>
            <pc:sldMk cId="598239525" sldId="794"/>
            <ac:spMk id="2" creationId="{B6F62C57-9C5F-4ECB-DD58-F099BFCA2249}"/>
          </ac:spMkLst>
        </pc:spChg>
        <pc:spChg chg="mod">
          <ac:chgData name="Aurore COLIN" userId="2b796b35-8c2e-4666-99fd-9af50b8a1fb9" providerId="ADAL" clId="{452684CC-8735-4D00-A5E9-C23AA00A51D9}" dt="2022-10-24T16:08:42.213" v="4921" actId="313"/>
          <ac:spMkLst>
            <pc:docMk/>
            <pc:sldMk cId="598239525" sldId="794"/>
            <ac:spMk id="4" creationId="{BDB12F5D-8CBC-0C22-0B27-FDAA8A0A9369}"/>
          </ac:spMkLst>
        </pc:spChg>
        <pc:spChg chg="mod">
          <ac:chgData name="Aurore COLIN" userId="2b796b35-8c2e-4666-99fd-9af50b8a1fb9" providerId="ADAL" clId="{452684CC-8735-4D00-A5E9-C23AA00A51D9}" dt="2022-10-24T18:18:51.092" v="8230" actId="1076"/>
          <ac:spMkLst>
            <pc:docMk/>
            <pc:sldMk cId="598239525" sldId="794"/>
            <ac:spMk id="5" creationId="{5AC83DE3-36FE-D426-3F3D-5D2AA2F03ECB}"/>
          </ac:spMkLst>
        </pc:spChg>
        <pc:spChg chg="mod">
          <ac:chgData name="Aurore COLIN" userId="2b796b35-8c2e-4666-99fd-9af50b8a1fb9" providerId="ADAL" clId="{452684CC-8735-4D00-A5E9-C23AA00A51D9}" dt="2022-10-24T18:18:37.340" v="8227" actId="1037"/>
          <ac:spMkLst>
            <pc:docMk/>
            <pc:sldMk cId="598239525" sldId="794"/>
            <ac:spMk id="6" creationId="{D7FD071E-2B9B-B942-1B2A-112E74180C9F}"/>
          </ac:spMkLst>
        </pc:spChg>
        <pc:spChg chg="mod ord">
          <ac:chgData name="Aurore COLIN" userId="2b796b35-8c2e-4666-99fd-9af50b8a1fb9" providerId="ADAL" clId="{452684CC-8735-4D00-A5E9-C23AA00A51D9}" dt="2022-10-24T18:18:06.868" v="8209" actId="1076"/>
          <ac:spMkLst>
            <pc:docMk/>
            <pc:sldMk cId="598239525" sldId="794"/>
            <ac:spMk id="8" creationId="{E81C1A8B-D414-5191-3E05-1495B69C130F}"/>
          </ac:spMkLst>
        </pc:spChg>
        <pc:spChg chg="mod">
          <ac:chgData name="Aurore COLIN" userId="2b796b35-8c2e-4666-99fd-9af50b8a1fb9" providerId="ADAL" clId="{452684CC-8735-4D00-A5E9-C23AA00A51D9}" dt="2022-10-25T09:06:26.255" v="12333" actId="20577"/>
          <ac:spMkLst>
            <pc:docMk/>
            <pc:sldMk cId="598239525" sldId="794"/>
            <ac:spMk id="11" creationId="{963EBF55-0E74-6EB6-BDE8-07B8B5FD56E7}"/>
          </ac:spMkLst>
        </pc:spChg>
        <pc:spChg chg="mod">
          <ac:chgData name="Aurore COLIN" userId="2b796b35-8c2e-4666-99fd-9af50b8a1fb9" providerId="ADAL" clId="{452684CC-8735-4D00-A5E9-C23AA00A51D9}" dt="2022-10-24T18:19:13.692" v="8242" actId="5793"/>
          <ac:spMkLst>
            <pc:docMk/>
            <pc:sldMk cId="598239525" sldId="794"/>
            <ac:spMk id="12" creationId="{4BBFBAB1-BC49-A3AE-6091-7D444266F24B}"/>
          </ac:spMkLst>
        </pc:spChg>
        <pc:spChg chg="mod">
          <ac:chgData name="Aurore COLIN" userId="2b796b35-8c2e-4666-99fd-9af50b8a1fb9" providerId="ADAL" clId="{452684CC-8735-4D00-A5E9-C23AA00A51D9}" dt="2022-10-24T18:19:10.254" v="8238" actId="20577"/>
          <ac:spMkLst>
            <pc:docMk/>
            <pc:sldMk cId="598239525" sldId="794"/>
            <ac:spMk id="13" creationId="{638B00BE-9353-9503-3407-0DE954E4E0BB}"/>
          </ac:spMkLst>
        </pc:spChg>
        <pc:spChg chg="mod">
          <ac:chgData name="Aurore COLIN" userId="2b796b35-8c2e-4666-99fd-9af50b8a1fb9" providerId="ADAL" clId="{452684CC-8735-4D00-A5E9-C23AA00A51D9}" dt="2022-10-24T16:08:37.911" v="4920" actId="255"/>
          <ac:spMkLst>
            <pc:docMk/>
            <pc:sldMk cId="598239525" sldId="794"/>
            <ac:spMk id="18" creationId="{7A50D3C0-379D-7201-CFCA-B8B7ED42FBA6}"/>
          </ac:spMkLst>
        </pc:spChg>
        <pc:picChg chg="mod">
          <ac:chgData name="Aurore COLIN" userId="2b796b35-8c2e-4666-99fd-9af50b8a1fb9" providerId="ADAL" clId="{452684CC-8735-4D00-A5E9-C23AA00A51D9}" dt="2022-10-24T18:18:53.276" v="8231" actId="1076"/>
          <ac:picMkLst>
            <pc:docMk/>
            <pc:sldMk cId="598239525" sldId="794"/>
            <ac:picMk id="10" creationId="{0090F75B-D7D8-6DD3-CED1-DFD2A783E9AF}"/>
          </ac:picMkLst>
        </pc:picChg>
        <pc:picChg chg="mod">
          <ac:chgData name="Aurore COLIN" userId="2b796b35-8c2e-4666-99fd-9af50b8a1fb9" providerId="ADAL" clId="{452684CC-8735-4D00-A5E9-C23AA00A51D9}" dt="2022-10-24T18:18:34.429" v="8225" actId="1037"/>
          <ac:picMkLst>
            <pc:docMk/>
            <pc:sldMk cId="598239525" sldId="794"/>
            <ac:picMk id="14" creationId="{1EDB6D62-9035-42EA-027B-69B7C04755A8}"/>
          </ac:picMkLst>
        </pc:picChg>
        <pc:picChg chg="mod ord">
          <ac:chgData name="Aurore COLIN" userId="2b796b35-8c2e-4666-99fd-9af50b8a1fb9" providerId="ADAL" clId="{452684CC-8735-4D00-A5E9-C23AA00A51D9}" dt="2022-10-24T18:18:09.509" v="8210" actId="1076"/>
          <ac:picMkLst>
            <pc:docMk/>
            <pc:sldMk cId="598239525" sldId="794"/>
            <ac:picMk id="15" creationId="{0115748E-38F7-D25E-0D45-585BD7A7C35A}"/>
          </ac:picMkLst>
        </pc:picChg>
      </pc:sldChg>
      <pc:sldChg chg="add">
        <pc:chgData name="Aurore COLIN" userId="2b796b35-8c2e-4666-99fd-9af50b8a1fb9" providerId="ADAL" clId="{452684CC-8735-4D00-A5E9-C23AA00A51D9}" dt="2022-10-28T08:54:46.694" v="12465"/>
        <pc:sldMkLst>
          <pc:docMk/>
          <pc:sldMk cId="1697378947" sldId="841"/>
        </pc:sldMkLst>
      </pc:sldChg>
      <pc:sldChg chg="add del">
        <pc:chgData name="Aurore COLIN" userId="2b796b35-8c2e-4666-99fd-9af50b8a1fb9" providerId="ADAL" clId="{452684CC-8735-4D00-A5E9-C23AA00A51D9}" dt="2022-10-28T08:54:34.659" v="12464"/>
        <pc:sldMkLst>
          <pc:docMk/>
          <pc:sldMk cId="3059246787" sldId="841"/>
        </pc:sldMkLst>
      </pc:sldChg>
      <pc:sldChg chg="modSp add del mod ord">
        <pc:chgData name="Aurore COLIN" userId="2b796b35-8c2e-4666-99fd-9af50b8a1fb9" providerId="ADAL" clId="{452684CC-8735-4D00-A5E9-C23AA00A51D9}" dt="2022-10-28T08:54:16.618" v="12462" actId="2696"/>
        <pc:sldMkLst>
          <pc:docMk/>
          <pc:sldMk cId="3222196040" sldId="841"/>
        </pc:sldMkLst>
        <pc:spChg chg="mod">
          <ac:chgData name="Aurore COLIN" userId="2b796b35-8c2e-4666-99fd-9af50b8a1fb9" providerId="ADAL" clId="{452684CC-8735-4D00-A5E9-C23AA00A51D9}" dt="2022-10-24T16:34:07.805" v="5278" actId="20577"/>
          <ac:spMkLst>
            <pc:docMk/>
            <pc:sldMk cId="3222196040" sldId="841"/>
            <ac:spMk id="5" creationId="{E25102F2-0CDA-BC4E-9199-9D3FAF15218A}"/>
          </ac:spMkLst>
        </pc:spChg>
      </pc:sldChg>
      <pc:sldChg chg="del">
        <pc:chgData name="Aurore COLIN" userId="2b796b35-8c2e-4666-99fd-9af50b8a1fb9" providerId="ADAL" clId="{452684CC-8735-4D00-A5E9-C23AA00A51D9}" dt="2022-10-24T12:29:42.436" v="0" actId="47"/>
        <pc:sldMkLst>
          <pc:docMk/>
          <pc:sldMk cId="2364410628" sldId="4350"/>
        </pc:sldMkLst>
      </pc:sldChg>
      <pc:sldChg chg="addSp delSp modSp mod ord modNotesTx">
        <pc:chgData name="Aurore COLIN" userId="2b796b35-8c2e-4666-99fd-9af50b8a1fb9" providerId="ADAL" clId="{452684CC-8735-4D00-A5E9-C23AA00A51D9}" dt="2022-10-24T17:12:06.596" v="6758" actId="1076"/>
        <pc:sldMkLst>
          <pc:docMk/>
          <pc:sldMk cId="596100270" sldId="4408"/>
        </pc:sldMkLst>
        <pc:spChg chg="mod">
          <ac:chgData name="Aurore COLIN" userId="2b796b35-8c2e-4666-99fd-9af50b8a1fb9" providerId="ADAL" clId="{452684CC-8735-4D00-A5E9-C23AA00A51D9}" dt="2022-10-24T16:46:45.920" v="5778" actId="20577"/>
          <ac:spMkLst>
            <pc:docMk/>
            <pc:sldMk cId="596100270" sldId="4408"/>
            <ac:spMk id="3" creationId="{57568981-3F72-9149-4FC0-1B79A16D6802}"/>
          </ac:spMkLst>
        </pc:spChg>
        <pc:spChg chg="mod">
          <ac:chgData name="Aurore COLIN" userId="2b796b35-8c2e-4666-99fd-9af50b8a1fb9" providerId="ADAL" clId="{452684CC-8735-4D00-A5E9-C23AA00A51D9}" dt="2022-10-24T16:47:17.641" v="5872" actId="207"/>
          <ac:spMkLst>
            <pc:docMk/>
            <pc:sldMk cId="596100270" sldId="4408"/>
            <ac:spMk id="4" creationId="{89508867-27A7-5F66-5D14-B890FD660C50}"/>
          </ac:spMkLst>
        </pc:spChg>
        <pc:spChg chg="add del mod">
          <ac:chgData name="Aurore COLIN" userId="2b796b35-8c2e-4666-99fd-9af50b8a1fb9" providerId="ADAL" clId="{452684CC-8735-4D00-A5E9-C23AA00A51D9}" dt="2022-10-24T17:12:03.869" v="6757" actId="478"/>
          <ac:spMkLst>
            <pc:docMk/>
            <pc:sldMk cId="596100270" sldId="4408"/>
            <ac:spMk id="7" creationId="{36529C3A-C39D-EC36-159B-96048F8A8226}"/>
          </ac:spMkLst>
        </pc:spChg>
        <pc:graphicFrameChg chg="del">
          <ac:chgData name="Aurore COLIN" userId="2b796b35-8c2e-4666-99fd-9af50b8a1fb9" providerId="ADAL" clId="{452684CC-8735-4D00-A5E9-C23AA00A51D9}" dt="2022-10-24T17:08:53.456" v="6726" actId="478"/>
          <ac:graphicFrameMkLst>
            <pc:docMk/>
            <pc:sldMk cId="596100270" sldId="4408"/>
            <ac:graphicFrameMk id="5" creationId="{9D65E4C2-AEB4-2BBA-4B31-5750CC7D3D6D}"/>
          </ac:graphicFrameMkLst>
        </pc:graphicFrameChg>
        <pc:picChg chg="add mod">
          <ac:chgData name="Aurore COLIN" userId="2b796b35-8c2e-4666-99fd-9af50b8a1fb9" providerId="ADAL" clId="{452684CC-8735-4D00-A5E9-C23AA00A51D9}" dt="2022-10-24T17:12:06.596" v="6758" actId="1076"/>
          <ac:picMkLst>
            <pc:docMk/>
            <pc:sldMk cId="596100270" sldId="4408"/>
            <ac:picMk id="6" creationId="{317BF809-A5D6-DE26-C8EE-C8E99E92A644}"/>
          </ac:picMkLst>
        </pc:picChg>
      </pc:sldChg>
      <pc:sldChg chg="modSp add mod">
        <pc:chgData name="Aurore COLIN" userId="2b796b35-8c2e-4666-99fd-9af50b8a1fb9" providerId="ADAL" clId="{452684CC-8735-4D00-A5E9-C23AA00A51D9}" dt="2022-10-24T16:47:00.084" v="5818" actId="20577"/>
        <pc:sldMkLst>
          <pc:docMk/>
          <pc:sldMk cId="867487026" sldId="4412"/>
        </pc:sldMkLst>
        <pc:spChg chg="mod">
          <ac:chgData name="Aurore COLIN" userId="2b796b35-8c2e-4666-99fd-9af50b8a1fb9" providerId="ADAL" clId="{452684CC-8735-4D00-A5E9-C23AA00A51D9}" dt="2022-10-24T16:44:49.901" v="5726" actId="1036"/>
          <ac:spMkLst>
            <pc:docMk/>
            <pc:sldMk cId="867487026" sldId="4412"/>
            <ac:spMk id="3" creationId="{6094E7D5-B4C4-C13A-79A1-46582EE2ABB0}"/>
          </ac:spMkLst>
        </pc:spChg>
        <pc:spChg chg="mod">
          <ac:chgData name="Aurore COLIN" userId="2b796b35-8c2e-4666-99fd-9af50b8a1fb9" providerId="ADAL" clId="{452684CC-8735-4D00-A5E9-C23AA00A51D9}" dt="2022-10-24T16:47:00.084" v="5818" actId="20577"/>
          <ac:spMkLst>
            <pc:docMk/>
            <pc:sldMk cId="867487026" sldId="4412"/>
            <ac:spMk id="8" creationId="{6F050B49-232A-A8CD-F6CF-A30D25AB8ABA}"/>
          </ac:spMkLst>
        </pc:spChg>
      </pc:sldChg>
      <pc:sldChg chg="addSp delSp modSp mod modNotesTx">
        <pc:chgData name="Aurore COLIN" userId="2b796b35-8c2e-4666-99fd-9af50b8a1fb9" providerId="ADAL" clId="{452684CC-8735-4D00-A5E9-C23AA00A51D9}" dt="2022-10-24T17:19:56.442" v="6803" actId="1036"/>
        <pc:sldMkLst>
          <pc:docMk/>
          <pc:sldMk cId="3978056542" sldId="4414"/>
        </pc:sldMkLst>
        <pc:spChg chg="mod">
          <ac:chgData name="Aurore COLIN" userId="2b796b35-8c2e-4666-99fd-9af50b8a1fb9" providerId="ADAL" clId="{452684CC-8735-4D00-A5E9-C23AA00A51D9}" dt="2022-10-24T17:15:37.533" v="6775" actId="20577"/>
          <ac:spMkLst>
            <pc:docMk/>
            <pc:sldMk cId="3978056542" sldId="4414"/>
            <ac:spMk id="3" creationId="{A63999A0-16BE-C54B-D046-6C285883DDA4}"/>
          </ac:spMkLst>
        </pc:spChg>
        <pc:spChg chg="add mod">
          <ac:chgData name="Aurore COLIN" userId="2b796b35-8c2e-4666-99fd-9af50b8a1fb9" providerId="ADAL" clId="{452684CC-8735-4D00-A5E9-C23AA00A51D9}" dt="2022-10-24T17:19:56.442" v="6803" actId="1036"/>
          <ac:spMkLst>
            <pc:docMk/>
            <pc:sldMk cId="3978056542" sldId="4414"/>
            <ac:spMk id="7" creationId="{E519C558-CB72-8467-8256-7CB33429B834}"/>
          </ac:spMkLst>
        </pc:spChg>
        <pc:spChg chg="del">
          <ac:chgData name="Aurore COLIN" userId="2b796b35-8c2e-4666-99fd-9af50b8a1fb9" providerId="ADAL" clId="{452684CC-8735-4D00-A5E9-C23AA00A51D9}" dt="2022-10-24T17:12:40.623" v="6761" actId="478"/>
          <ac:spMkLst>
            <pc:docMk/>
            <pc:sldMk cId="3978056542" sldId="4414"/>
            <ac:spMk id="36" creationId="{00000000-0008-0000-0400-00000A000000}"/>
          </ac:spMkLst>
        </pc:spChg>
        <pc:grpChg chg="del">
          <ac:chgData name="Aurore COLIN" userId="2b796b35-8c2e-4666-99fd-9af50b8a1fb9" providerId="ADAL" clId="{452684CC-8735-4D00-A5E9-C23AA00A51D9}" dt="2022-10-24T17:12:38.237" v="6759" actId="478"/>
          <ac:grpSpMkLst>
            <pc:docMk/>
            <pc:sldMk cId="3978056542" sldId="4414"/>
            <ac:grpSpMk id="41" creationId="{A327FE67-A18B-ABB3-0393-E3F2113DA5EE}"/>
          </ac:grpSpMkLst>
        </pc:grpChg>
        <pc:picChg chg="add del mod">
          <ac:chgData name="Aurore COLIN" userId="2b796b35-8c2e-4666-99fd-9af50b8a1fb9" providerId="ADAL" clId="{452684CC-8735-4D00-A5E9-C23AA00A51D9}" dt="2022-10-24T17:13:30.524" v="6764" actId="478"/>
          <ac:picMkLst>
            <pc:docMk/>
            <pc:sldMk cId="3978056542" sldId="4414"/>
            <ac:picMk id="4" creationId="{C0E758FA-CDAC-98FA-71B0-940096D09123}"/>
          </ac:picMkLst>
        </pc:picChg>
        <pc:picChg chg="add mod">
          <ac:chgData name="Aurore COLIN" userId="2b796b35-8c2e-4666-99fd-9af50b8a1fb9" providerId="ADAL" clId="{452684CC-8735-4D00-A5E9-C23AA00A51D9}" dt="2022-10-24T17:14:25.068" v="6770" actId="1076"/>
          <ac:picMkLst>
            <pc:docMk/>
            <pc:sldMk cId="3978056542" sldId="4414"/>
            <ac:picMk id="6" creationId="{ABC393B6-A8E4-10B2-13D4-2FF9F56E216D}"/>
          </ac:picMkLst>
        </pc:picChg>
        <pc:picChg chg="del">
          <ac:chgData name="Aurore COLIN" userId="2b796b35-8c2e-4666-99fd-9af50b8a1fb9" providerId="ADAL" clId="{452684CC-8735-4D00-A5E9-C23AA00A51D9}" dt="2022-10-24T17:12:39.356" v="6760" actId="478"/>
          <ac:picMkLst>
            <pc:docMk/>
            <pc:sldMk cId="3978056542" sldId="4414"/>
            <ac:picMk id="31" creationId="{00000000-0008-0000-0400-00000C000000}"/>
          </ac:picMkLst>
        </pc:picChg>
      </pc:sldChg>
      <pc:sldChg chg="addSp delSp modSp mod ord">
        <pc:chgData name="Aurore COLIN" userId="2b796b35-8c2e-4666-99fd-9af50b8a1fb9" providerId="ADAL" clId="{452684CC-8735-4D00-A5E9-C23AA00A51D9}" dt="2022-10-24T17:24:00.512" v="6818"/>
        <pc:sldMkLst>
          <pc:docMk/>
          <pc:sldMk cId="3779320478" sldId="4415"/>
        </pc:sldMkLst>
        <pc:spChg chg="mod">
          <ac:chgData name="Aurore COLIN" userId="2b796b35-8c2e-4666-99fd-9af50b8a1fb9" providerId="ADAL" clId="{452684CC-8735-4D00-A5E9-C23AA00A51D9}" dt="2022-10-24T17:19:19.111" v="6791" actId="20577"/>
          <ac:spMkLst>
            <pc:docMk/>
            <pc:sldMk cId="3779320478" sldId="4415"/>
            <ac:spMk id="3" creationId="{E6C7D73F-C02F-5641-A9CE-0CBC6611DAA4}"/>
          </ac:spMkLst>
        </pc:spChg>
        <pc:spChg chg="del">
          <ac:chgData name="Aurore COLIN" userId="2b796b35-8c2e-4666-99fd-9af50b8a1fb9" providerId="ADAL" clId="{452684CC-8735-4D00-A5E9-C23AA00A51D9}" dt="2022-10-24T17:20:15.213" v="6807" actId="478"/>
          <ac:spMkLst>
            <pc:docMk/>
            <pc:sldMk cId="3779320478" sldId="4415"/>
            <ac:spMk id="4" creationId="{5FA56D59-38A8-FE21-6470-014E332E60DE}"/>
          </ac:spMkLst>
        </pc:spChg>
        <pc:spChg chg="add mod">
          <ac:chgData name="Aurore COLIN" userId="2b796b35-8c2e-4666-99fd-9af50b8a1fb9" providerId="ADAL" clId="{452684CC-8735-4D00-A5E9-C23AA00A51D9}" dt="2022-10-24T17:20:20.233" v="6812" actId="1037"/>
          <ac:spMkLst>
            <pc:docMk/>
            <pc:sldMk cId="3779320478" sldId="4415"/>
            <ac:spMk id="8" creationId="{2C21E028-B1E2-B723-6BFE-7847AEAB4462}"/>
          </ac:spMkLst>
        </pc:spChg>
        <pc:spChg chg="add del mod">
          <ac:chgData name="Aurore COLIN" userId="2b796b35-8c2e-4666-99fd-9af50b8a1fb9" providerId="ADAL" clId="{452684CC-8735-4D00-A5E9-C23AA00A51D9}" dt="2022-10-24T17:20:16.985" v="6808" actId="478"/>
          <ac:spMkLst>
            <pc:docMk/>
            <pc:sldMk cId="3779320478" sldId="4415"/>
            <ac:spMk id="10" creationId="{09DD99CD-33B0-D4B9-2E5B-1336EACDB020}"/>
          </ac:spMkLst>
        </pc:spChg>
        <pc:graphicFrameChg chg="del">
          <ac:chgData name="Aurore COLIN" userId="2b796b35-8c2e-4666-99fd-9af50b8a1fb9" providerId="ADAL" clId="{452684CC-8735-4D00-A5E9-C23AA00A51D9}" dt="2022-10-24T17:17:07.044" v="6776" actId="478"/>
          <ac:graphicFrameMkLst>
            <pc:docMk/>
            <pc:sldMk cId="3779320478" sldId="4415"/>
            <ac:graphicFrameMk id="2" creationId="{0263B5F6-8469-066D-1317-FADD359CD67E}"/>
          </ac:graphicFrameMkLst>
        </pc:graphicFrameChg>
        <pc:picChg chg="add mod">
          <ac:chgData name="Aurore COLIN" userId="2b796b35-8c2e-4666-99fd-9af50b8a1fb9" providerId="ADAL" clId="{452684CC-8735-4D00-A5E9-C23AA00A51D9}" dt="2022-10-24T17:19:18.676" v="6790" actId="1076"/>
          <ac:picMkLst>
            <pc:docMk/>
            <pc:sldMk cId="3779320478" sldId="4415"/>
            <ac:picMk id="7" creationId="{D3AF2E62-6DEF-250C-22BA-866AE0035F89}"/>
          </ac:picMkLst>
        </pc:picChg>
      </pc:sldChg>
      <pc:sldChg chg="addSp modSp mod">
        <pc:chgData name="Aurore COLIN" userId="2b796b35-8c2e-4666-99fd-9af50b8a1fb9" providerId="ADAL" clId="{452684CC-8735-4D00-A5E9-C23AA00A51D9}" dt="2022-10-24T19:06:35.716" v="10079" actId="20577"/>
        <pc:sldMkLst>
          <pc:docMk/>
          <pc:sldMk cId="34761634" sldId="4416"/>
        </pc:sldMkLst>
        <pc:spChg chg="add mod">
          <ac:chgData name="Aurore COLIN" userId="2b796b35-8c2e-4666-99fd-9af50b8a1fb9" providerId="ADAL" clId="{452684CC-8735-4D00-A5E9-C23AA00A51D9}" dt="2022-10-24T19:03:11.372" v="10025" actId="1076"/>
          <ac:spMkLst>
            <pc:docMk/>
            <pc:sldMk cId="34761634" sldId="4416"/>
            <ac:spMk id="2" creationId="{6201A00A-DC35-43DC-45CF-8A9F8A967107}"/>
          </ac:spMkLst>
        </pc:spChg>
        <pc:spChg chg="mod">
          <ac:chgData name="Aurore COLIN" userId="2b796b35-8c2e-4666-99fd-9af50b8a1fb9" providerId="ADAL" clId="{452684CC-8735-4D00-A5E9-C23AA00A51D9}" dt="2022-10-24T18:58:47.275" v="9726" actId="20577"/>
          <ac:spMkLst>
            <pc:docMk/>
            <pc:sldMk cId="34761634" sldId="4416"/>
            <ac:spMk id="3" creationId="{43E72EC8-01E5-905C-0A0C-342CA879AEDD}"/>
          </ac:spMkLst>
        </pc:spChg>
        <pc:spChg chg="mod">
          <ac:chgData name="Aurore COLIN" userId="2b796b35-8c2e-4666-99fd-9af50b8a1fb9" providerId="ADAL" clId="{452684CC-8735-4D00-A5E9-C23AA00A51D9}" dt="2022-10-24T19:04:13.683" v="10045" actId="20577"/>
          <ac:spMkLst>
            <pc:docMk/>
            <pc:sldMk cId="34761634" sldId="4416"/>
            <ac:spMk id="4" creationId="{6B02908E-B52D-B059-88B7-10513F7C34BD}"/>
          </ac:spMkLst>
        </pc:spChg>
        <pc:spChg chg="mod">
          <ac:chgData name="Aurore COLIN" userId="2b796b35-8c2e-4666-99fd-9af50b8a1fb9" providerId="ADAL" clId="{452684CC-8735-4D00-A5E9-C23AA00A51D9}" dt="2022-10-24T19:04:32.184" v="10055" actId="20577"/>
          <ac:spMkLst>
            <pc:docMk/>
            <pc:sldMk cId="34761634" sldId="4416"/>
            <ac:spMk id="6" creationId="{2A70E37A-3598-6A68-6CE4-F64930BD7006}"/>
          </ac:spMkLst>
        </pc:spChg>
        <pc:spChg chg="add mod">
          <ac:chgData name="Aurore COLIN" userId="2b796b35-8c2e-4666-99fd-9af50b8a1fb9" providerId="ADAL" clId="{452684CC-8735-4D00-A5E9-C23AA00A51D9}" dt="2022-10-24T19:03:38.180" v="10029" actId="208"/>
          <ac:spMkLst>
            <pc:docMk/>
            <pc:sldMk cId="34761634" sldId="4416"/>
            <ac:spMk id="7" creationId="{74E3A026-9D06-9E34-072D-F6C3BD95CCBA}"/>
          </ac:spMkLst>
        </pc:spChg>
        <pc:spChg chg="mod">
          <ac:chgData name="Aurore COLIN" userId="2b796b35-8c2e-4666-99fd-9af50b8a1fb9" providerId="ADAL" clId="{452684CC-8735-4D00-A5E9-C23AA00A51D9}" dt="2022-10-24T19:06:35.716" v="10079" actId="20577"/>
          <ac:spMkLst>
            <pc:docMk/>
            <pc:sldMk cId="34761634" sldId="4416"/>
            <ac:spMk id="9" creationId="{29F5E620-6574-31F0-705B-22CA129EAD3B}"/>
          </ac:spMkLst>
        </pc:spChg>
        <pc:picChg chg="mod">
          <ac:chgData name="Aurore COLIN" userId="2b796b35-8c2e-4666-99fd-9af50b8a1fb9" providerId="ADAL" clId="{452684CC-8735-4D00-A5E9-C23AA00A51D9}" dt="2022-10-24T19:01:25.484" v="9840" actId="1076"/>
          <ac:picMkLst>
            <pc:docMk/>
            <pc:sldMk cId="34761634" sldId="4416"/>
            <ac:picMk id="5" creationId="{369EECBF-75A1-1E1F-8ED1-D0C2A65B44AB}"/>
          </ac:picMkLst>
        </pc:picChg>
        <pc:picChg chg="mod ord">
          <ac:chgData name="Aurore COLIN" userId="2b796b35-8c2e-4666-99fd-9af50b8a1fb9" providerId="ADAL" clId="{452684CC-8735-4D00-A5E9-C23AA00A51D9}" dt="2022-10-24T19:05:51.031" v="10071" actId="166"/>
          <ac:picMkLst>
            <pc:docMk/>
            <pc:sldMk cId="34761634" sldId="4416"/>
            <ac:picMk id="8" creationId="{36B61D33-D4A2-4437-AD24-5A0852D8127E}"/>
          </ac:picMkLst>
        </pc:picChg>
        <pc:picChg chg="mod">
          <ac:chgData name="Aurore COLIN" userId="2b796b35-8c2e-4666-99fd-9af50b8a1fb9" providerId="ADAL" clId="{452684CC-8735-4D00-A5E9-C23AA00A51D9}" dt="2022-10-24T19:01:22.808" v="9838" actId="14100"/>
          <ac:picMkLst>
            <pc:docMk/>
            <pc:sldMk cId="34761634" sldId="4416"/>
            <ac:picMk id="11" creationId="{3A643B1E-62F6-04FD-9171-75AA44260D59}"/>
          </ac:picMkLst>
        </pc:picChg>
      </pc:sldChg>
      <pc:sldChg chg="addSp delSp modSp mod">
        <pc:chgData name="Aurore COLIN" userId="2b796b35-8c2e-4666-99fd-9af50b8a1fb9" providerId="ADAL" clId="{452684CC-8735-4D00-A5E9-C23AA00A51D9}" dt="2022-10-25T08:51:56.560" v="12221" actId="1076"/>
        <pc:sldMkLst>
          <pc:docMk/>
          <pc:sldMk cId="1213536208" sldId="4419"/>
        </pc:sldMkLst>
        <pc:spChg chg="add mod">
          <ac:chgData name="Aurore COLIN" userId="2b796b35-8c2e-4666-99fd-9af50b8a1fb9" providerId="ADAL" clId="{452684CC-8735-4D00-A5E9-C23AA00A51D9}" dt="2022-10-24T12:56:47.525" v="86" actId="20577"/>
          <ac:spMkLst>
            <pc:docMk/>
            <pc:sldMk cId="1213536208" sldId="4419"/>
            <ac:spMk id="2" creationId="{549A4A62-6AF0-6E06-C8B4-B735D9108B4F}"/>
          </ac:spMkLst>
        </pc:spChg>
        <pc:spChg chg="add mod">
          <ac:chgData name="Aurore COLIN" userId="2b796b35-8c2e-4666-99fd-9af50b8a1fb9" providerId="ADAL" clId="{452684CC-8735-4D00-A5E9-C23AA00A51D9}" dt="2022-10-25T08:51:17.109" v="12220" actId="20577"/>
          <ac:spMkLst>
            <pc:docMk/>
            <pc:sldMk cId="1213536208" sldId="4419"/>
            <ac:spMk id="4" creationId="{83048E9E-5DDD-0B4C-6D77-86259A549029}"/>
          </ac:spMkLst>
        </pc:spChg>
        <pc:spChg chg="mod">
          <ac:chgData name="Aurore COLIN" userId="2b796b35-8c2e-4666-99fd-9af50b8a1fb9" providerId="ADAL" clId="{452684CC-8735-4D00-A5E9-C23AA00A51D9}" dt="2022-10-24T12:57:40.131" v="92"/>
          <ac:spMkLst>
            <pc:docMk/>
            <pc:sldMk cId="1213536208" sldId="4419"/>
            <ac:spMk id="6" creationId="{E1815341-7CE4-434F-A901-13FEDD562B48}"/>
          </ac:spMkLst>
        </pc:spChg>
        <pc:spChg chg="del">
          <ac:chgData name="Aurore COLIN" userId="2b796b35-8c2e-4666-99fd-9af50b8a1fb9" providerId="ADAL" clId="{452684CC-8735-4D00-A5E9-C23AA00A51D9}" dt="2022-10-24T12:57:19.119" v="90" actId="478"/>
          <ac:spMkLst>
            <pc:docMk/>
            <pc:sldMk cId="1213536208" sldId="4419"/>
            <ac:spMk id="7" creationId="{3C2344A2-5F75-4BC8-8F0D-08FE16F13FAF}"/>
          </ac:spMkLst>
        </pc:spChg>
        <pc:spChg chg="add mod">
          <ac:chgData name="Aurore COLIN" userId="2b796b35-8c2e-4666-99fd-9af50b8a1fb9" providerId="ADAL" clId="{452684CC-8735-4D00-A5E9-C23AA00A51D9}" dt="2022-10-25T08:51:56.560" v="12221" actId="1076"/>
          <ac:spMkLst>
            <pc:docMk/>
            <pc:sldMk cId="1213536208" sldId="4419"/>
            <ac:spMk id="12" creationId="{15D633AE-5C72-13E8-CA26-E64E64D210DC}"/>
          </ac:spMkLst>
        </pc:spChg>
        <pc:spChg chg="del">
          <ac:chgData name="Aurore COLIN" userId="2b796b35-8c2e-4666-99fd-9af50b8a1fb9" providerId="ADAL" clId="{452684CC-8735-4D00-A5E9-C23AA00A51D9}" dt="2022-10-24T12:57:47.506" v="93" actId="478"/>
          <ac:spMkLst>
            <pc:docMk/>
            <pc:sldMk cId="1213536208" sldId="4419"/>
            <ac:spMk id="25" creationId="{03AFC5BB-5C1D-423D-9A84-97A0DB51DA84}"/>
          </ac:spMkLst>
        </pc:spChg>
        <pc:grpChg chg="mod">
          <ac:chgData name="Aurore COLIN" userId="2b796b35-8c2e-4666-99fd-9af50b8a1fb9" providerId="ADAL" clId="{452684CC-8735-4D00-A5E9-C23AA00A51D9}" dt="2022-10-24T13:51:21.618" v="1473" actId="1076"/>
          <ac:grpSpMkLst>
            <pc:docMk/>
            <pc:sldMk cId="1213536208" sldId="4419"/>
            <ac:grpSpMk id="27" creationId="{1AB3D427-B81A-46D7-AA7C-219D6085A6DE}"/>
          </ac:grpSpMkLst>
        </pc:grpChg>
        <pc:grpChg chg="mod">
          <ac:chgData name="Aurore COLIN" userId="2b796b35-8c2e-4666-99fd-9af50b8a1fb9" providerId="ADAL" clId="{452684CC-8735-4D00-A5E9-C23AA00A51D9}" dt="2022-10-24T13:51:21.618" v="1473" actId="1076"/>
          <ac:grpSpMkLst>
            <pc:docMk/>
            <pc:sldMk cId="1213536208" sldId="4419"/>
            <ac:grpSpMk id="30" creationId="{25262EF7-6C5F-40D2-B950-53D30374FA95}"/>
          </ac:grpSpMkLst>
        </pc:grpChg>
        <pc:grpChg chg="mod">
          <ac:chgData name="Aurore COLIN" userId="2b796b35-8c2e-4666-99fd-9af50b8a1fb9" providerId="ADAL" clId="{452684CC-8735-4D00-A5E9-C23AA00A51D9}" dt="2022-10-24T13:51:21.618" v="1473" actId="1076"/>
          <ac:grpSpMkLst>
            <pc:docMk/>
            <pc:sldMk cId="1213536208" sldId="4419"/>
            <ac:grpSpMk id="32" creationId="{18C648E5-4B6F-4647-8EF0-89BCD5EACFF9}"/>
          </ac:grpSpMkLst>
        </pc:grpChg>
        <pc:grpChg chg="mod">
          <ac:chgData name="Aurore COLIN" userId="2b796b35-8c2e-4666-99fd-9af50b8a1fb9" providerId="ADAL" clId="{452684CC-8735-4D00-A5E9-C23AA00A51D9}" dt="2022-10-24T13:51:21.618" v="1473" actId="1076"/>
          <ac:grpSpMkLst>
            <pc:docMk/>
            <pc:sldMk cId="1213536208" sldId="4419"/>
            <ac:grpSpMk id="34" creationId="{6CB48D0B-6C8A-4A97-8A52-E3ED2B5D61C5}"/>
          </ac:grpSpMkLst>
        </pc:grpChg>
        <pc:grpChg chg="mod">
          <ac:chgData name="Aurore COLIN" userId="2b796b35-8c2e-4666-99fd-9af50b8a1fb9" providerId="ADAL" clId="{452684CC-8735-4D00-A5E9-C23AA00A51D9}" dt="2022-10-24T13:51:21.618" v="1473" actId="1076"/>
          <ac:grpSpMkLst>
            <pc:docMk/>
            <pc:sldMk cId="1213536208" sldId="4419"/>
            <ac:grpSpMk id="38" creationId="{6981FA96-BE98-480C-9660-1967604DE574}"/>
          </ac:grpSpMkLst>
        </pc:grpChg>
        <pc:grpChg chg="mod">
          <ac:chgData name="Aurore COLIN" userId="2b796b35-8c2e-4666-99fd-9af50b8a1fb9" providerId="ADAL" clId="{452684CC-8735-4D00-A5E9-C23AA00A51D9}" dt="2022-10-24T13:51:21.618" v="1473" actId="1076"/>
          <ac:grpSpMkLst>
            <pc:docMk/>
            <pc:sldMk cId="1213536208" sldId="4419"/>
            <ac:grpSpMk id="39" creationId="{7F2DC10E-4DA3-48EE-AC0E-68F52274ACAD}"/>
          </ac:grpSpMkLst>
        </pc:grpChg>
        <pc:picChg chg="add del mod">
          <ac:chgData name="Aurore COLIN" userId="2b796b35-8c2e-4666-99fd-9af50b8a1fb9" providerId="ADAL" clId="{452684CC-8735-4D00-A5E9-C23AA00A51D9}" dt="2022-10-24T13:51:09.842" v="1470" actId="478"/>
          <ac:picMkLst>
            <pc:docMk/>
            <pc:sldMk cId="1213536208" sldId="4419"/>
            <ac:picMk id="8" creationId="{09B9EE0C-340C-C833-DD7B-4796E12F3080}"/>
          </ac:picMkLst>
        </pc:picChg>
        <pc:picChg chg="add del mod">
          <ac:chgData name="Aurore COLIN" userId="2b796b35-8c2e-4666-99fd-9af50b8a1fb9" providerId="ADAL" clId="{452684CC-8735-4D00-A5E9-C23AA00A51D9}" dt="2022-10-24T13:24:22.756" v="501" actId="478"/>
          <ac:picMkLst>
            <pc:docMk/>
            <pc:sldMk cId="1213536208" sldId="4419"/>
            <ac:picMk id="11" creationId="{9857D71D-7471-8B7F-D187-0FB6FCBB2786}"/>
          </ac:picMkLst>
        </pc:picChg>
        <pc:picChg chg="add mod">
          <ac:chgData name="Aurore COLIN" userId="2b796b35-8c2e-4666-99fd-9af50b8a1fb9" providerId="ADAL" clId="{452684CC-8735-4D00-A5E9-C23AA00A51D9}" dt="2022-10-24T13:51:10.542" v="1471"/>
          <ac:picMkLst>
            <pc:docMk/>
            <pc:sldMk cId="1213536208" sldId="4419"/>
            <ac:picMk id="13" creationId="{803BC7F2-789B-A310-C7E4-E92D8124FBE3}"/>
          </ac:picMkLst>
        </pc:picChg>
        <pc:picChg chg="add mod">
          <ac:chgData name="Aurore COLIN" userId="2b796b35-8c2e-4666-99fd-9af50b8a1fb9" providerId="ADAL" clId="{452684CC-8735-4D00-A5E9-C23AA00A51D9}" dt="2022-10-24T13:51:14.482" v="1472" actId="1076"/>
          <ac:picMkLst>
            <pc:docMk/>
            <pc:sldMk cId="1213536208" sldId="4419"/>
            <ac:picMk id="15" creationId="{23601A20-29F5-A610-B233-A996F235BD00}"/>
          </ac:picMkLst>
        </pc:picChg>
        <pc:picChg chg="del">
          <ac:chgData name="Aurore COLIN" userId="2b796b35-8c2e-4666-99fd-9af50b8a1fb9" providerId="ADAL" clId="{452684CC-8735-4D00-A5E9-C23AA00A51D9}" dt="2022-10-24T12:57:48.194" v="94" actId="478"/>
          <ac:picMkLst>
            <pc:docMk/>
            <pc:sldMk cId="1213536208" sldId="4419"/>
            <ac:picMk id="41" creationId="{6ADD312D-CDB8-4F73-82D7-357F0ABD7965}"/>
          </ac:picMkLst>
        </pc:picChg>
      </pc:sldChg>
      <pc:sldChg chg="addSp delSp modSp add mod">
        <pc:chgData name="Aurore COLIN" userId="2b796b35-8c2e-4666-99fd-9af50b8a1fb9" providerId="ADAL" clId="{452684CC-8735-4D00-A5E9-C23AA00A51D9}" dt="2022-10-24T12:32:46.301" v="57" actId="1076"/>
        <pc:sldMkLst>
          <pc:docMk/>
          <pc:sldMk cId="738403763" sldId="4436"/>
        </pc:sldMkLst>
        <pc:spChg chg="mod">
          <ac:chgData name="Aurore COLIN" userId="2b796b35-8c2e-4666-99fd-9af50b8a1fb9" providerId="ADAL" clId="{452684CC-8735-4D00-A5E9-C23AA00A51D9}" dt="2022-10-24T12:31:37.827" v="53" actId="20577"/>
          <ac:spMkLst>
            <pc:docMk/>
            <pc:sldMk cId="738403763" sldId="4436"/>
            <ac:spMk id="3" creationId="{98DD7121-1A1C-D637-5D1F-86791F9EA7B1}"/>
          </ac:spMkLst>
        </pc:spChg>
        <pc:picChg chg="del">
          <ac:chgData name="Aurore COLIN" userId="2b796b35-8c2e-4666-99fd-9af50b8a1fb9" providerId="ADAL" clId="{452684CC-8735-4D00-A5E9-C23AA00A51D9}" dt="2022-10-24T12:32:40.034" v="54" actId="478"/>
          <ac:picMkLst>
            <pc:docMk/>
            <pc:sldMk cId="738403763" sldId="4436"/>
            <ac:picMk id="5" creationId="{06B0CC65-BDAC-7905-542B-C631D0C7DF96}"/>
          </ac:picMkLst>
        </pc:picChg>
        <pc:picChg chg="add mod">
          <ac:chgData name="Aurore COLIN" userId="2b796b35-8c2e-4666-99fd-9af50b8a1fb9" providerId="ADAL" clId="{452684CC-8735-4D00-A5E9-C23AA00A51D9}" dt="2022-10-24T12:32:46.301" v="57" actId="1076"/>
          <ac:picMkLst>
            <pc:docMk/>
            <pc:sldMk cId="738403763" sldId="4436"/>
            <ac:picMk id="6" creationId="{4D2300B1-30B5-5B0A-757D-DC5401D449E2}"/>
          </ac:picMkLst>
        </pc:picChg>
      </pc:sldChg>
      <pc:sldChg chg="addSp delSp modSp add del mod">
        <pc:chgData name="Aurore COLIN" userId="2b796b35-8c2e-4666-99fd-9af50b8a1fb9" providerId="ADAL" clId="{452684CC-8735-4D00-A5E9-C23AA00A51D9}" dt="2022-10-24T13:51:28.556" v="1474" actId="47"/>
        <pc:sldMkLst>
          <pc:docMk/>
          <pc:sldMk cId="1048918969" sldId="4437"/>
        </pc:sldMkLst>
        <pc:spChg chg="mod">
          <ac:chgData name="Aurore COLIN" userId="2b796b35-8c2e-4666-99fd-9af50b8a1fb9" providerId="ADAL" clId="{452684CC-8735-4D00-A5E9-C23AA00A51D9}" dt="2022-10-24T13:50:07.969" v="1462" actId="20577"/>
          <ac:spMkLst>
            <pc:docMk/>
            <pc:sldMk cId="1048918969" sldId="4437"/>
            <ac:spMk id="4" creationId="{83048E9E-5DDD-0B4C-6D77-86259A549029}"/>
          </ac:spMkLst>
        </pc:spChg>
        <pc:grpChg chg="mod">
          <ac:chgData name="Aurore COLIN" userId="2b796b35-8c2e-4666-99fd-9af50b8a1fb9" providerId="ADAL" clId="{452684CC-8735-4D00-A5E9-C23AA00A51D9}" dt="2022-10-24T13:47:59.320" v="1396" actId="1037"/>
          <ac:grpSpMkLst>
            <pc:docMk/>
            <pc:sldMk cId="1048918969" sldId="4437"/>
            <ac:grpSpMk id="27" creationId="{1AB3D427-B81A-46D7-AA7C-219D6085A6DE}"/>
          </ac:grpSpMkLst>
        </pc:grpChg>
        <pc:grpChg chg="mod">
          <ac:chgData name="Aurore COLIN" userId="2b796b35-8c2e-4666-99fd-9af50b8a1fb9" providerId="ADAL" clId="{452684CC-8735-4D00-A5E9-C23AA00A51D9}" dt="2022-10-24T13:48:02.065" v="1409" actId="1036"/>
          <ac:grpSpMkLst>
            <pc:docMk/>
            <pc:sldMk cId="1048918969" sldId="4437"/>
            <ac:grpSpMk id="30" creationId="{25262EF7-6C5F-40D2-B950-53D30374FA95}"/>
          </ac:grpSpMkLst>
        </pc:grpChg>
        <pc:grpChg chg="mod">
          <ac:chgData name="Aurore COLIN" userId="2b796b35-8c2e-4666-99fd-9af50b8a1fb9" providerId="ADAL" clId="{452684CC-8735-4D00-A5E9-C23AA00A51D9}" dt="2022-10-24T13:48:00.643" v="1401" actId="1037"/>
          <ac:grpSpMkLst>
            <pc:docMk/>
            <pc:sldMk cId="1048918969" sldId="4437"/>
            <ac:grpSpMk id="32" creationId="{18C648E5-4B6F-4647-8EF0-89BCD5EACFF9}"/>
          </ac:grpSpMkLst>
        </pc:grpChg>
        <pc:grpChg chg="mod">
          <ac:chgData name="Aurore COLIN" userId="2b796b35-8c2e-4666-99fd-9af50b8a1fb9" providerId="ADAL" clId="{452684CC-8735-4D00-A5E9-C23AA00A51D9}" dt="2022-10-24T13:48:03.232" v="1413" actId="1037"/>
          <ac:grpSpMkLst>
            <pc:docMk/>
            <pc:sldMk cId="1048918969" sldId="4437"/>
            <ac:grpSpMk id="34" creationId="{6CB48D0B-6C8A-4A97-8A52-E3ED2B5D61C5}"/>
          </ac:grpSpMkLst>
        </pc:grpChg>
        <pc:grpChg chg="mod">
          <ac:chgData name="Aurore COLIN" userId="2b796b35-8c2e-4666-99fd-9af50b8a1fb9" providerId="ADAL" clId="{452684CC-8735-4D00-A5E9-C23AA00A51D9}" dt="2022-10-24T13:48:05.761" v="1420" actId="1037"/>
          <ac:grpSpMkLst>
            <pc:docMk/>
            <pc:sldMk cId="1048918969" sldId="4437"/>
            <ac:grpSpMk id="38" creationId="{6981FA96-BE98-480C-9660-1967604DE574}"/>
          </ac:grpSpMkLst>
        </pc:grpChg>
        <pc:grpChg chg="mod">
          <ac:chgData name="Aurore COLIN" userId="2b796b35-8c2e-4666-99fd-9af50b8a1fb9" providerId="ADAL" clId="{452684CC-8735-4D00-A5E9-C23AA00A51D9}" dt="2022-10-24T13:47:53.739" v="1384" actId="1076"/>
          <ac:grpSpMkLst>
            <pc:docMk/>
            <pc:sldMk cId="1048918969" sldId="4437"/>
            <ac:grpSpMk id="39" creationId="{7F2DC10E-4DA3-48EE-AC0E-68F52274ACAD}"/>
          </ac:grpSpMkLst>
        </pc:grpChg>
        <pc:picChg chg="add del mod">
          <ac:chgData name="Aurore COLIN" userId="2b796b35-8c2e-4666-99fd-9af50b8a1fb9" providerId="ADAL" clId="{452684CC-8735-4D00-A5E9-C23AA00A51D9}" dt="2022-10-24T13:51:05.946" v="1469" actId="21"/>
          <ac:picMkLst>
            <pc:docMk/>
            <pc:sldMk cId="1048918969" sldId="4437"/>
            <ac:picMk id="7" creationId="{E3EB0852-0504-5330-19A1-F52F6CB5A80F}"/>
          </ac:picMkLst>
        </pc:picChg>
        <pc:picChg chg="del mod">
          <ac:chgData name="Aurore COLIN" userId="2b796b35-8c2e-4666-99fd-9af50b8a1fb9" providerId="ADAL" clId="{452684CC-8735-4D00-A5E9-C23AA00A51D9}" dt="2022-10-24T13:51:05.946" v="1469" actId="21"/>
          <ac:picMkLst>
            <pc:docMk/>
            <pc:sldMk cId="1048918969" sldId="4437"/>
            <ac:picMk id="8" creationId="{09B9EE0C-340C-C833-DD7B-4796E12F3080}"/>
          </ac:picMkLst>
        </pc:picChg>
      </pc:sldChg>
      <pc:sldChg chg="addSp delSp modSp add mod">
        <pc:chgData name="Aurore COLIN" userId="2b796b35-8c2e-4666-99fd-9af50b8a1fb9" providerId="ADAL" clId="{452684CC-8735-4D00-A5E9-C23AA00A51D9}" dt="2022-10-25T08:53:02.718" v="12255" actId="20577"/>
        <pc:sldMkLst>
          <pc:docMk/>
          <pc:sldMk cId="3829475441" sldId="4438"/>
        </pc:sldMkLst>
        <pc:spChg chg="mod">
          <ac:chgData name="Aurore COLIN" userId="2b796b35-8c2e-4666-99fd-9af50b8a1fb9" providerId="ADAL" clId="{452684CC-8735-4D00-A5E9-C23AA00A51D9}" dt="2022-10-24T13:31:51.538" v="1050" actId="20577"/>
          <ac:spMkLst>
            <pc:docMk/>
            <pc:sldMk cId="3829475441" sldId="4438"/>
            <ac:spMk id="2" creationId="{549A4A62-6AF0-6E06-C8B4-B735D9108B4F}"/>
          </ac:spMkLst>
        </pc:spChg>
        <pc:spChg chg="del">
          <ac:chgData name="Aurore COLIN" userId="2b796b35-8c2e-4666-99fd-9af50b8a1fb9" providerId="ADAL" clId="{452684CC-8735-4D00-A5E9-C23AA00A51D9}" dt="2022-10-24T13:32:07.583" v="1051" actId="478"/>
          <ac:spMkLst>
            <pc:docMk/>
            <pc:sldMk cId="3829475441" sldId="4438"/>
            <ac:spMk id="4" creationId="{83048E9E-5DDD-0B4C-6D77-86259A549029}"/>
          </ac:spMkLst>
        </pc:spChg>
        <pc:spChg chg="add del mod">
          <ac:chgData name="Aurore COLIN" userId="2b796b35-8c2e-4666-99fd-9af50b8a1fb9" providerId="ADAL" clId="{452684CC-8735-4D00-A5E9-C23AA00A51D9}" dt="2022-10-24T13:32:10.689" v="1052" actId="478"/>
          <ac:spMkLst>
            <pc:docMk/>
            <pc:sldMk cId="3829475441" sldId="4438"/>
            <ac:spMk id="7" creationId="{E3013A4C-2079-46C4-13F3-48A1E41BD253}"/>
          </ac:spMkLst>
        </pc:spChg>
        <pc:spChg chg="add mod">
          <ac:chgData name="Aurore COLIN" userId="2b796b35-8c2e-4666-99fd-9af50b8a1fb9" providerId="ADAL" clId="{452684CC-8735-4D00-A5E9-C23AA00A51D9}" dt="2022-10-25T08:53:02.718" v="12255" actId="20577"/>
          <ac:spMkLst>
            <pc:docMk/>
            <pc:sldMk cId="3829475441" sldId="4438"/>
            <ac:spMk id="9" creationId="{9E0743B5-767E-95F9-B9A7-320CF48A775F}"/>
          </ac:spMkLst>
        </pc:spChg>
        <pc:spChg chg="del">
          <ac:chgData name="Aurore COLIN" userId="2b796b35-8c2e-4666-99fd-9af50b8a1fb9" providerId="ADAL" clId="{452684CC-8735-4D00-A5E9-C23AA00A51D9}" dt="2022-10-24T13:32:11.697" v="1053" actId="478"/>
          <ac:spMkLst>
            <pc:docMk/>
            <pc:sldMk cId="3829475441" sldId="4438"/>
            <ac:spMk id="12" creationId="{15D633AE-5C72-13E8-CA26-E64E64D210DC}"/>
          </ac:spMkLst>
        </pc:spChg>
        <pc:grpChg chg="del">
          <ac:chgData name="Aurore COLIN" userId="2b796b35-8c2e-4666-99fd-9af50b8a1fb9" providerId="ADAL" clId="{452684CC-8735-4D00-A5E9-C23AA00A51D9}" dt="2022-10-24T13:32:12.690" v="1054" actId="478"/>
          <ac:grpSpMkLst>
            <pc:docMk/>
            <pc:sldMk cId="3829475441" sldId="4438"/>
            <ac:grpSpMk id="27" creationId="{1AB3D427-B81A-46D7-AA7C-219D6085A6DE}"/>
          </ac:grpSpMkLst>
        </pc:grpChg>
        <pc:grpChg chg="del">
          <ac:chgData name="Aurore COLIN" userId="2b796b35-8c2e-4666-99fd-9af50b8a1fb9" providerId="ADAL" clId="{452684CC-8735-4D00-A5E9-C23AA00A51D9}" dt="2022-10-24T13:32:14.224" v="1057" actId="478"/>
          <ac:grpSpMkLst>
            <pc:docMk/>
            <pc:sldMk cId="3829475441" sldId="4438"/>
            <ac:grpSpMk id="30" creationId="{25262EF7-6C5F-40D2-B950-53D30374FA95}"/>
          </ac:grpSpMkLst>
        </pc:grpChg>
        <pc:grpChg chg="del">
          <ac:chgData name="Aurore COLIN" userId="2b796b35-8c2e-4666-99fd-9af50b8a1fb9" providerId="ADAL" clId="{452684CC-8735-4D00-A5E9-C23AA00A51D9}" dt="2022-10-24T13:32:13.233" v="1055" actId="478"/>
          <ac:grpSpMkLst>
            <pc:docMk/>
            <pc:sldMk cId="3829475441" sldId="4438"/>
            <ac:grpSpMk id="32" creationId="{18C648E5-4B6F-4647-8EF0-89BCD5EACFF9}"/>
          </ac:grpSpMkLst>
        </pc:grpChg>
        <pc:grpChg chg="del">
          <ac:chgData name="Aurore COLIN" userId="2b796b35-8c2e-4666-99fd-9af50b8a1fb9" providerId="ADAL" clId="{452684CC-8735-4D00-A5E9-C23AA00A51D9}" dt="2022-10-24T13:32:13.697" v="1056" actId="478"/>
          <ac:grpSpMkLst>
            <pc:docMk/>
            <pc:sldMk cId="3829475441" sldId="4438"/>
            <ac:grpSpMk id="34" creationId="{6CB48D0B-6C8A-4A97-8A52-E3ED2B5D61C5}"/>
          </ac:grpSpMkLst>
        </pc:grpChg>
        <pc:grpChg chg="del">
          <ac:chgData name="Aurore COLIN" userId="2b796b35-8c2e-4666-99fd-9af50b8a1fb9" providerId="ADAL" clId="{452684CC-8735-4D00-A5E9-C23AA00A51D9}" dt="2022-10-24T13:32:14.769" v="1058" actId="478"/>
          <ac:grpSpMkLst>
            <pc:docMk/>
            <pc:sldMk cId="3829475441" sldId="4438"/>
            <ac:grpSpMk id="38" creationId="{6981FA96-BE98-480C-9660-1967604DE574}"/>
          </ac:grpSpMkLst>
        </pc:grpChg>
        <pc:grpChg chg="del">
          <ac:chgData name="Aurore COLIN" userId="2b796b35-8c2e-4666-99fd-9af50b8a1fb9" providerId="ADAL" clId="{452684CC-8735-4D00-A5E9-C23AA00A51D9}" dt="2022-10-24T13:32:15.281" v="1059" actId="478"/>
          <ac:grpSpMkLst>
            <pc:docMk/>
            <pc:sldMk cId="3829475441" sldId="4438"/>
            <ac:grpSpMk id="39" creationId="{7F2DC10E-4DA3-48EE-AC0E-68F52274ACAD}"/>
          </ac:grpSpMkLst>
        </pc:grpChg>
        <pc:picChg chg="del">
          <ac:chgData name="Aurore COLIN" userId="2b796b35-8c2e-4666-99fd-9af50b8a1fb9" providerId="ADAL" clId="{452684CC-8735-4D00-A5E9-C23AA00A51D9}" dt="2022-10-24T13:32:15.793" v="1060" actId="478"/>
          <ac:picMkLst>
            <pc:docMk/>
            <pc:sldMk cId="3829475441" sldId="4438"/>
            <ac:picMk id="8" creationId="{09B9EE0C-340C-C833-DD7B-4796E12F3080}"/>
          </ac:picMkLst>
        </pc:picChg>
      </pc:sldChg>
      <pc:sldChg chg="modSp new mod">
        <pc:chgData name="Aurore COLIN" userId="2b796b35-8c2e-4666-99fd-9af50b8a1fb9" providerId="ADAL" clId="{452684CC-8735-4D00-A5E9-C23AA00A51D9}" dt="2022-10-24T18:17:43.577" v="8206" actId="113"/>
        <pc:sldMkLst>
          <pc:docMk/>
          <pc:sldMk cId="1603979425" sldId="4439"/>
        </pc:sldMkLst>
        <pc:spChg chg="mod">
          <ac:chgData name="Aurore COLIN" userId="2b796b35-8c2e-4666-99fd-9af50b8a1fb9" providerId="ADAL" clId="{452684CC-8735-4D00-A5E9-C23AA00A51D9}" dt="2022-10-24T18:17:43.577" v="8206" actId="113"/>
          <ac:spMkLst>
            <pc:docMk/>
            <pc:sldMk cId="1603979425" sldId="4439"/>
            <ac:spMk id="2" creationId="{F856CAA0-DC02-570F-ED84-2C87294A04F8}"/>
          </ac:spMkLst>
        </pc:spChg>
      </pc:sldChg>
      <pc:sldChg chg="add del">
        <pc:chgData name="Aurore COLIN" userId="2b796b35-8c2e-4666-99fd-9af50b8a1fb9" providerId="ADAL" clId="{452684CC-8735-4D00-A5E9-C23AA00A51D9}" dt="2022-10-24T13:56:43.605" v="1567" actId="47"/>
        <pc:sldMkLst>
          <pc:docMk/>
          <pc:sldMk cId="1822563168" sldId="4439"/>
        </pc:sldMkLst>
      </pc:sldChg>
      <pc:sldChg chg="addSp delSp modSp new mod modClrScheme chgLayout">
        <pc:chgData name="Aurore COLIN" userId="2b796b35-8c2e-4666-99fd-9af50b8a1fb9" providerId="ADAL" clId="{452684CC-8735-4D00-A5E9-C23AA00A51D9}" dt="2022-10-24T18:17:51.038" v="8207" actId="113"/>
        <pc:sldMkLst>
          <pc:docMk/>
          <pc:sldMk cId="852779627" sldId="4440"/>
        </pc:sldMkLst>
        <pc:spChg chg="del">
          <ac:chgData name="Aurore COLIN" userId="2b796b35-8c2e-4666-99fd-9af50b8a1fb9" providerId="ADAL" clId="{452684CC-8735-4D00-A5E9-C23AA00A51D9}" dt="2022-10-24T14:08:02.378" v="1773" actId="700"/>
          <ac:spMkLst>
            <pc:docMk/>
            <pc:sldMk cId="852779627" sldId="4440"/>
            <ac:spMk id="2" creationId="{BF62FFC4-65D2-0022-DADE-23E1923D0064}"/>
          </ac:spMkLst>
        </pc:spChg>
        <pc:spChg chg="del mod ord">
          <ac:chgData name="Aurore COLIN" userId="2b796b35-8c2e-4666-99fd-9af50b8a1fb9" providerId="ADAL" clId="{452684CC-8735-4D00-A5E9-C23AA00A51D9}" dt="2022-10-24T14:08:02.378" v="1773" actId="700"/>
          <ac:spMkLst>
            <pc:docMk/>
            <pc:sldMk cId="852779627" sldId="4440"/>
            <ac:spMk id="3" creationId="{6E99DED4-3751-8190-ADA3-0DBCCE26A1EF}"/>
          </ac:spMkLst>
        </pc:spChg>
        <pc:spChg chg="del">
          <ac:chgData name="Aurore COLIN" userId="2b796b35-8c2e-4666-99fd-9af50b8a1fb9" providerId="ADAL" clId="{452684CC-8735-4D00-A5E9-C23AA00A51D9}" dt="2022-10-24T14:08:02.378" v="1773" actId="700"/>
          <ac:spMkLst>
            <pc:docMk/>
            <pc:sldMk cId="852779627" sldId="4440"/>
            <ac:spMk id="4" creationId="{DE0B65FB-A706-4521-0B58-ED516087AABC}"/>
          </ac:spMkLst>
        </pc:spChg>
        <pc:spChg chg="add del mod ord">
          <ac:chgData name="Aurore COLIN" userId="2b796b35-8c2e-4666-99fd-9af50b8a1fb9" providerId="ADAL" clId="{452684CC-8735-4D00-A5E9-C23AA00A51D9}" dt="2022-10-24T14:08:22.406" v="1774" actId="700"/>
          <ac:spMkLst>
            <pc:docMk/>
            <pc:sldMk cId="852779627" sldId="4440"/>
            <ac:spMk id="5" creationId="{B566FFF5-1E40-060F-694B-D495906105D6}"/>
          </ac:spMkLst>
        </pc:spChg>
        <pc:spChg chg="add mod ord">
          <ac:chgData name="Aurore COLIN" userId="2b796b35-8c2e-4666-99fd-9af50b8a1fb9" providerId="ADAL" clId="{452684CC-8735-4D00-A5E9-C23AA00A51D9}" dt="2022-10-24T18:17:51.038" v="8207" actId="113"/>
          <ac:spMkLst>
            <pc:docMk/>
            <pc:sldMk cId="852779627" sldId="4440"/>
            <ac:spMk id="6" creationId="{D0E4D694-65E9-4EA9-924F-42622E949521}"/>
          </ac:spMkLst>
        </pc:spChg>
      </pc:sldChg>
      <pc:sldChg chg="addSp delSp modSp new mod modClrScheme chgLayout">
        <pc:chgData name="Aurore COLIN" userId="2b796b35-8c2e-4666-99fd-9af50b8a1fb9" providerId="ADAL" clId="{452684CC-8735-4D00-A5E9-C23AA00A51D9}" dt="2022-10-24T18:21:59.293" v="8261" actId="20577"/>
        <pc:sldMkLst>
          <pc:docMk/>
          <pc:sldMk cId="1199181704" sldId="4441"/>
        </pc:sldMkLst>
        <pc:spChg chg="del mod ord">
          <ac:chgData name="Aurore COLIN" userId="2b796b35-8c2e-4666-99fd-9af50b8a1fb9" providerId="ADAL" clId="{452684CC-8735-4D00-A5E9-C23AA00A51D9}" dt="2022-10-24T14:10:15.879" v="1864" actId="700"/>
          <ac:spMkLst>
            <pc:docMk/>
            <pc:sldMk cId="1199181704" sldId="4441"/>
            <ac:spMk id="2" creationId="{47D77B37-55C3-A933-7DC2-AE7698C1E99C}"/>
          </ac:spMkLst>
        </pc:spChg>
        <pc:spChg chg="add mod ord">
          <ac:chgData name="Aurore COLIN" userId="2b796b35-8c2e-4666-99fd-9af50b8a1fb9" providerId="ADAL" clId="{452684CC-8735-4D00-A5E9-C23AA00A51D9}" dt="2022-10-24T14:13:19.946" v="2121" actId="255"/>
          <ac:spMkLst>
            <pc:docMk/>
            <pc:sldMk cId="1199181704" sldId="4441"/>
            <ac:spMk id="3" creationId="{705EBF4B-8933-3296-35B5-B297DDDC7D41}"/>
          </ac:spMkLst>
        </pc:spChg>
        <pc:spChg chg="add del mod ord">
          <ac:chgData name="Aurore COLIN" userId="2b796b35-8c2e-4666-99fd-9af50b8a1fb9" providerId="ADAL" clId="{452684CC-8735-4D00-A5E9-C23AA00A51D9}" dt="2022-10-24T14:10:23.697" v="1885" actId="478"/>
          <ac:spMkLst>
            <pc:docMk/>
            <pc:sldMk cId="1199181704" sldId="4441"/>
            <ac:spMk id="4" creationId="{6513EAB2-EED2-B3F2-63D6-FC65565C7BBC}"/>
          </ac:spMkLst>
        </pc:spChg>
        <pc:spChg chg="add mod ord">
          <ac:chgData name="Aurore COLIN" userId="2b796b35-8c2e-4666-99fd-9af50b8a1fb9" providerId="ADAL" clId="{452684CC-8735-4D00-A5E9-C23AA00A51D9}" dt="2022-10-24T18:21:59.293" v="8261" actId="20577"/>
          <ac:spMkLst>
            <pc:docMk/>
            <pc:sldMk cId="1199181704" sldId="4441"/>
            <ac:spMk id="5" creationId="{57FDB8B2-8589-8AB8-1CA2-6FDF720B8458}"/>
          </ac:spMkLst>
        </pc:spChg>
        <pc:spChg chg="add mod ord">
          <ac:chgData name="Aurore COLIN" userId="2b796b35-8c2e-4666-99fd-9af50b8a1fb9" providerId="ADAL" clId="{452684CC-8735-4D00-A5E9-C23AA00A51D9}" dt="2022-10-24T14:13:30.337" v="2161" actId="20577"/>
          <ac:spMkLst>
            <pc:docMk/>
            <pc:sldMk cId="1199181704" sldId="4441"/>
            <ac:spMk id="6" creationId="{F62B3F05-8066-F192-CD14-C5B7DE897007}"/>
          </ac:spMkLst>
        </pc:spChg>
      </pc:sldChg>
      <pc:sldChg chg="addSp delSp modSp add mod ord chgLayout">
        <pc:chgData name="Aurore COLIN" userId="2b796b35-8c2e-4666-99fd-9af50b8a1fb9" providerId="ADAL" clId="{452684CC-8735-4D00-A5E9-C23AA00A51D9}" dt="2022-10-24T16:24:02.643" v="5178" actId="948"/>
        <pc:sldMkLst>
          <pc:docMk/>
          <pc:sldMk cId="1443198580" sldId="4442"/>
        </pc:sldMkLst>
        <pc:spChg chg="add del mod ord">
          <ac:chgData name="Aurore COLIN" userId="2b796b35-8c2e-4666-99fd-9af50b8a1fb9" providerId="ADAL" clId="{452684CC-8735-4D00-A5E9-C23AA00A51D9}" dt="2022-10-24T14:18:31.857" v="2217" actId="478"/>
          <ac:spMkLst>
            <pc:docMk/>
            <pc:sldMk cId="1443198580" sldId="4442"/>
            <ac:spMk id="2" creationId="{A10E2D96-A9B4-F08C-4E1C-A231330BE2BB}"/>
          </ac:spMkLst>
        </pc:spChg>
        <pc:spChg chg="mod ord">
          <ac:chgData name="Aurore COLIN" userId="2b796b35-8c2e-4666-99fd-9af50b8a1fb9" providerId="ADAL" clId="{452684CC-8735-4D00-A5E9-C23AA00A51D9}" dt="2022-10-24T14:18:51.477" v="2220" actId="700"/>
          <ac:spMkLst>
            <pc:docMk/>
            <pc:sldMk cId="1443198580" sldId="4442"/>
            <ac:spMk id="3" creationId="{57568981-3F72-9149-4FC0-1B79A16D6802}"/>
          </ac:spMkLst>
        </pc:spChg>
        <pc:spChg chg="mod ord">
          <ac:chgData name="Aurore COLIN" userId="2b796b35-8c2e-4666-99fd-9af50b8a1fb9" providerId="ADAL" clId="{452684CC-8735-4D00-A5E9-C23AA00A51D9}" dt="2022-10-24T14:18:51.477" v="2220" actId="700"/>
          <ac:spMkLst>
            <pc:docMk/>
            <pc:sldMk cId="1443198580" sldId="4442"/>
            <ac:spMk id="4" creationId="{89508867-27A7-5F66-5D14-B890FD660C50}"/>
          </ac:spMkLst>
        </pc:spChg>
        <pc:spChg chg="add mod">
          <ac:chgData name="Aurore COLIN" userId="2b796b35-8c2e-4666-99fd-9af50b8a1fb9" providerId="ADAL" clId="{452684CC-8735-4D00-A5E9-C23AA00A51D9}" dt="2022-10-24T14:22:47.767" v="2386" actId="13822"/>
          <ac:spMkLst>
            <pc:docMk/>
            <pc:sldMk cId="1443198580" sldId="4442"/>
            <ac:spMk id="6" creationId="{647C7803-E325-076B-ABAD-9FAFB53E1D19}"/>
          </ac:spMkLst>
        </pc:spChg>
        <pc:spChg chg="add mod ord">
          <ac:chgData name="Aurore COLIN" userId="2b796b35-8c2e-4666-99fd-9af50b8a1fb9" providerId="ADAL" clId="{452684CC-8735-4D00-A5E9-C23AA00A51D9}" dt="2022-10-24T16:24:02.643" v="5178" actId="948"/>
          <ac:spMkLst>
            <pc:docMk/>
            <pc:sldMk cId="1443198580" sldId="4442"/>
            <ac:spMk id="7" creationId="{2DD07EE2-9EB7-32F2-74DE-5026A668E2E3}"/>
          </ac:spMkLst>
        </pc:spChg>
        <pc:spChg chg="add mod">
          <ac:chgData name="Aurore COLIN" userId="2b796b35-8c2e-4666-99fd-9af50b8a1fb9" providerId="ADAL" clId="{452684CC-8735-4D00-A5E9-C23AA00A51D9}" dt="2022-10-24T14:22:49.571" v="2387" actId="13822"/>
          <ac:spMkLst>
            <pc:docMk/>
            <pc:sldMk cId="1443198580" sldId="4442"/>
            <ac:spMk id="8" creationId="{4E93A39C-B70B-6A6C-6A3B-68E77C1513B6}"/>
          </ac:spMkLst>
        </pc:spChg>
        <pc:spChg chg="add mod">
          <ac:chgData name="Aurore COLIN" userId="2b796b35-8c2e-4666-99fd-9af50b8a1fb9" providerId="ADAL" clId="{452684CC-8735-4D00-A5E9-C23AA00A51D9}" dt="2022-10-24T16:11:26.926" v="4923" actId="1076"/>
          <ac:spMkLst>
            <pc:docMk/>
            <pc:sldMk cId="1443198580" sldId="4442"/>
            <ac:spMk id="9" creationId="{DEA46624-BDA4-46FC-7787-60998F5560E0}"/>
          </ac:spMkLst>
        </pc:spChg>
        <pc:spChg chg="add mod">
          <ac:chgData name="Aurore COLIN" userId="2b796b35-8c2e-4666-99fd-9af50b8a1fb9" providerId="ADAL" clId="{452684CC-8735-4D00-A5E9-C23AA00A51D9}" dt="2022-10-24T14:22:54.931" v="2389" actId="13822"/>
          <ac:spMkLst>
            <pc:docMk/>
            <pc:sldMk cId="1443198580" sldId="4442"/>
            <ac:spMk id="10" creationId="{83804539-1E1A-1597-53CB-46B0ECB91F4A}"/>
          </ac:spMkLst>
        </pc:spChg>
        <pc:spChg chg="del">
          <ac:chgData name="Aurore COLIN" userId="2b796b35-8c2e-4666-99fd-9af50b8a1fb9" providerId="ADAL" clId="{452684CC-8735-4D00-A5E9-C23AA00A51D9}" dt="2022-10-24T14:18:00.832" v="2213" actId="478"/>
          <ac:spMkLst>
            <pc:docMk/>
            <pc:sldMk cId="1443198580" sldId="4442"/>
            <ac:spMk id="11" creationId="{907AFF47-B79B-FD64-B50C-93A85BD6CB37}"/>
          </ac:spMkLst>
        </pc:spChg>
        <pc:spChg chg="add mod">
          <ac:chgData name="Aurore COLIN" userId="2b796b35-8c2e-4666-99fd-9af50b8a1fb9" providerId="ADAL" clId="{452684CC-8735-4D00-A5E9-C23AA00A51D9}" dt="2022-10-24T14:33:22.391" v="3051" actId="255"/>
          <ac:spMkLst>
            <pc:docMk/>
            <pc:sldMk cId="1443198580" sldId="4442"/>
            <ac:spMk id="12" creationId="{CD5B6294-5CE7-04BE-D327-100892D580DE}"/>
          </ac:spMkLst>
        </pc:spChg>
        <pc:graphicFrameChg chg="del">
          <ac:chgData name="Aurore COLIN" userId="2b796b35-8c2e-4666-99fd-9af50b8a1fb9" providerId="ADAL" clId="{452684CC-8735-4D00-A5E9-C23AA00A51D9}" dt="2022-10-24T14:18:02.017" v="2214" actId="478"/>
          <ac:graphicFrameMkLst>
            <pc:docMk/>
            <pc:sldMk cId="1443198580" sldId="4442"/>
            <ac:graphicFrameMk id="5" creationId="{9D65E4C2-AEB4-2BBA-4B31-5750CC7D3D6D}"/>
          </ac:graphicFrameMkLst>
        </pc:graphicFrameChg>
        <pc:picChg chg="add del mod">
          <ac:chgData name="Aurore COLIN" userId="2b796b35-8c2e-4666-99fd-9af50b8a1fb9" providerId="ADAL" clId="{452684CC-8735-4D00-A5E9-C23AA00A51D9}" dt="2022-10-24T14:52:59.632" v="3053" actId="1076"/>
          <ac:picMkLst>
            <pc:docMk/>
            <pc:sldMk cId="1443198580" sldId="4442"/>
            <ac:picMk id="14" creationId="{0AAB96AD-B700-61E8-5F90-2F6E13163FCA}"/>
          </ac:picMkLst>
        </pc:picChg>
        <pc:picChg chg="add del mod">
          <ac:chgData name="Aurore COLIN" userId="2b796b35-8c2e-4666-99fd-9af50b8a1fb9" providerId="ADAL" clId="{452684CC-8735-4D00-A5E9-C23AA00A51D9}" dt="2022-10-24T14:31:18.705" v="2997" actId="478"/>
          <ac:picMkLst>
            <pc:docMk/>
            <pc:sldMk cId="1443198580" sldId="4442"/>
            <ac:picMk id="16" creationId="{7EDE1CFC-3EB5-81BD-6291-FA9355181F89}"/>
          </ac:picMkLst>
        </pc:picChg>
        <pc:picChg chg="add del mod">
          <ac:chgData name="Aurore COLIN" userId="2b796b35-8c2e-4666-99fd-9af50b8a1fb9" providerId="ADAL" clId="{452684CC-8735-4D00-A5E9-C23AA00A51D9}" dt="2022-10-24T14:53:03.696" v="3055" actId="1035"/>
          <ac:picMkLst>
            <pc:docMk/>
            <pc:sldMk cId="1443198580" sldId="4442"/>
            <ac:picMk id="18" creationId="{00A2254B-C4C5-3D75-C0BD-CF00676E698B}"/>
          </ac:picMkLst>
        </pc:picChg>
        <pc:picChg chg="add del mod">
          <ac:chgData name="Aurore COLIN" userId="2b796b35-8c2e-4666-99fd-9af50b8a1fb9" providerId="ADAL" clId="{452684CC-8735-4D00-A5E9-C23AA00A51D9}" dt="2022-10-24T14:31:56.578" v="3015" actId="478"/>
          <ac:picMkLst>
            <pc:docMk/>
            <pc:sldMk cId="1443198580" sldId="4442"/>
            <ac:picMk id="20" creationId="{2032D3AD-8C15-8EA1-82E5-FF0C20B66B55}"/>
          </ac:picMkLst>
        </pc:picChg>
        <pc:picChg chg="add del mod">
          <ac:chgData name="Aurore COLIN" userId="2b796b35-8c2e-4666-99fd-9af50b8a1fb9" providerId="ADAL" clId="{452684CC-8735-4D00-A5E9-C23AA00A51D9}" dt="2022-10-24T14:32:31.651" v="3027" actId="931"/>
          <ac:picMkLst>
            <pc:docMk/>
            <pc:sldMk cId="1443198580" sldId="4442"/>
            <ac:picMk id="22" creationId="{90A4E3E4-9AF7-F70A-5FF8-5892B078D562}"/>
          </ac:picMkLst>
        </pc:picChg>
      </pc:sldChg>
      <pc:sldChg chg="new del">
        <pc:chgData name="Aurore COLIN" userId="2b796b35-8c2e-4666-99fd-9af50b8a1fb9" providerId="ADAL" clId="{452684CC-8735-4D00-A5E9-C23AA00A51D9}" dt="2022-10-24T14:17:10.231" v="2163" actId="47"/>
        <pc:sldMkLst>
          <pc:docMk/>
          <pc:sldMk cId="3018821249" sldId="4442"/>
        </pc:sldMkLst>
      </pc:sldChg>
      <pc:sldChg chg="delSp add del mod">
        <pc:chgData name="Aurore COLIN" userId="2b796b35-8c2e-4666-99fd-9af50b8a1fb9" providerId="ADAL" clId="{452684CC-8735-4D00-A5E9-C23AA00A51D9}" dt="2022-10-24T15:00:22.847" v="3058" actId="47"/>
        <pc:sldMkLst>
          <pc:docMk/>
          <pc:sldMk cId="166165330" sldId="4443"/>
        </pc:sldMkLst>
        <pc:spChg chg="del">
          <ac:chgData name="Aurore COLIN" userId="2b796b35-8c2e-4666-99fd-9af50b8a1fb9" providerId="ADAL" clId="{452684CC-8735-4D00-A5E9-C23AA00A51D9}" dt="2022-10-24T15:00:21.516" v="3057" actId="478"/>
          <ac:spMkLst>
            <pc:docMk/>
            <pc:sldMk cId="166165330" sldId="4443"/>
            <ac:spMk id="12" creationId="{CD5B6294-5CE7-04BE-D327-100892D580DE}"/>
          </ac:spMkLst>
        </pc:spChg>
      </pc:sldChg>
      <pc:sldChg chg="addSp delSp modSp new mod ord">
        <pc:chgData name="Aurore COLIN" userId="2b796b35-8c2e-4666-99fd-9af50b8a1fb9" providerId="ADAL" clId="{452684CC-8735-4D00-A5E9-C23AA00A51D9}" dt="2022-10-24T16:19:54.103" v="5071"/>
        <pc:sldMkLst>
          <pc:docMk/>
          <pc:sldMk cId="2108427059" sldId="4443"/>
        </pc:sldMkLst>
        <pc:spChg chg="mod">
          <ac:chgData name="Aurore COLIN" userId="2b796b35-8c2e-4666-99fd-9af50b8a1fb9" providerId="ADAL" clId="{452684CC-8735-4D00-A5E9-C23AA00A51D9}" dt="2022-10-24T16:03:17.250" v="4740" actId="113"/>
          <ac:spMkLst>
            <pc:docMk/>
            <pc:sldMk cId="2108427059" sldId="4443"/>
            <ac:spMk id="2" creationId="{1556023B-4C92-2DE1-1123-6973BF1B871A}"/>
          </ac:spMkLst>
        </pc:spChg>
        <pc:spChg chg="mod">
          <ac:chgData name="Aurore COLIN" userId="2b796b35-8c2e-4666-99fd-9af50b8a1fb9" providerId="ADAL" clId="{452684CC-8735-4D00-A5E9-C23AA00A51D9}" dt="2022-10-24T16:06:06.511" v="4772" actId="20577"/>
          <ac:spMkLst>
            <pc:docMk/>
            <pc:sldMk cId="2108427059" sldId="4443"/>
            <ac:spMk id="3" creationId="{78FBDB63-4831-F847-9FAC-1F40B2E7D2C8}"/>
          </ac:spMkLst>
        </pc:spChg>
        <pc:spChg chg="mod">
          <ac:chgData name="Aurore COLIN" userId="2b796b35-8c2e-4666-99fd-9af50b8a1fb9" providerId="ADAL" clId="{452684CC-8735-4D00-A5E9-C23AA00A51D9}" dt="2022-10-24T15:53:41.823" v="3689" actId="20577"/>
          <ac:spMkLst>
            <pc:docMk/>
            <pc:sldMk cId="2108427059" sldId="4443"/>
            <ac:spMk id="4" creationId="{AB46953E-34F1-2C2F-F85B-20FCB502A44A}"/>
          </ac:spMkLst>
        </pc:spChg>
        <pc:spChg chg="add del">
          <ac:chgData name="Aurore COLIN" userId="2b796b35-8c2e-4666-99fd-9af50b8a1fb9" providerId="ADAL" clId="{452684CC-8735-4D00-A5E9-C23AA00A51D9}" dt="2022-10-24T16:00:50.750" v="4626" actId="478"/>
          <ac:spMkLst>
            <pc:docMk/>
            <pc:sldMk cId="2108427059" sldId="4443"/>
            <ac:spMk id="9" creationId="{A2DA2FD0-2753-009E-E08E-8578028051D6}"/>
          </ac:spMkLst>
        </pc:spChg>
        <pc:picChg chg="add del mod">
          <ac:chgData name="Aurore COLIN" userId="2b796b35-8c2e-4666-99fd-9af50b8a1fb9" providerId="ADAL" clId="{452684CC-8735-4D00-A5E9-C23AA00A51D9}" dt="2022-10-24T15:03:12.832" v="3063" actId="478"/>
          <ac:picMkLst>
            <pc:docMk/>
            <pc:sldMk cId="2108427059" sldId="4443"/>
            <ac:picMk id="6" creationId="{E708EADF-7770-562E-4AB1-1CCD03B4C63B}"/>
          </ac:picMkLst>
        </pc:picChg>
        <pc:picChg chg="add mod">
          <ac:chgData name="Aurore COLIN" userId="2b796b35-8c2e-4666-99fd-9af50b8a1fb9" providerId="ADAL" clId="{452684CC-8735-4D00-A5E9-C23AA00A51D9}" dt="2022-10-24T16:00:05.926" v="4624" actId="1076"/>
          <ac:picMkLst>
            <pc:docMk/>
            <pc:sldMk cId="2108427059" sldId="4443"/>
            <ac:picMk id="8" creationId="{1A317B9D-33AF-B0A1-4446-32FD0DB191F1}"/>
          </ac:picMkLst>
        </pc:picChg>
      </pc:sldChg>
      <pc:sldChg chg="addSp delSp modSp new del mod modClrScheme chgLayout">
        <pc:chgData name="Aurore COLIN" userId="2b796b35-8c2e-4666-99fd-9af50b8a1fb9" providerId="ADAL" clId="{452684CC-8735-4D00-A5E9-C23AA00A51D9}" dt="2022-10-24T16:35:16.396" v="5298" actId="47"/>
        <pc:sldMkLst>
          <pc:docMk/>
          <pc:sldMk cId="4286971769" sldId="4444"/>
        </pc:sldMkLst>
        <pc:spChg chg="del mod ord">
          <ac:chgData name="Aurore COLIN" userId="2b796b35-8c2e-4666-99fd-9af50b8a1fb9" providerId="ADAL" clId="{452684CC-8735-4D00-A5E9-C23AA00A51D9}" dt="2022-10-24T16:04:59.991" v="4742" actId="700"/>
          <ac:spMkLst>
            <pc:docMk/>
            <pc:sldMk cId="4286971769" sldId="4444"/>
            <ac:spMk id="2" creationId="{D6C8358C-E5D6-E0E1-866F-5DDC51D4DD71}"/>
          </ac:spMkLst>
        </pc:spChg>
        <pc:spChg chg="del mod ord">
          <ac:chgData name="Aurore COLIN" userId="2b796b35-8c2e-4666-99fd-9af50b8a1fb9" providerId="ADAL" clId="{452684CC-8735-4D00-A5E9-C23AA00A51D9}" dt="2022-10-24T16:04:59.991" v="4742" actId="700"/>
          <ac:spMkLst>
            <pc:docMk/>
            <pc:sldMk cId="4286971769" sldId="4444"/>
            <ac:spMk id="3" creationId="{67790355-28DA-A814-5196-5A0E42BA4535}"/>
          </ac:spMkLst>
        </pc:spChg>
        <pc:spChg chg="add mod ord">
          <ac:chgData name="Aurore COLIN" userId="2b796b35-8c2e-4666-99fd-9af50b8a1fb9" providerId="ADAL" clId="{452684CC-8735-4D00-A5E9-C23AA00A51D9}" dt="2022-10-24T16:04:59.991" v="4742" actId="700"/>
          <ac:spMkLst>
            <pc:docMk/>
            <pc:sldMk cId="4286971769" sldId="4444"/>
            <ac:spMk id="4" creationId="{B23BCD51-EBA9-FB01-641C-B4C96841A02A}"/>
          </ac:spMkLst>
        </pc:spChg>
        <pc:spChg chg="add mod ord">
          <ac:chgData name="Aurore COLIN" userId="2b796b35-8c2e-4666-99fd-9af50b8a1fb9" providerId="ADAL" clId="{452684CC-8735-4D00-A5E9-C23AA00A51D9}" dt="2022-10-24T16:04:59.991" v="4742" actId="700"/>
          <ac:spMkLst>
            <pc:docMk/>
            <pc:sldMk cId="4286971769" sldId="4444"/>
            <ac:spMk id="5" creationId="{493923DB-1ACB-145F-3856-0AAAA02DAD08}"/>
          </ac:spMkLst>
        </pc:spChg>
        <pc:spChg chg="add mod ord">
          <ac:chgData name="Aurore COLIN" userId="2b796b35-8c2e-4666-99fd-9af50b8a1fb9" providerId="ADAL" clId="{452684CC-8735-4D00-A5E9-C23AA00A51D9}" dt="2022-10-24T16:04:59.991" v="4742" actId="700"/>
          <ac:spMkLst>
            <pc:docMk/>
            <pc:sldMk cId="4286971769" sldId="4444"/>
            <ac:spMk id="6" creationId="{B1CF7D96-675B-3ADC-B741-6BB4AFF765B8}"/>
          </ac:spMkLst>
        </pc:spChg>
      </pc:sldChg>
      <pc:sldChg chg="modSp add del mod">
        <pc:chgData name="Aurore COLIN" userId="2b796b35-8c2e-4666-99fd-9af50b8a1fb9" providerId="ADAL" clId="{452684CC-8735-4D00-A5E9-C23AA00A51D9}" dt="2022-10-24T18:19:54.380" v="8243" actId="47"/>
        <pc:sldMkLst>
          <pc:docMk/>
          <pc:sldMk cId="56136291" sldId="4445"/>
        </pc:sldMkLst>
        <pc:spChg chg="mod">
          <ac:chgData name="Aurore COLIN" userId="2b796b35-8c2e-4666-99fd-9af50b8a1fb9" providerId="ADAL" clId="{452684CC-8735-4D00-A5E9-C23AA00A51D9}" dt="2022-10-24T16:36:09.016" v="5401" actId="115"/>
          <ac:spMkLst>
            <pc:docMk/>
            <pc:sldMk cId="56136291" sldId="4445"/>
            <ac:spMk id="3" creationId="{B0E8A85B-82B3-4978-1FE9-6C4C9E755F82}"/>
          </ac:spMkLst>
        </pc:spChg>
        <pc:spChg chg="mod">
          <ac:chgData name="Aurore COLIN" userId="2b796b35-8c2e-4666-99fd-9af50b8a1fb9" providerId="ADAL" clId="{452684CC-8735-4D00-A5E9-C23AA00A51D9}" dt="2022-10-24T16:36:51.257" v="5512" actId="114"/>
          <ac:spMkLst>
            <pc:docMk/>
            <pc:sldMk cId="56136291" sldId="4445"/>
            <ac:spMk id="4" creationId="{DA99DB2F-F058-F8D9-016D-6D576A09C7AF}"/>
          </ac:spMkLst>
        </pc:spChg>
      </pc:sldChg>
      <pc:sldChg chg="addSp delSp modSp new mod modClrScheme chgLayout">
        <pc:chgData name="Aurore COLIN" userId="2b796b35-8c2e-4666-99fd-9af50b8a1fb9" providerId="ADAL" clId="{452684CC-8735-4D00-A5E9-C23AA00A51D9}" dt="2022-10-24T18:24:41.781" v="8262" actId="113"/>
        <pc:sldMkLst>
          <pc:docMk/>
          <pc:sldMk cId="314411330" sldId="4446"/>
        </pc:sldMkLst>
        <pc:spChg chg="del mod ord">
          <ac:chgData name="Aurore COLIN" userId="2b796b35-8c2e-4666-99fd-9af50b8a1fb9" providerId="ADAL" clId="{452684CC-8735-4D00-A5E9-C23AA00A51D9}" dt="2022-10-24T16:38:18.694" v="5514" actId="700"/>
          <ac:spMkLst>
            <pc:docMk/>
            <pc:sldMk cId="314411330" sldId="4446"/>
            <ac:spMk id="2" creationId="{9429B846-9DCB-B548-4C7E-B517BAC0C157}"/>
          </ac:spMkLst>
        </pc:spChg>
        <pc:spChg chg="del mod ord">
          <ac:chgData name="Aurore COLIN" userId="2b796b35-8c2e-4666-99fd-9af50b8a1fb9" providerId="ADAL" clId="{452684CC-8735-4D00-A5E9-C23AA00A51D9}" dt="2022-10-24T16:38:18.694" v="5514" actId="700"/>
          <ac:spMkLst>
            <pc:docMk/>
            <pc:sldMk cId="314411330" sldId="4446"/>
            <ac:spMk id="3" creationId="{F9641AAF-01E0-A8CC-60C6-5ED340BE553E}"/>
          </ac:spMkLst>
        </pc:spChg>
        <pc:spChg chg="add del mod ord">
          <ac:chgData name="Aurore COLIN" userId="2b796b35-8c2e-4666-99fd-9af50b8a1fb9" providerId="ADAL" clId="{452684CC-8735-4D00-A5E9-C23AA00A51D9}" dt="2022-10-24T16:38:23.334" v="5515" actId="700"/>
          <ac:spMkLst>
            <pc:docMk/>
            <pc:sldMk cId="314411330" sldId="4446"/>
            <ac:spMk id="4" creationId="{2593AF87-41DD-C1ED-896F-8DEDDE9191EA}"/>
          </ac:spMkLst>
        </pc:spChg>
        <pc:spChg chg="add del mod ord">
          <ac:chgData name="Aurore COLIN" userId="2b796b35-8c2e-4666-99fd-9af50b8a1fb9" providerId="ADAL" clId="{452684CC-8735-4D00-A5E9-C23AA00A51D9}" dt="2022-10-24T16:38:23.334" v="5515" actId="700"/>
          <ac:spMkLst>
            <pc:docMk/>
            <pc:sldMk cId="314411330" sldId="4446"/>
            <ac:spMk id="5" creationId="{71B00D8B-A6F8-235C-78F2-8823AFCB8F99}"/>
          </ac:spMkLst>
        </pc:spChg>
        <pc:spChg chg="add del mod ord">
          <ac:chgData name="Aurore COLIN" userId="2b796b35-8c2e-4666-99fd-9af50b8a1fb9" providerId="ADAL" clId="{452684CC-8735-4D00-A5E9-C23AA00A51D9}" dt="2022-10-24T16:38:23.334" v="5515" actId="700"/>
          <ac:spMkLst>
            <pc:docMk/>
            <pc:sldMk cId="314411330" sldId="4446"/>
            <ac:spMk id="6" creationId="{A254E846-1804-DD69-3A9D-091C0DC75ACA}"/>
          </ac:spMkLst>
        </pc:spChg>
        <pc:spChg chg="add del mod ord">
          <ac:chgData name="Aurore COLIN" userId="2b796b35-8c2e-4666-99fd-9af50b8a1fb9" providerId="ADAL" clId="{452684CC-8735-4D00-A5E9-C23AA00A51D9}" dt="2022-10-24T16:38:23.334" v="5515" actId="700"/>
          <ac:spMkLst>
            <pc:docMk/>
            <pc:sldMk cId="314411330" sldId="4446"/>
            <ac:spMk id="7" creationId="{34E8723B-8693-013E-BD45-F194AE4E844C}"/>
          </ac:spMkLst>
        </pc:spChg>
        <pc:spChg chg="add del mod ord">
          <ac:chgData name="Aurore COLIN" userId="2b796b35-8c2e-4666-99fd-9af50b8a1fb9" providerId="ADAL" clId="{452684CC-8735-4D00-A5E9-C23AA00A51D9}" dt="2022-10-24T16:38:32.610" v="5516" actId="700"/>
          <ac:spMkLst>
            <pc:docMk/>
            <pc:sldMk cId="314411330" sldId="4446"/>
            <ac:spMk id="8" creationId="{BE1CDF85-75A9-4648-0A4E-4CB21DE4EBFB}"/>
          </ac:spMkLst>
        </pc:spChg>
        <pc:spChg chg="add mod ord">
          <ac:chgData name="Aurore COLIN" userId="2b796b35-8c2e-4666-99fd-9af50b8a1fb9" providerId="ADAL" clId="{452684CC-8735-4D00-A5E9-C23AA00A51D9}" dt="2022-10-24T18:24:41.781" v="8262" actId="113"/>
          <ac:spMkLst>
            <pc:docMk/>
            <pc:sldMk cId="314411330" sldId="4446"/>
            <ac:spMk id="9" creationId="{3C8EB4DB-5519-7A0D-F767-433245C63F0F}"/>
          </ac:spMkLst>
        </pc:spChg>
      </pc:sldChg>
      <pc:sldChg chg="modSp add mod ord">
        <pc:chgData name="Aurore COLIN" userId="2b796b35-8c2e-4666-99fd-9af50b8a1fb9" providerId="ADAL" clId="{452684CC-8735-4D00-A5E9-C23AA00A51D9}" dt="2022-10-24T17:25:20.152" v="6914" actId="255"/>
        <pc:sldMkLst>
          <pc:docMk/>
          <pc:sldMk cId="1349494752" sldId="4447"/>
        </pc:sldMkLst>
        <pc:spChg chg="mod">
          <ac:chgData name="Aurore COLIN" userId="2b796b35-8c2e-4666-99fd-9af50b8a1fb9" providerId="ADAL" clId="{452684CC-8735-4D00-A5E9-C23AA00A51D9}" dt="2022-10-24T17:25:20.152" v="6914" actId="255"/>
          <ac:spMkLst>
            <pc:docMk/>
            <pc:sldMk cId="1349494752" sldId="4447"/>
            <ac:spMk id="9" creationId="{3C8EB4DB-5519-7A0D-F767-433245C63F0F}"/>
          </ac:spMkLst>
        </pc:spChg>
      </pc:sldChg>
      <pc:sldChg chg="addSp delSp modSp new mod ord modNotesTx">
        <pc:chgData name="Aurore COLIN" userId="2b796b35-8c2e-4666-99fd-9af50b8a1fb9" providerId="ADAL" clId="{452684CC-8735-4D00-A5E9-C23AA00A51D9}" dt="2022-10-24T17:15:23.469" v="6772" actId="255"/>
        <pc:sldMkLst>
          <pc:docMk/>
          <pc:sldMk cId="3970690979" sldId="4448"/>
        </pc:sldMkLst>
        <pc:spChg chg="del">
          <ac:chgData name="Aurore COLIN" userId="2b796b35-8c2e-4666-99fd-9af50b8a1fb9" providerId="ADAL" clId="{452684CC-8735-4D00-A5E9-C23AA00A51D9}" dt="2022-10-24T16:50:22.541" v="5874" actId="478"/>
          <ac:spMkLst>
            <pc:docMk/>
            <pc:sldMk cId="3970690979" sldId="4448"/>
            <ac:spMk id="2" creationId="{2B177E4A-F02E-9182-74C7-BB7B27A1D076}"/>
          </ac:spMkLst>
        </pc:spChg>
        <pc:spChg chg="mod">
          <ac:chgData name="Aurore COLIN" userId="2b796b35-8c2e-4666-99fd-9af50b8a1fb9" providerId="ADAL" clId="{452684CC-8735-4D00-A5E9-C23AA00A51D9}" dt="2022-10-24T17:15:23.469" v="6772" actId="255"/>
          <ac:spMkLst>
            <pc:docMk/>
            <pc:sldMk cId="3970690979" sldId="4448"/>
            <ac:spMk id="3" creationId="{44EB98FB-0B5B-F417-DB05-CB8CBF4FB1F2}"/>
          </ac:spMkLst>
        </pc:spChg>
        <pc:spChg chg="mod">
          <ac:chgData name="Aurore COLIN" userId="2b796b35-8c2e-4666-99fd-9af50b8a1fb9" providerId="ADAL" clId="{452684CC-8735-4D00-A5E9-C23AA00A51D9}" dt="2022-10-24T16:50:36.111" v="5878"/>
          <ac:spMkLst>
            <pc:docMk/>
            <pc:sldMk cId="3970690979" sldId="4448"/>
            <ac:spMk id="4" creationId="{8D74F425-A4D6-C811-1510-EB54E492A741}"/>
          </ac:spMkLst>
        </pc:spChg>
        <pc:spChg chg="add mod">
          <ac:chgData name="Aurore COLIN" userId="2b796b35-8c2e-4666-99fd-9af50b8a1fb9" providerId="ADAL" clId="{452684CC-8735-4D00-A5E9-C23AA00A51D9}" dt="2022-10-24T17:00:00.075" v="6153" actId="164"/>
          <ac:spMkLst>
            <pc:docMk/>
            <pc:sldMk cId="3970690979" sldId="4448"/>
            <ac:spMk id="7" creationId="{7CD1C244-A0EC-0E60-FECD-ED63B9B288DF}"/>
          </ac:spMkLst>
        </pc:spChg>
        <pc:spChg chg="add mod">
          <ac:chgData name="Aurore COLIN" userId="2b796b35-8c2e-4666-99fd-9af50b8a1fb9" providerId="ADAL" clId="{452684CC-8735-4D00-A5E9-C23AA00A51D9}" dt="2022-10-24T17:07:28.030" v="6725" actId="113"/>
          <ac:spMkLst>
            <pc:docMk/>
            <pc:sldMk cId="3970690979" sldId="4448"/>
            <ac:spMk id="9" creationId="{EA085095-D691-C267-441D-0243556BFC64}"/>
          </ac:spMkLst>
        </pc:spChg>
        <pc:spChg chg="add mod">
          <ac:chgData name="Aurore COLIN" userId="2b796b35-8c2e-4666-99fd-9af50b8a1fb9" providerId="ADAL" clId="{452684CC-8735-4D00-A5E9-C23AA00A51D9}" dt="2022-10-24T17:06:36.063" v="6720" actId="255"/>
          <ac:spMkLst>
            <pc:docMk/>
            <pc:sldMk cId="3970690979" sldId="4448"/>
            <ac:spMk id="10" creationId="{3414B6DE-4EC9-B2A7-F100-66258A614F15}"/>
          </ac:spMkLst>
        </pc:spChg>
        <pc:grpChg chg="add mod">
          <ac:chgData name="Aurore COLIN" userId="2b796b35-8c2e-4666-99fd-9af50b8a1fb9" providerId="ADAL" clId="{452684CC-8735-4D00-A5E9-C23AA00A51D9}" dt="2022-10-24T17:03:25.228" v="6398" actId="1076"/>
          <ac:grpSpMkLst>
            <pc:docMk/>
            <pc:sldMk cId="3970690979" sldId="4448"/>
            <ac:grpSpMk id="8" creationId="{46098D74-9793-A280-034A-56A32D49DD3E}"/>
          </ac:grpSpMkLst>
        </pc:grpChg>
        <pc:picChg chg="add mod">
          <ac:chgData name="Aurore COLIN" userId="2b796b35-8c2e-4666-99fd-9af50b8a1fb9" providerId="ADAL" clId="{452684CC-8735-4D00-A5E9-C23AA00A51D9}" dt="2022-10-24T17:00:00.075" v="6153" actId="164"/>
          <ac:picMkLst>
            <pc:docMk/>
            <pc:sldMk cId="3970690979" sldId="4448"/>
            <ac:picMk id="6" creationId="{5DBAF918-8080-7EC0-A330-5CEADD2E659B}"/>
          </ac:picMkLst>
        </pc:picChg>
      </pc:sldChg>
      <pc:sldChg chg="addSp delSp modSp add mod ord">
        <pc:chgData name="Aurore COLIN" userId="2b796b35-8c2e-4666-99fd-9af50b8a1fb9" providerId="ADAL" clId="{452684CC-8735-4D00-A5E9-C23AA00A51D9}" dt="2022-10-24T18:01:16.822" v="7866" actId="20577"/>
        <pc:sldMkLst>
          <pc:docMk/>
          <pc:sldMk cId="623569762" sldId="4449"/>
        </pc:sldMkLst>
        <pc:spChg chg="mod">
          <ac:chgData name="Aurore COLIN" userId="2b796b35-8c2e-4666-99fd-9af50b8a1fb9" providerId="ADAL" clId="{452684CC-8735-4D00-A5E9-C23AA00A51D9}" dt="2022-10-24T18:01:16.822" v="7866" actId="20577"/>
          <ac:spMkLst>
            <pc:docMk/>
            <pc:sldMk cId="623569762" sldId="4449"/>
            <ac:spMk id="3" creationId="{E6C7D73F-C02F-5641-A9CE-0CBC6611DAA4}"/>
          </ac:spMkLst>
        </pc:spChg>
        <pc:spChg chg="del mod">
          <ac:chgData name="Aurore COLIN" userId="2b796b35-8c2e-4666-99fd-9af50b8a1fb9" providerId="ADAL" clId="{452684CC-8735-4D00-A5E9-C23AA00A51D9}" dt="2022-10-24T17:20:02.133" v="6804"/>
          <ac:spMkLst>
            <pc:docMk/>
            <pc:sldMk cId="623569762" sldId="4449"/>
            <ac:spMk id="4" creationId="{5FA56D59-38A8-FE21-6470-014E332E60DE}"/>
          </ac:spMkLst>
        </pc:spChg>
        <pc:spChg chg="add mod">
          <ac:chgData name="Aurore COLIN" userId="2b796b35-8c2e-4666-99fd-9af50b8a1fb9" providerId="ADAL" clId="{452684CC-8735-4D00-A5E9-C23AA00A51D9}" dt="2022-10-24T17:20:02.133" v="6804"/>
          <ac:spMkLst>
            <pc:docMk/>
            <pc:sldMk cId="623569762" sldId="4449"/>
            <ac:spMk id="6" creationId="{A25C6A6C-B19A-2088-4E1B-BEC9F729B74F}"/>
          </ac:spMkLst>
        </pc:spChg>
        <pc:spChg chg="add mod">
          <ac:chgData name="Aurore COLIN" userId="2b796b35-8c2e-4666-99fd-9af50b8a1fb9" providerId="ADAL" clId="{452684CC-8735-4D00-A5E9-C23AA00A51D9}" dt="2022-10-24T17:58:59.287" v="7754" actId="1035"/>
          <ac:spMkLst>
            <pc:docMk/>
            <pc:sldMk cId="623569762" sldId="4449"/>
            <ac:spMk id="7" creationId="{33AB732F-B32F-BF6A-06AA-80E3768A6B8C}"/>
          </ac:spMkLst>
        </pc:spChg>
        <pc:spChg chg="add mod">
          <ac:chgData name="Aurore COLIN" userId="2b796b35-8c2e-4666-99fd-9af50b8a1fb9" providerId="ADAL" clId="{452684CC-8735-4D00-A5E9-C23AA00A51D9}" dt="2022-10-24T17:59:19.571" v="7778" actId="1035"/>
          <ac:spMkLst>
            <pc:docMk/>
            <pc:sldMk cId="623569762" sldId="4449"/>
            <ac:spMk id="8" creationId="{65AAD78A-1D25-525F-817C-0174BF8E51D4}"/>
          </ac:spMkLst>
        </pc:spChg>
        <pc:spChg chg="add mod">
          <ac:chgData name="Aurore COLIN" userId="2b796b35-8c2e-4666-99fd-9af50b8a1fb9" providerId="ADAL" clId="{452684CC-8735-4D00-A5E9-C23AA00A51D9}" dt="2022-10-24T17:59:29.172" v="7788" actId="20577"/>
          <ac:spMkLst>
            <pc:docMk/>
            <pc:sldMk cId="623569762" sldId="4449"/>
            <ac:spMk id="9" creationId="{A0E26200-5A2A-A48B-9DC0-CCCC9D3B9512}"/>
          </ac:spMkLst>
        </pc:spChg>
        <pc:spChg chg="add mod">
          <ac:chgData name="Aurore COLIN" userId="2b796b35-8c2e-4666-99fd-9af50b8a1fb9" providerId="ADAL" clId="{452684CC-8735-4D00-A5E9-C23AA00A51D9}" dt="2022-10-24T18:00:08.066" v="7802" actId="1037"/>
          <ac:spMkLst>
            <pc:docMk/>
            <pc:sldMk cId="623569762" sldId="4449"/>
            <ac:spMk id="10" creationId="{8C1D1CF7-52C4-01DA-FA8D-C58E800223AF}"/>
          </ac:spMkLst>
        </pc:spChg>
        <pc:spChg chg="add mod">
          <ac:chgData name="Aurore COLIN" userId="2b796b35-8c2e-4666-99fd-9af50b8a1fb9" providerId="ADAL" clId="{452684CC-8735-4D00-A5E9-C23AA00A51D9}" dt="2022-10-24T18:00:12.566" v="7807" actId="20577"/>
          <ac:spMkLst>
            <pc:docMk/>
            <pc:sldMk cId="623569762" sldId="4449"/>
            <ac:spMk id="11" creationId="{3CBFE9E8-84FF-56F2-AA97-38D040D76837}"/>
          </ac:spMkLst>
        </pc:spChg>
      </pc:sldChg>
      <pc:sldChg chg="addSp delSp modSp new mod modClrScheme chgLayout">
        <pc:chgData name="Aurore COLIN" userId="2b796b35-8c2e-4666-99fd-9af50b8a1fb9" providerId="ADAL" clId="{452684CC-8735-4D00-A5E9-C23AA00A51D9}" dt="2022-10-24T17:25:05.036" v="6910" actId="255"/>
        <pc:sldMkLst>
          <pc:docMk/>
          <pc:sldMk cId="2360098772" sldId="4450"/>
        </pc:sldMkLst>
        <pc:spChg chg="del">
          <ac:chgData name="Aurore COLIN" userId="2b796b35-8c2e-4666-99fd-9af50b8a1fb9" providerId="ADAL" clId="{452684CC-8735-4D00-A5E9-C23AA00A51D9}" dt="2022-10-24T17:24:23.552" v="6820" actId="700"/>
          <ac:spMkLst>
            <pc:docMk/>
            <pc:sldMk cId="2360098772" sldId="4450"/>
            <ac:spMk id="2" creationId="{43F45EB3-0A89-DDA0-363C-C95D9186F050}"/>
          </ac:spMkLst>
        </pc:spChg>
        <pc:spChg chg="del mod ord">
          <ac:chgData name="Aurore COLIN" userId="2b796b35-8c2e-4666-99fd-9af50b8a1fb9" providerId="ADAL" clId="{452684CC-8735-4D00-A5E9-C23AA00A51D9}" dt="2022-10-24T17:24:23.552" v="6820" actId="700"/>
          <ac:spMkLst>
            <pc:docMk/>
            <pc:sldMk cId="2360098772" sldId="4450"/>
            <ac:spMk id="3" creationId="{5CE97AFC-7CF6-AB59-2C80-47BD2AB94A71}"/>
          </ac:spMkLst>
        </pc:spChg>
        <pc:spChg chg="del">
          <ac:chgData name="Aurore COLIN" userId="2b796b35-8c2e-4666-99fd-9af50b8a1fb9" providerId="ADAL" clId="{452684CC-8735-4D00-A5E9-C23AA00A51D9}" dt="2022-10-24T17:24:23.552" v="6820" actId="700"/>
          <ac:spMkLst>
            <pc:docMk/>
            <pc:sldMk cId="2360098772" sldId="4450"/>
            <ac:spMk id="4" creationId="{7D39AE8E-224C-2A07-775D-DDF3E4588C16}"/>
          </ac:spMkLst>
        </pc:spChg>
        <pc:spChg chg="del">
          <ac:chgData name="Aurore COLIN" userId="2b796b35-8c2e-4666-99fd-9af50b8a1fb9" providerId="ADAL" clId="{452684CC-8735-4D00-A5E9-C23AA00A51D9}" dt="2022-10-24T17:24:23.552" v="6820" actId="700"/>
          <ac:spMkLst>
            <pc:docMk/>
            <pc:sldMk cId="2360098772" sldId="4450"/>
            <ac:spMk id="5" creationId="{E2C5B72D-9FEA-9BEC-7182-B83310F03BB4}"/>
          </ac:spMkLst>
        </pc:spChg>
        <pc:spChg chg="add mod ord">
          <ac:chgData name="Aurore COLIN" userId="2b796b35-8c2e-4666-99fd-9af50b8a1fb9" providerId="ADAL" clId="{452684CC-8735-4D00-A5E9-C23AA00A51D9}" dt="2022-10-24T17:25:05.036" v="6910" actId="255"/>
          <ac:spMkLst>
            <pc:docMk/>
            <pc:sldMk cId="2360098772" sldId="4450"/>
            <ac:spMk id="6" creationId="{07C43C9E-2542-1A6A-88D2-72073302C653}"/>
          </ac:spMkLst>
        </pc:spChg>
      </pc:sldChg>
      <pc:sldChg chg="new del">
        <pc:chgData name="Aurore COLIN" userId="2b796b35-8c2e-4666-99fd-9af50b8a1fb9" providerId="ADAL" clId="{452684CC-8735-4D00-A5E9-C23AA00A51D9}" dt="2022-10-24T17:26:12.353" v="6917" actId="47"/>
        <pc:sldMkLst>
          <pc:docMk/>
          <pc:sldMk cId="4033242950" sldId="4451"/>
        </pc:sldMkLst>
      </pc:sldChg>
      <pc:sldChg chg="addSp delSp modSp add mod">
        <pc:chgData name="Aurore COLIN" userId="2b796b35-8c2e-4666-99fd-9af50b8a1fb9" providerId="ADAL" clId="{452684CC-8735-4D00-A5E9-C23AA00A51D9}" dt="2022-10-24T17:29:44.963" v="7152" actId="20577"/>
        <pc:sldMkLst>
          <pc:docMk/>
          <pc:sldMk cId="2743363331" sldId="4452"/>
        </pc:sldMkLst>
        <pc:spChg chg="mod">
          <ac:chgData name="Aurore COLIN" userId="2b796b35-8c2e-4666-99fd-9af50b8a1fb9" providerId="ADAL" clId="{452684CC-8735-4D00-A5E9-C23AA00A51D9}" dt="2022-10-24T17:29:44.963" v="7152" actId="20577"/>
          <ac:spMkLst>
            <pc:docMk/>
            <pc:sldMk cId="2743363331" sldId="4452"/>
            <ac:spMk id="3" creationId="{E6C7D73F-C02F-5641-A9CE-0CBC6611DAA4}"/>
          </ac:spMkLst>
        </pc:spChg>
        <pc:spChg chg="mod">
          <ac:chgData name="Aurore COLIN" userId="2b796b35-8c2e-4666-99fd-9af50b8a1fb9" providerId="ADAL" clId="{452684CC-8735-4D00-A5E9-C23AA00A51D9}" dt="2022-10-24T17:27:28.580" v="7131" actId="20577"/>
          <ac:spMkLst>
            <pc:docMk/>
            <pc:sldMk cId="2743363331" sldId="4452"/>
            <ac:spMk id="5" creationId="{275B75C2-D97A-B1CC-AE53-49FE2C1F099D}"/>
          </ac:spMkLst>
        </pc:spChg>
        <pc:picChg chg="add mod">
          <ac:chgData name="Aurore COLIN" userId="2b796b35-8c2e-4666-99fd-9af50b8a1fb9" providerId="ADAL" clId="{452684CC-8735-4D00-A5E9-C23AA00A51D9}" dt="2022-10-24T17:28:19.956" v="7137" actId="1076"/>
          <ac:picMkLst>
            <pc:docMk/>
            <pc:sldMk cId="2743363331" sldId="4452"/>
            <ac:picMk id="4" creationId="{57ADB30C-5100-6D73-438F-C32E64C24ED2}"/>
          </ac:picMkLst>
        </pc:picChg>
        <pc:picChg chg="del">
          <ac:chgData name="Aurore COLIN" userId="2b796b35-8c2e-4666-99fd-9af50b8a1fb9" providerId="ADAL" clId="{452684CC-8735-4D00-A5E9-C23AA00A51D9}" dt="2022-10-24T17:27:15.541" v="7119" actId="478"/>
          <ac:picMkLst>
            <pc:docMk/>
            <pc:sldMk cId="2743363331" sldId="4452"/>
            <ac:picMk id="7" creationId="{D3AF2E62-6DEF-250C-22BA-866AE0035F89}"/>
          </ac:picMkLst>
        </pc:picChg>
      </pc:sldChg>
      <pc:sldChg chg="addSp delSp modSp new mod modClrScheme chgLayout modNotesTx">
        <pc:chgData name="Aurore COLIN" userId="2b796b35-8c2e-4666-99fd-9af50b8a1fb9" providerId="ADAL" clId="{452684CC-8735-4D00-A5E9-C23AA00A51D9}" dt="2022-10-24T18:09:53.545" v="8003" actId="207"/>
        <pc:sldMkLst>
          <pc:docMk/>
          <pc:sldMk cId="4191324510" sldId="4453"/>
        </pc:sldMkLst>
        <pc:spChg chg="add del mod ord">
          <ac:chgData name="Aurore COLIN" userId="2b796b35-8c2e-4666-99fd-9af50b8a1fb9" providerId="ADAL" clId="{452684CC-8735-4D00-A5E9-C23AA00A51D9}" dt="2022-10-24T17:39:40.084" v="7617" actId="700"/>
          <ac:spMkLst>
            <pc:docMk/>
            <pc:sldMk cId="4191324510" sldId="4453"/>
            <ac:spMk id="2" creationId="{69EBA46E-3CD5-29C2-6DAD-E6379DDF57E9}"/>
          </ac:spMkLst>
        </pc:spChg>
        <pc:spChg chg="mod ord">
          <ac:chgData name="Aurore COLIN" userId="2b796b35-8c2e-4666-99fd-9af50b8a1fb9" providerId="ADAL" clId="{452684CC-8735-4D00-A5E9-C23AA00A51D9}" dt="2022-10-24T18:09:53.545" v="8003" actId="207"/>
          <ac:spMkLst>
            <pc:docMk/>
            <pc:sldMk cId="4191324510" sldId="4453"/>
            <ac:spMk id="3" creationId="{DDA27A92-D489-829E-8B49-10BEBB017D36}"/>
          </ac:spMkLst>
        </pc:spChg>
        <pc:spChg chg="mod ord">
          <ac:chgData name="Aurore COLIN" userId="2b796b35-8c2e-4666-99fd-9af50b8a1fb9" providerId="ADAL" clId="{452684CC-8735-4D00-A5E9-C23AA00A51D9}" dt="2022-10-24T17:39:40.084" v="7617" actId="700"/>
          <ac:spMkLst>
            <pc:docMk/>
            <pc:sldMk cId="4191324510" sldId="4453"/>
            <ac:spMk id="4" creationId="{F2BA8CBB-DE4E-1BDA-FCE4-E9B0D908D0CD}"/>
          </ac:spMkLst>
        </pc:spChg>
        <pc:spChg chg="del">
          <ac:chgData name="Aurore COLIN" userId="2b796b35-8c2e-4666-99fd-9af50b8a1fb9" providerId="ADAL" clId="{452684CC-8735-4D00-A5E9-C23AA00A51D9}" dt="2022-10-24T17:39:23.004" v="7614" actId="478"/>
          <ac:spMkLst>
            <pc:docMk/>
            <pc:sldMk cId="4191324510" sldId="4453"/>
            <ac:spMk id="5" creationId="{540B05FF-019F-4C44-DFD9-80DA864EF0FE}"/>
          </ac:spMkLst>
        </pc:spChg>
        <pc:spChg chg="add del mod ord">
          <ac:chgData name="Aurore COLIN" userId="2b796b35-8c2e-4666-99fd-9af50b8a1fb9" providerId="ADAL" clId="{452684CC-8735-4D00-A5E9-C23AA00A51D9}" dt="2022-10-24T17:44:58.873" v="7689" actId="478"/>
          <ac:spMkLst>
            <pc:docMk/>
            <pc:sldMk cId="4191324510" sldId="4453"/>
            <ac:spMk id="6" creationId="{F68AC50B-E7E9-0497-33FA-DA96B3246B81}"/>
          </ac:spMkLst>
        </pc:spChg>
        <pc:spChg chg="add mod">
          <ac:chgData name="Aurore COLIN" userId="2b796b35-8c2e-4666-99fd-9af50b8a1fb9" providerId="ADAL" clId="{452684CC-8735-4D00-A5E9-C23AA00A51D9}" dt="2022-10-24T17:43:58.362" v="7677" actId="14100"/>
          <ac:spMkLst>
            <pc:docMk/>
            <pc:sldMk cId="4191324510" sldId="4453"/>
            <ac:spMk id="9" creationId="{2E94DA8D-FC1F-9C5A-DAB1-B4CEF232889D}"/>
          </ac:spMkLst>
        </pc:spChg>
        <pc:picChg chg="add mod">
          <ac:chgData name="Aurore COLIN" userId="2b796b35-8c2e-4666-99fd-9af50b8a1fb9" providerId="ADAL" clId="{452684CC-8735-4D00-A5E9-C23AA00A51D9}" dt="2022-10-24T17:42:39.138" v="7655" actId="14100"/>
          <ac:picMkLst>
            <pc:docMk/>
            <pc:sldMk cId="4191324510" sldId="4453"/>
            <ac:picMk id="8" creationId="{08DE1F25-D607-FBDC-ACAF-403B462FB1FF}"/>
          </ac:picMkLst>
        </pc:picChg>
      </pc:sldChg>
      <pc:sldChg chg="addSp delSp modSp add mod">
        <pc:chgData name="Aurore COLIN" userId="2b796b35-8c2e-4666-99fd-9af50b8a1fb9" providerId="ADAL" clId="{452684CC-8735-4D00-A5E9-C23AA00A51D9}" dt="2022-10-24T17:47:30.842" v="7694" actId="20577"/>
        <pc:sldMkLst>
          <pc:docMk/>
          <pc:sldMk cId="228955283" sldId="4454"/>
        </pc:sldMkLst>
        <pc:spChg chg="mod">
          <ac:chgData name="Aurore COLIN" userId="2b796b35-8c2e-4666-99fd-9af50b8a1fb9" providerId="ADAL" clId="{452684CC-8735-4D00-A5E9-C23AA00A51D9}" dt="2022-10-24T17:36:09.120" v="7541" actId="20577"/>
          <ac:spMkLst>
            <pc:docMk/>
            <pc:sldMk cId="228955283" sldId="4454"/>
            <ac:spMk id="3" creationId="{E6C7D73F-C02F-5641-A9CE-0CBC6611DAA4}"/>
          </ac:spMkLst>
        </pc:spChg>
        <pc:spChg chg="mod">
          <ac:chgData name="Aurore COLIN" userId="2b796b35-8c2e-4666-99fd-9af50b8a1fb9" providerId="ADAL" clId="{452684CC-8735-4D00-A5E9-C23AA00A51D9}" dt="2022-10-24T17:33:02.609" v="7340" actId="20577"/>
          <ac:spMkLst>
            <pc:docMk/>
            <pc:sldMk cId="228955283" sldId="4454"/>
            <ac:spMk id="5" creationId="{275B75C2-D97A-B1CC-AE53-49FE2C1F099D}"/>
          </ac:spMkLst>
        </pc:spChg>
        <pc:spChg chg="add mod">
          <ac:chgData name="Aurore COLIN" userId="2b796b35-8c2e-4666-99fd-9af50b8a1fb9" providerId="ADAL" clId="{452684CC-8735-4D00-A5E9-C23AA00A51D9}" dt="2022-10-24T17:47:30.842" v="7694" actId="20577"/>
          <ac:spMkLst>
            <pc:docMk/>
            <pc:sldMk cId="228955283" sldId="4454"/>
            <ac:spMk id="7" creationId="{60AFE18A-AC84-F225-1AE8-6CA3C4BBDE7D}"/>
          </ac:spMkLst>
        </pc:spChg>
        <pc:picChg chg="del">
          <ac:chgData name="Aurore COLIN" userId="2b796b35-8c2e-4666-99fd-9af50b8a1fb9" providerId="ADAL" clId="{452684CC-8735-4D00-A5E9-C23AA00A51D9}" dt="2022-10-24T17:31:18.001" v="7308" actId="478"/>
          <ac:picMkLst>
            <pc:docMk/>
            <pc:sldMk cId="228955283" sldId="4454"/>
            <ac:picMk id="4" creationId="{57ADB30C-5100-6D73-438F-C32E64C24ED2}"/>
          </ac:picMkLst>
        </pc:picChg>
        <pc:picChg chg="add mod">
          <ac:chgData name="Aurore COLIN" userId="2b796b35-8c2e-4666-99fd-9af50b8a1fb9" providerId="ADAL" clId="{452684CC-8735-4D00-A5E9-C23AA00A51D9}" dt="2022-10-24T17:33:06.336" v="7350" actId="1035"/>
          <ac:picMkLst>
            <pc:docMk/>
            <pc:sldMk cId="228955283" sldId="4454"/>
            <ac:picMk id="6" creationId="{E01AD7FB-1089-36FF-EC2F-7BAB11BD9720}"/>
          </ac:picMkLst>
        </pc:picChg>
      </pc:sldChg>
      <pc:sldChg chg="add">
        <pc:chgData name="Aurore COLIN" userId="2b796b35-8c2e-4666-99fd-9af50b8a1fb9" providerId="ADAL" clId="{452684CC-8735-4D00-A5E9-C23AA00A51D9}" dt="2022-10-24T17:48:08.910" v="7695"/>
        <pc:sldMkLst>
          <pc:docMk/>
          <pc:sldMk cId="4182292511" sldId="4455"/>
        </pc:sldMkLst>
      </pc:sldChg>
      <pc:sldChg chg="addSp delSp modSp new mod modClrScheme chgLayout">
        <pc:chgData name="Aurore COLIN" userId="2b796b35-8c2e-4666-99fd-9af50b8a1fb9" providerId="ADAL" clId="{452684CC-8735-4D00-A5E9-C23AA00A51D9}" dt="2022-10-24T18:17:15.599" v="8203" actId="122"/>
        <pc:sldMkLst>
          <pc:docMk/>
          <pc:sldMk cId="3331350900" sldId="4456"/>
        </pc:sldMkLst>
        <pc:spChg chg="del">
          <ac:chgData name="Aurore COLIN" userId="2b796b35-8c2e-4666-99fd-9af50b8a1fb9" providerId="ADAL" clId="{452684CC-8735-4D00-A5E9-C23AA00A51D9}" dt="2022-10-24T18:16:47.648" v="8114" actId="700"/>
          <ac:spMkLst>
            <pc:docMk/>
            <pc:sldMk cId="3331350900" sldId="4456"/>
            <ac:spMk id="2" creationId="{86CF8173-D6C0-DFA8-D9EA-3DBA038C1B38}"/>
          </ac:spMkLst>
        </pc:spChg>
        <pc:spChg chg="del mod ord">
          <ac:chgData name="Aurore COLIN" userId="2b796b35-8c2e-4666-99fd-9af50b8a1fb9" providerId="ADAL" clId="{452684CC-8735-4D00-A5E9-C23AA00A51D9}" dt="2022-10-24T18:16:47.648" v="8114" actId="700"/>
          <ac:spMkLst>
            <pc:docMk/>
            <pc:sldMk cId="3331350900" sldId="4456"/>
            <ac:spMk id="3" creationId="{0EC817E2-788F-AC23-9525-6BB11C403F83}"/>
          </ac:spMkLst>
        </pc:spChg>
        <pc:spChg chg="del">
          <ac:chgData name="Aurore COLIN" userId="2b796b35-8c2e-4666-99fd-9af50b8a1fb9" providerId="ADAL" clId="{452684CC-8735-4D00-A5E9-C23AA00A51D9}" dt="2022-10-24T18:16:47.648" v="8114" actId="700"/>
          <ac:spMkLst>
            <pc:docMk/>
            <pc:sldMk cId="3331350900" sldId="4456"/>
            <ac:spMk id="4" creationId="{7F965A52-1801-129B-6D94-DB7DAA27BF76}"/>
          </ac:spMkLst>
        </pc:spChg>
        <pc:spChg chg="add mod ord">
          <ac:chgData name="Aurore COLIN" userId="2b796b35-8c2e-4666-99fd-9af50b8a1fb9" providerId="ADAL" clId="{452684CC-8735-4D00-A5E9-C23AA00A51D9}" dt="2022-10-24T18:17:15.599" v="8203" actId="122"/>
          <ac:spMkLst>
            <pc:docMk/>
            <pc:sldMk cId="3331350900" sldId="4456"/>
            <ac:spMk id="5" creationId="{C5C27B29-454E-9545-4ECB-B7B1693E5808}"/>
          </ac:spMkLst>
        </pc:spChg>
      </pc:sldChg>
      <pc:sldChg chg="new del">
        <pc:chgData name="Aurore COLIN" userId="2b796b35-8c2e-4666-99fd-9af50b8a1fb9" providerId="ADAL" clId="{452684CC-8735-4D00-A5E9-C23AA00A51D9}" dt="2022-10-24T18:25:15.786" v="8267" actId="47"/>
        <pc:sldMkLst>
          <pc:docMk/>
          <pc:sldMk cId="558118259" sldId="4457"/>
        </pc:sldMkLst>
      </pc:sldChg>
      <pc:sldChg chg="addSp delSp modSp add mod ord">
        <pc:chgData name="Aurore COLIN" userId="2b796b35-8c2e-4666-99fd-9af50b8a1fb9" providerId="ADAL" clId="{452684CC-8735-4D00-A5E9-C23AA00A51D9}" dt="2022-10-28T08:52:11.850" v="12461"/>
        <pc:sldMkLst>
          <pc:docMk/>
          <pc:sldMk cId="213712162" sldId="4458"/>
        </pc:sldMkLst>
        <pc:spChg chg="del mod">
          <ac:chgData name="Aurore COLIN" userId="2b796b35-8c2e-4666-99fd-9af50b8a1fb9" providerId="ADAL" clId="{452684CC-8735-4D00-A5E9-C23AA00A51D9}" dt="2022-10-24T18:37:10.267" v="9045" actId="478"/>
          <ac:spMkLst>
            <pc:docMk/>
            <pc:sldMk cId="213712162" sldId="4458"/>
            <ac:spMk id="2" creationId="{1556023B-4C92-2DE1-1123-6973BF1B871A}"/>
          </ac:spMkLst>
        </pc:spChg>
        <pc:spChg chg="mod">
          <ac:chgData name="Aurore COLIN" userId="2b796b35-8c2e-4666-99fd-9af50b8a1fb9" providerId="ADAL" clId="{452684CC-8735-4D00-A5E9-C23AA00A51D9}" dt="2022-10-24T18:30:09.885" v="8420" actId="313"/>
          <ac:spMkLst>
            <pc:docMk/>
            <pc:sldMk cId="213712162" sldId="4458"/>
            <ac:spMk id="3" creationId="{78FBDB63-4831-F847-9FAC-1F40B2E7D2C8}"/>
          </ac:spMkLst>
        </pc:spChg>
        <pc:spChg chg="mod">
          <ac:chgData name="Aurore COLIN" userId="2b796b35-8c2e-4666-99fd-9af50b8a1fb9" providerId="ADAL" clId="{452684CC-8735-4D00-A5E9-C23AA00A51D9}" dt="2022-10-24T18:25:26.859" v="8301" actId="20577"/>
          <ac:spMkLst>
            <pc:docMk/>
            <pc:sldMk cId="213712162" sldId="4458"/>
            <ac:spMk id="4" creationId="{AB46953E-34F1-2C2F-F85B-20FCB502A44A}"/>
          </ac:spMkLst>
        </pc:spChg>
        <pc:spChg chg="add del mod">
          <ac:chgData name="Aurore COLIN" userId="2b796b35-8c2e-4666-99fd-9af50b8a1fb9" providerId="ADAL" clId="{452684CC-8735-4D00-A5E9-C23AA00A51D9}" dt="2022-10-24T18:33:37.145" v="8996" actId="478"/>
          <ac:spMkLst>
            <pc:docMk/>
            <pc:sldMk cId="213712162" sldId="4458"/>
            <ac:spMk id="5" creationId="{473E2E5B-1F66-EED0-52B1-12F63C8BF649}"/>
          </ac:spMkLst>
        </pc:spChg>
        <pc:spChg chg="add mod">
          <ac:chgData name="Aurore COLIN" userId="2b796b35-8c2e-4666-99fd-9af50b8a1fb9" providerId="ADAL" clId="{452684CC-8735-4D00-A5E9-C23AA00A51D9}" dt="2022-10-24T19:25:36.020" v="12179" actId="14100"/>
          <ac:spMkLst>
            <pc:docMk/>
            <pc:sldMk cId="213712162" sldId="4458"/>
            <ac:spMk id="6" creationId="{B91AFC57-AA00-D856-F73D-DE17C0FF7B16}"/>
          </ac:spMkLst>
        </pc:spChg>
        <pc:spChg chg="add mod">
          <ac:chgData name="Aurore COLIN" userId="2b796b35-8c2e-4666-99fd-9af50b8a1fb9" providerId="ADAL" clId="{452684CC-8735-4D00-A5E9-C23AA00A51D9}" dt="2022-10-24T19:26:09.769" v="12186" actId="1076"/>
          <ac:spMkLst>
            <pc:docMk/>
            <pc:sldMk cId="213712162" sldId="4458"/>
            <ac:spMk id="10" creationId="{102B9132-2DA2-4951-197B-00BEE9C39CF5}"/>
          </ac:spMkLst>
        </pc:spChg>
        <pc:spChg chg="add del mod">
          <ac:chgData name="Aurore COLIN" userId="2b796b35-8c2e-4666-99fd-9af50b8a1fb9" providerId="ADAL" clId="{452684CC-8735-4D00-A5E9-C23AA00A51D9}" dt="2022-10-24T18:37:13.912" v="9046" actId="478"/>
          <ac:spMkLst>
            <pc:docMk/>
            <pc:sldMk cId="213712162" sldId="4458"/>
            <ac:spMk id="12" creationId="{2DD16DEA-5061-8891-EBB5-2983D861BFDF}"/>
          </ac:spMkLst>
        </pc:spChg>
        <pc:picChg chg="del">
          <ac:chgData name="Aurore COLIN" userId="2b796b35-8c2e-4666-99fd-9af50b8a1fb9" providerId="ADAL" clId="{452684CC-8735-4D00-A5E9-C23AA00A51D9}" dt="2022-10-24T18:29:46.777" v="8414" actId="478"/>
          <ac:picMkLst>
            <pc:docMk/>
            <pc:sldMk cId="213712162" sldId="4458"/>
            <ac:picMk id="8" creationId="{1A317B9D-33AF-B0A1-4446-32FD0DB191F1}"/>
          </ac:picMkLst>
        </pc:picChg>
        <pc:picChg chg="add mod ord">
          <ac:chgData name="Aurore COLIN" userId="2b796b35-8c2e-4666-99fd-9af50b8a1fb9" providerId="ADAL" clId="{452684CC-8735-4D00-A5E9-C23AA00A51D9}" dt="2022-10-24T19:26:23.137" v="12203" actId="1035"/>
          <ac:picMkLst>
            <pc:docMk/>
            <pc:sldMk cId="213712162" sldId="4458"/>
            <ac:picMk id="9" creationId="{32AD2006-DD2D-BE6A-738B-9C0E05F82E57}"/>
          </ac:picMkLst>
        </pc:picChg>
        <pc:picChg chg="add mod">
          <ac:chgData name="Aurore COLIN" userId="2b796b35-8c2e-4666-99fd-9af50b8a1fb9" providerId="ADAL" clId="{452684CC-8735-4D00-A5E9-C23AA00A51D9}" dt="2022-10-24T19:26:29.777" v="12214" actId="1035"/>
          <ac:picMkLst>
            <pc:docMk/>
            <pc:sldMk cId="213712162" sldId="4458"/>
            <ac:picMk id="13" creationId="{0EA18EA4-890B-1D36-FE6C-C78E8D893182}"/>
          </ac:picMkLst>
        </pc:picChg>
        <pc:picChg chg="add mod">
          <ac:chgData name="Aurore COLIN" userId="2b796b35-8c2e-4666-99fd-9af50b8a1fb9" providerId="ADAL" clId="{452684CC-8735-4D00-A5E9-C23AA00A51D9}" dt="2022-10-24T19:26:35.249" v="12218" actId="1037"/>
          <ac:picMkLst>
            <pc:docMk/>
            <pc:sldMk cId="213712162" sldId="4458"/>
            <ac:picMk id="14" creationId="{C6AA0843-DE1F-E052-FC4A-44F6385031AA}"/>
          </ac:picMkLst>
        </pc:picChg>
      </pc:sldChg>
      <pc:sldChg chg="new del">
        <pc:chgData name="Aurore COLIN" userId="2b796b35-8c2e-4666-99fd-9af50b8a1fb9" providerId="ADAL" clId="{452684CC-8735-4D00-A5E9-C23AA00A51D9}" dt="2022-10-24T18:24:56.345" v="8265" actId="47"/>
        <pc:sldMkLst>
          <pc:docMk/>
          <pc:sldMk cId="4235305862" sldId="4458"/>
        </pc:sldMkLst>
      </pc:sldChg>
      <pc:sldChg chg="addSp delSp modSp add mod modNotesTx">
        <pc:chgData name="Aurore COLIN" userId="2b796b35-8c2e-4666-99fd-9af50b8a1fb9" providerId="ADAL" clId="{452684CC-8735-4D00-A5E9-C23AA00A51D9}" dt="2022-10-24T18:55:06.597" v="9588" actId="1037"/>
        <pc:sldMkLst>
          <pc:docMk/>
          <pc:sldMk cId="995529153" sldId="4459"/>
        </pc:sldMkLst>
        <pc:spChg chg="add del mod">
          <ac:chgData name="Aurore COLIN" userId="2b796b35-8c2e-4666-99fd-9af50b8a1fb9" providerId="ADAL" clId="{452684CC-8735-4D00-A5E9-C23AA00A51D9}" dt="2022-10-24T18:52:46.261" v="9552" actId="478"/>
          <ac:spMkLst>
            <pc:docMk/>
            <pc:sldMk cId="995529153" sldId="4459"/>
            <ac:spMk id="2" creationId="{17296FAE-3238-913A-3FFF-09C6AEC83E40}"/>
          </ac:spMkLst>
        </pc:spChg>
        <pc:spChg chg="mod">
          <ac:chgData name="Aurore COLIN" userId="2b796b35-8c2e-4666-99fd-9af50b8a1fb9" providerId="ADAL" clId="{452684CC-8735-4D00-A5E9-C23AA00A51D9}" dt="2022-10-24T18:53:36.906" v="9573" actId="20577"/>
          <ac:spMkLst>
            <pc:docMk/>
            <pc:sldMk cId="995529153" sldId="4459"/>
            <ac:spMk id="3" creationId="{43E72EC8-01E5-905C-0A0C-342CA879AEDD}"/>
          </ac:spMkLst>
        </pc:spChg>
        <pc:spChg chg="mod">
          <ac:chgData name="Aurore COLIN" userId="2b796b35-8c2e-4666-99fd-9af50b8a1fb9" providerId="ADAL" clId="{452684CC-8735-4D00-A5E9-C23AA00A51D9}" dt="2022-10-24T18:26:43.850" v="8336" actId="1037"/>
          <ac:spMkLst>
            <pc:docMk/>
            <pc:sldMk cId="995529153" sldId="4459"/>
            <ac:spMk id="4" creationId="{6B02908E-B52D-B059-88B7-10513F7C34BD}"/>
          </ac:spMkLst>
        </pc:spChg>
        <pc:spChg chg="add del mod">
          <ac:chgData name="Aurore COLIN" userId="2b796b35-8c2e-4666-99fd-9af50b8a1fb9" providerId="ADAL" clId="{452684CC-8735-4D00-A5E9-C23AA00A51D9}" dt="2022-10-24T18:53:39.221" v="9574" actId="478"/>
          <ac:spMkLst>
            <pc:docMk/>
            <pc:sldMk cId="995529153" sldId="4459"/>
            <ac:spMk id="5" creationId="{F9DCBAB0-5045-839F-A8E1-91119F9287ED}"/>
          </ac:spMkLst>
        </pc:spChg>
        <pc:spChg chg="add mod">
          <ac:chgData name="Aurore COLIN" userId="2b796b35-8c2e-4666-99fd-9af50b8a1fb9" providerId="ADAL" clId="{452684CC-8735-4D00-A5E9-C23AA00A51D9}" dt="2022-10-24T18:55:06.597" v="9588" actId="1037"/>
          <ac:spMkLst>
            <pc:docMk/>
            <pc:sldMk cId="995529153" sldId="4459"/>
            <ac:spMk id="8" creationId="{5627F34F-8353-B3A9-E386-D73BC0C61FEF}"/>
          </ac:spMkLst>
        </pc:spChg>
        <pc:spChg chg="add mod">
          <ac:chgData name="Aurore COLIN" userId="2b796b35-8c2e-4666-99fd-9af50b8a1fb9" providerId="ADAL" clId="{452684CC-8735-4D00-A5E9-C23AA00A51D9}" dt="2022-10-24T18:55:02.316" v="9585" actId="1076"/>
          <ac:spMkLst>
            <pc:docMk/>
            <pc:sldMk cId="995529153" sldId="4459"/>
            <ac:spMk id="9" creationId="{22F5EF4A-EAB5-FD5A-F0D2-DFEFA3F4B227}"/>
          </ac:spMkLst>
        </pc:spChg>
        <pc:spChg chg="del">
          <ac:chgData name="Aurore COLIN" userId="2b796b35-8c2e-4666-99fd-9af50b8a1fb9" providerId="ADAL" clId="{452684CC-8735-4D00-A5E9-C23AA00A51D9}" dt="2022-10-24T18:41:18.376" v="9112" actId="478"/>
          <ac:spMkLst>
            <pc:docMk/>
            <pc:sldMk cId="995529153" sldId="4459"/>
            <ac:spMk id="13" creationId="{BDC2317B-309C-9A3E-654D-13207E69497A}"/>
          </ac:spMkLst>
        </pc:spChg>
        <pc:spChg chg="del mod">
          <ac:chgData name="Aurore COLIN" userId="2b796b35-8c2e-4666-99fd-9af50b8a1fb9" providerId="ADAL" clId="{452684CC-8735-4D00-A5E9-C23AA00A51D9}" dt="2022-10-24T18:44:54.232" v="9400" actId="478"/>
          <ac:spMkLst>
            <pc:docMk/>
            <pc:sldMk cId="995529153" sldId="4459"/>
            <ac:spMk id="14" creationId="{878F5311-1B3B-D799-567C-36407639F5E7}"/>
          </ac:spMkLst>
        </pc:spChg>
        <pc:spChg chg="del">
          <ac:chgData name="Aurore COLIN" userId="2b796b35-8c2e-4666-99fd-9af50b8a1fb9" providerId="ADAL" clId="{452684CC-8735-4D00-A5E9-C23AA00A51D9}" dt="2022-10-24T18:41:22.246" v="9113" actId="478"/>
          <ac:spMkLst>
            <pc:docMk/>
            <pc:sldMk cId="995529153" sldId="4459"/>
            <ac:spMk id="17" creationId="{2BD43B65-4C5E-A5E0-075A-F82697E16007}"/>
          </ac:spMkLst>
        </pc:spChg>
        <pc:picChg chg="add mod">
          <ac:chgData name="Aurore COLIN" userId="2b796b35-8c2e-4666-99fd-9af50b8a1fb9" providerId="ADAL" clId="{452684CC-8735-4D00-A5E9-C23AA00A51D9}" dt="2022-10-24T18:54:40.955" v="9579" actId="1076"/>
          <ac:picMkLst>
            <pc:docMk/>
            <pc:sldMk cId="995529153" sldId="4459"/>
            <ac:picMk id="7" creationId="{5DB28293-307D-74CA-3F2B-AD257966DCD2}"/>
          </ac:picMkLst>
        </pc:picChg>
        <pc:picChg chg="del">
          <ac:chgData name="Aurore COLIN" userId="2b796b35-8c2e-4666-99fd-9af50b8a1fb9" providerId="ADAL" clId="{452684CC-8735-4D00-A5E9-C23AA00A51D9}" dt="2022-10-24T18:41:13.224" v="9111" actId="478"/>
          <ac:picMkLst>
            <pc:docMk/>
            <pc:sldMk cId="995529153" sldId="4459"/>
            <ac:picMk id="12" creationId="{D4F3B9D9-4CB5-1AA3-75C8-D51BF3EB6A63}"/>
          </ac:picMkLst>
        </pc:picChg>
        <pc:picChg chg="del mod ord">
          <ac:chgData name="Aurore COLIN" userId="2b796b35-8c2e-4666-99fd-9af50b8a1fb9" providerId="ADAL" clId="{452684CC-8735-4D00-A5E9-C23AA00A51D9}" dt="2022-10-24T18:52:47.491" v="9553" actId="478"/>
          <ac:picMkLst>
            <pc:docMk/>
            <pc:sldMk cId="995529153" sldId="4459"/>
            <ac:picMk id="15" creationId="{A9C267A2-E70A-504D-A289-54061EEA1967}"/>
          </ac:picMkLst>
        </pc:picChg>
      </pc:sldChg>
      <pc:sldChg chg="addSp delSp modSp add mod">
        <pc:chgData name="Aurore COLIN" userId="2b796b35-8c2e-4666-99fd-9af50b8a1fb9" providerId="ADAL" clId="{452684CC-8735-4D00-A5E9-C23AA00A51D9}" dt="2022-10-24T18:57:10.564" v="9611" actId="14100"/>
        <pc:sldMkLst>
          <pc:docMk/>
          <pc:sldMk cId="4183923031" sldId="4460"/>
        </pc:sldMkLst>
        <pc:spChg chg="del">
          <ac:chgData name="Aurore COLIN" userId="2b796b35-8c2e-4666-99fd-9af50b8a1fb9" providerId="ADAL" clId="{452684CC-8735-4D00-A5E9-C23AA00A51D9}" dt="2022-10-24T18:47:45.222" v="9459" actId="478"/>
          <ac:spMkLst>
            <pc:docMk/>
            <pc:sldMk cId="4183923031" sldId="4460"/>
            <ac:spMk id="2" creationId="{17296FAE-3238-913A-3FFF-09C6AEC83E40}"/>
          </ac:spMkLst>
        </pc:spChg>
        <pc:spChg chg="add mod">
          <ac:chgData name="Aurore COLIN" userId="2b796b35-8c2e-4666-99fd-9af50b8a1fb9" providerId="ADAL" clId="{452684CC-8735-4D00-A5E9-C23AA00A51D9}" dt="2022-10-24T18:56:51.509" v="9610" actId="1037"/>
          <ac:spMkLst>
            <pc:docMk/>
            <pc:sldMk cId="4183923031" sldId="4460"/>
            <ac:spMk id="16" creationId="{A51079A9-FCCE-8FAB-46BF-D2FF45B565A8}"/>
          </ac:spMkLst>
        </pc:spChg>
        <pc:picChg chg="add del mod">
          <ac:chgData name="Aurore COLIN" userId="2b796b35-8c2e-4666-99fd-9af50b8a1fb9" providerId="ADAL" clId="{452684CC-8735-4D00-A5E9-C23AA00A51D9}" dt="2022-10-24T18:50:28.741" v="9498" actId="478"/>
          <ac:picMkLst>
            <pc:docMk/>
            <pc:sldMk cId="4183923031" sldId="4460"/>
            <ac:picMk id="6" creationId="{25F3FE5B-2C46-DF03-F0BA-387FD7F0B0E4}"/>
          </ac:picMkLst>
        </pc:picChg>
        <pc:picChg chg="add del mod ord">
          <ac:chgData name="Aurore COLIN" userId="2b796b35-8c2e-4666-99fd-9af50b8a1fb9" providerId="ADAL" clId="{452684CC-8735-4D00-A5E9-C23AA00A51D9}" dt="2022-10-24T18:50:28.133" v="9497" actId="478"/>
          <ac:picMkLst>
            <pc:docMk/>
            <pc:sldMk cId="4183923031" sldId="4460"/>
            <ac:picMk id="8" creationId="{B732095E-FF07-4EAC-E892-B640FF0E4BF6}"/>
          </ac:picMkLst>
        </pc:picChg>
        <pc:picChg chg="add del mod">
          <ac:chgData name="Aurore COLIN" userId="2b796b35-8c2e-4666-99fd-9af50b8a1fb9" providerId="ADAL" clId="{452684CC-8735-4D00-A5E9-C23AA00A51D9}" dt="2022-10-24T18:50:29.461" v="9499" actId="478"/>
          <ac:picMkLst>
            <pc:docMk/>
            <pc:sldMk cId="4183923031" sldId="4460"/>
            <ac:picMk id="10" creationId="{641D000F-C485-6C05-FB96-D03577086F61}"/>
          </ac:picMkLst>
        </pc:picChg>
        <pc:picChg chg="add mod">
          <ac:chgData name="Aurore COLIN" userId="2b796b35-8c2e-4666-99fd-9af50b8a1fb9" providerId="ADAL" clId="{452684CC-8735-4D00-A5E9-C23AA00A51D9}" dt="2022-10-24T18:57:10.564" v="9611" actId="14100"/>
          <ac:picMkLst>
            <pc:docMk/>
            <pc:sldMk cId="4183923031" sldId="4460"/>
            <ac:picMk id="12" creationId="{5F55DB00-9421-FFE9-5583-CBF85359F4BD}"/>
          </ac:picMkLst>
        </pc:picChg>
        <pc:picChg chg="add mod">
          <ac:chgData name="Aurore COLIN" userId="2b796b35-8c2e-4666-99fd-9af50b8a1fb9" providerId="ADAL" clId="{452684CC-8735-4D00-A5E9-C23AA00A51D9}" dt="2022-10-24T18:56:35.446" v="9604" actId="1038"/>
          <ac:picMkLst>
            <pc:docMk/>
            <pc:sldMk cId="4183923031" sldId="4460"/>
            <ac:picMk id="14" creationId="{C28BFCFA-91EC-56E8-4F86-1C36A64AD03A}"/>
          </ac:picMkLst>
        </pc:picChg>
        <pc:picChg chg="del">
          <ac:chgData name="Aurore COLIN" userId="2b796b35-8c2e-4666-99fd-9af50b8a1fb9" providerId="ADAL" clId="{452684CC-8735-4D00-A5E9-C23AA00A51D9}" dt="2022-10-24T18:47:46.086" v="9460" actId="478"/>
          <ac:picMkLst>
            <pc:docMk/>
            <pc:sldMk cId="4183923031" sldId="4460"/>
            <ac:picMk id="15" creationId="{A9C267A2-E70A-504D-A289-54061EEA1967}"/>
          </ac:picMkLst>
        </pc:picChg>
      </pc:sldChg>
      <pc:sldChg chg="addSp delSp modSp add mod">
        <pc:chgData name="Aurore COLIN" userId="2b796b35-8c2e-4666-99fd-9af50b8a1fb9" providerId="ADAL" clId="{452684CC-8735-4D00-A5E9-C23AA00A51D9}" dt="2022-10-24T19:22:27.897" v="11677" actId="1076"/>
        <pc:sldMkLst>
          <pc:docMk/>
          <pc:sldMk cId="710953811" sldId="4461"/>
        </pc:sldMkLst>
        <pc:spChg chg="add mod">
          <ac:chgData name="Aurore COLIN" userId="2b796b35-8c2e-4666-99fd-9af50b8a1fb9" providerId="ADAL" clId="{452684CC-8735-4D00-A5E9-C23AA00A51D9}" dt="2022-10-24T19:20:59.442" v="11654" actId="1076"/>
          <ac:spMkLst>
            <pc:docMk/>
            <pc:sldMk cId="710953811" sldId="4461"/>
            <ac:spMk id="2" creationId="{B01A4F61-33CA-80FD-8595-61F2FDFA6F0C}"/>
          </ac:spMkLst>
        </pc:spChg>
        <pc:spChg chg="mod">
          <ac:chgData name="Aurore COLIN" userId="2b796b35-8c2e-4666-99fd-9af50b8a1fb9" providerId="ADAL" clId="{452684CC-8735-4D00-A5E9-C23AA00A51D9}" dt="2022-10-24T18:57:30.788" v="9641" actId="1037"/>
          <ac:spMkLst>
            <pc:docMk/>
            <pc:sldMk cId="710953811" sldId="4461"/>
            <ac:spMk id="4" creationId="{6B02908E-B52D-B059-88B7-10513F7C34BD}"/>
          </ac:spMkLst>
        </pc:spChg>
        <pc:spChg chg="add mod">
          <ac:chgData name="Aurore COLIN" userId="2b796b35-8c2e-4666-99fd-9af50b8a1fb9" providerId="ADAL" clId="{452684CC-8735-4D00-A5E9-C23AA00A51D9}" dt="2022-10-24T19:20:55.978" v="11653" actId="1076"/>
          <ac:spMkLst>
            <pc:docMk/>
            <pc:sldMk cId="710953811" sldId="4461"/>
            <ac:spMk id="5" creationId="{C4111F9B-DFA6-5EBE-1AEB-878D25D634CB}"/>
          </ac:spMkLst>
        </pc:spChg>
        <pc:spChg chg="add mod">
          <ac:chgData name="Aurore COLIN" userId="2b796b35-8c2e-4666-99fd-9af50b8a1fb9" providerId="ADAL" clId="{452684CC-8735-4D00-A5E9-C23AA00A51D9}" dt="2022-10-24T19:20:55.978" v="11653" actId="1076"/>
          <ac:spMkLst>
            <pc:docMk/>
            <pc:sldMk cId="710953811" sldId="4461"/>
            <ac:spMk id="6" creationId="{6EDDC4DF-7C9B-FEAD-0B03-BD9F99E841DB}"/>
          </ac:spMkLst>
        </pc:spChg>
        <pc:spChg chg="add mod">
          <ac:chgData name="Aurore COLIN" userId="2b796b35-8c2e-4666-99fd-9af50b8a1fb9" providerId="ADAL" clId="{452684CC-8735-4D00-A5E9-C23AA00A51D9}" dt="2022-10-24T19:20:55.978" v="11653" actId="1076"/>
          <ac:spMkLst>
            <pc:docMk/>
            <pc:sldMk cId="710953811" sldId="4461"/>
            <ac:spMk id="7" creationId="{F640B41E-B57B-BE5B-2486-EBA93B0846C3}"/>
          </ac:spMkLst>
        </pc:spChg>
        <pc:spChg chg="add mod">
          <ac:chgData name="Aurore COLIN" userId="2b796b35-8c2e-4666-99fd-9af50b8a1fb9" providerId="ADAL" clId="{452684CC-8735-4D00-A5E9-C23AA00A51D9}" dt="2022-10-24T19:22:07.849" v="11669" actId="1076"/>
          <ac:spMkLst>
            <pc:docMk/>
            <pc:sldMk cId="710953811" sldId="4461"/>
            <ac:spMk id="8" creationId="{5943D4C8-819E-B7BC-E3F9-99C1D1CC2BF3}"/>
          </ac:spMkLst>
        </pc:spChg>
        <pc:spChg chg="add mod">
          <ac:chgData name="Aurore COLIN" userId="2b796b35-8c2e-4666-99fd-9af50b8a1fb9" providerId="ADAL" clId="{452684CC-8735-4D00-A5E9-C23AA00A51D9}" dt="2022-10-24T19:22:05.131" v="11668" actId="1076"/>
          <ac:spMkLst>
            <pc:docMk/>
            <pc:sldMk cId="710953811" sldId="4461"/>
            <ac:spMk id="9" creationId="{7E8CEEA3-85A7-A3E6-3DB6-D461091E8A2D}"/>
          </ac:spMkLst>
        </pc:spChg>
        <pc:spChg chg="add mod">
          <ac:chgData name="Aurore COLIN" userId="2b796b35-8c2e-4666-99fd-9af50b8a1fb9" providerId="ADAL" clId="{452684CC-8735-4D00-A5E9-C23AA00A51D9}" dt="2022-10-24T19:22:24.964" v="11676" actId="1076"/>
          <ac:spMkLst>
            <pc:docMk/>
            <pc:sldMk cId="710953811" sldId="4461"/>
            <ac:spMk id="11" creationId="{5222A144-9872-E4B2-624D-0E75C1DA82AF}"/>
          </ac:spMkLst>
        </pc:spChg>
        <pc:spChg chg="mod">
          <ac:chgData name="Aurore COLIN" userId="2b796b35-8c2e-4666-99fd-9af50b8a1fb9" providerId="ADAL" clId="{452684CC-8735-4D00-A5E9-C23AA00A51D9}" dt="2022-10-24T19:20:49.801" v="11652" actId="1076"/>
          <ac:spMkLst>
            <pc:docMk/>
            <pc:sldMk cId="710953811" sldId="4461"/>
            <ac:spMk id="13" creationId="{BDC2317B-309C-9A3E-654D-13207E69497A}"/>
          </ac:spMkLst>
        </pc:spChg>
        <pc:spChg chg="mod">
          <ac:chgData name="Aurore COLIN" userId="2b796b35-8c2e-4666-99fd-9af50b8a1fb9" providerId="ADAL" clId="{452684CC-8735-4D00-A5E9-C23AA00A51D9}" dt="2022-10-24T19:20:43.034" v="11648" actId="1076"/>
          <ac:spMkLst>
            <pc:docMk/>
            <pc:sldMk cId="710953811" sldId="4461"/>
            <ac:spMk id="14" creationId="{878F5311-1B3B-D799-567C-36407639F5E7}"/>
          </ac:spMkLst>
        </pc:spChg>
        <pc:spChg chg="del">
          <ac:chgData name="Aurore COLIN" userId="2b796b35-8c2e-4666-99fd-9af50b8a1fb9" providerId="ADAL" clId="{452684CC-8735-4D00-A5E9-C23AA00A51D9}" dt="2022-10-24T18:50:45.462" v="9504" actId="478"/>
          <ac:spMkLst>
            <pc:docMk/>
            <pc:sldMk cId="710953811" sldId="4461"/>
            <ac:spMk id="17" creationId="{2BD43B65-4C5E-A5E0-075A-F82697E16007}"/>
          </ac:spMkLst>
        </pc:spChg>
        <pc:picChg chg="add mod">
          <ac:chgData name="Aurore COLIN" userId="2b796b35-8c2e-4666-99fd-9af50b8a1fb9" providerId="ADAL" clId="{452684CC-8735-4D00-A5E9-C23AA00A51D9}" dt="2022-10-24T19:22:27.897" v="11677" actId="1076"/>
          <ac:picMkLst>
            <pc:docMk/>
            <pc:sldMk cId="710953811" sldId="4461"/>
            <ac:picMk id="10" creationId="{44F7FE88-A8D0-7C76-D5DB-0F3518787AD5}"/>
          </ac:picMkLst>
        </pc:picChg>
        <pc:picChg chg="del">
          <ac:chgData name="Aurore COLIN" userId="2b796b35-8c2e-4666-99fd-9af50b8a1fb9" providerId="ADAL" clId="{452684CC-8735-4D00-A5E9-C23AA00A51D9}" dt="2022-10-24T18:50:33.173" v="9500" actId="478"/>
          <ac:picMkLst>
            <pc:docMk/>
            <pc:sldMk cId="710953811" sldId="4461"/>
            <ac:picMk id="12" creationId="{D4F3B9D9-4CB5-1AA3-75C8-D51BF3EB6A63}"/>
          </ac:picMkLst>
        </pc:picChg>
        <pc:picChg chg="mod">
          <ac:chgData name="Aurore COLIN" userId="2b796b35-8c2e-4666-99fd-9af50b8a1fb9" providerId="ADAL" clId="{452684CC-8735-4D00-A5E9-C23AA00A51D9}" dt="2022-10-24T19:20:40.537" v="11647" actId="1076"/>
          <ac:picMkLst>
            <pc:docMk/>
            <pc:sldMk cId="710953811" sldId="4461"/>
            <ac:picMk id="15" creationId="{A9C267A2-E70A-504D-A289-54061EEA1967}"/>
          </ac:picMkLst>
        </pc:picChg>
      </pc:sldChg>
      <pc:sldChg chg="addSp delSp modSp new mod modClrScheme chgLayout">
        <pc:chgData name="Aurore COLIN" userId="2b796b35-8c2e-4666-99fd-9af50b8a1fb9" providerId="ADAL" clId="{452684CC-8735-4D00-A5E9-C23AA00A51D9}" dt="2022-10-24T19:08:03.790" v="10098" actId="122"/>
        <pc:sldMkLst>
          <pc:docMk/>
          <pc:sldMk cId="2909862799" sldId="4462"/>
        </pc:sldMkLst>
        <pc:spChg chg="del">
          <ac:chgData name="Aurore COLIN" userId="2b796b35-8c2e-4666-99fd-9af50b8a1fb9" providerId="ADAL" clId="{452684CC-8735-4D00-A5E9-C23AA00A51D9}" dt="2022-10-24T19:07:57.815" v="10081" actId="700"/>
          <ac:spMkLst>
            <pc:docMk/>
            <pc:sldMk cId="2909862799" sldId="4462"/>
            <ac:spMk id="2" creationId="{290AC261-CF0E-7D5E-5C95-6DFF70E31774}"/>
          </ac:spMkLst>
        </pc:spChg>
        <pc:spChg chg="del mod ord">
          <ac:chgData name="Aurore COLIN" userId="2b796b35-8c2e-4666-99fd-9af50b8a1fb9" providerId="ADAL" clId="{452684CC-8735-4D00-A5E9-C23AA00A51D9}" dt="2022-10-24T19:07:57.815" v="10081" actId="700"/>
          <ac:spMkLst>
            <pc:docMk/>
            <pc:sldMk cId="2909862799" sldId="4462"/>
            <ac:spMk id="3" creationId="{966C7AB8-52B2-C48F-E05C-E820492E14B0}"/>
          </ac:spMkLst>
        </pc:spChg>
        <pc:spChg chg="del">
          <ac:chgData name="Aurore COLIN" userId="2b796b35-8c2e-4666-99fd-9af50b8a1fb9" providerId="ADAL" clId="{452684CC-8735-4D00-A5E9-C23AA00A51D9}" dt="2022-10-24T19:07:57.815" v="10081" actId="700"/>
          <ac:spMkLst>
            <pc:docMk/>
            <pc:sldMk cId="2909862799" sldId="4462"/>
            <ac:spMk id="4" creationId="{F3B79784-08CC-C423-B483-7339544D4C2D}"/>
          </ac:spMkLst>
        </pc:spChg>
        <pc:spChg chg="del">
          <ac:chgData name="Aurore COLIN" userId="2b796b35-8c2e-4666-99fd-9af50b8a1fb9" providerId="ADAL" clId="{452684CC-8735-4D00-A5E9-C23AA00A51D9}" dt="2022-10-24T19:07:57.815" v="10081" actId="700"/>
          <ac:spMkLst>
            <pc:docMk/>
            <pc:sldMk cId="2909862799" sldId="4462"/>
            <ac:spMk id="5" creationId="{2F934213-AC07-91F0-1B5C-2BF99D8B3E01}"/>
          </ac:spMkLst>
        </pc:spChg>
        <pc:spChg chg="add mod ord">
          <ac:chgData name="Aurore COLIN" userId="2b796b35-8c2e-4666-99fd-9af50b8a1fb9" providerId="ADAL" clId="{452684CC-8735-4D00-A5E9-C23AA00A51D9}" dt="2022-10-24T19:08:03.790" v="10098" actId="122"/>
          <ac:spMkLst>
            <pc:docMk/>
            <pc:sldMk cId="2909862799" sldId="4462"/>
            <ac:spMk id="6" creationId="{D338532D-5DDA-6472-77A4-837FBAACEC64}"/>
          </ac:spMkLst>
        </pc:spChg>
      </pc:sldChg>
      <pc:sldChg chg="delSp modSp new del mod">
        <pc:chgData name="Aurore COLIN" userId="2b796b35-8c2e-4666-99fd-9af50b8a1fb9" providerId="ADAL" clId="{452684CC-8735-4D00-A5E9-C23AA00A51D9}" dt="2022-10-24T19:19:37.446" v="11596" actId="47"/>
        <pc:sldMkLst>
          <pc:docMk/>
          <pc:sldMk cId="3866385910" sldId="4463"/>
        </pc:sldMkLst>
        <pc:spChg chg="mod">
          <ac:chgData name="Aurore COLIN" userId="2b796b35-8c2e-4666-99fd-9af50b8a1fb9" providerId="ADAL" clId="{452684CC-8735-4D00-A5E9-C23AA00A51D9}" dt="2022-10-24T19:17:43.914" v="11568" actId="14100"/>
          <ac:spMkLst>
            <pc:docMk/>
            <pc:sldMk cId="3866385910" sldId="4463"/>
            <ac:spMk id="2" creationId="{93163001-72D9-0D63-C3C6-E5F6FBA2300F}"/>
          </ac:spMkLst>
        </pc:spChg>
        <pc:spChg chg="mod">
          <ac:chgData name="Aurore COLIN" userId="2b796b35-8c2e-4666-99fd-9af50b8a1fb9" providerId="ADAL" clId="{452684CC-8735-4D00-A5E9-C23AA00A51D9}" dt="2022-10-24T19:17:28.867" v="11537" actId="20577"/>
          <ac:spMkLst>
            <pc:docMk/>
            <pc:sldMk cId="3866385910" sldId="4463"/>
            <ac:spMk id="3" creationId="{FD66942A-04A1-DB77-46B1-3075101D2034}"/>
          </ac:spMkLst>
        </pc:spChg>
        <pc:spChg chg="mod">
          <ac:chgData name="Aurore COLIN" userId="2b796b35-8c2e-4666-99fd-9af50b8a1fb9" providerId="ADAL" clId="{452684CC-8735-4D00-A5E9-C23AA00A51D9}" dt="2022-10-24T19:17:40.132" v="11566" actId="20577"/>
          <ac:spMkLst>
            <pc:docMk/>
            <pc:sldMk cId="3866385910" sldId="4463"/>
            <ac:spMk id="4" creationId="{230B2AA4-6286-F98B-431C-8DE0A38F0736}"/>
          </ac:spMkLst>
        </pc:spChg>
        <pc:spChg chg="del">
          <ac:chgData name="Aurore COLIN" userId="2b796b35-8c2e-4666-99fd-9af50b8a1fb9" providerId="ADAL" clId="{452684CC-8735-4D00-A5E9-C23AA00A51D9}" dt="2022-10-24T19:17:42.130" v="11567" actId="478"/>
          <ac:spMkLst>
            <pc:docMk/>
            <pc:sldMk cId="3866385910" sldId="4463"/>
            <ac:spMk id="5" creationId="{45875DC8-90C8-FCBC-E110-77BD2809ABB7}"/>
          </ac:spMkLst>
        </pc:spChg>
      </pc:sldChg>
      <pc:sldChg chg="addSp delSp modSp new mod modClrScheme chgLayout modNotesTx">
        <pc:chgData name="Aurore COLIN" userId="2b796b35-8c2e-4666-99fd-9af50b8a1fb9" providerId="ADAL" clId="{452684CC-8735-4D00-A5E9-C23AA00A51D9}" dt="2022-10-25T09:14:58.753" v="12417" actId="20577"/>
        <pc:sldMkLst>
          <pc:docMk/>
          <pc:sldMk cId="4188330611" sldId="4463"/>
        </pc:sldMkLst>
        <pc:spChg chg="del mod ord">
          <ac:chgData name="Aurore COLIN" userId="2b796b35-8c2e-4666-99fd-9af50b8a1fb9" providerId="ADAL" clId="{452684CC-8735-4D00-A5E9-C23AA00A51D9}" dt="2022-10-25T09:10:23.738" v="12335" actId="700"/>
          <ac:spMkLst>
            <pc:docMk/>
            <pc:sldMk cId="4188330611" sldId="4463"/>
            <ac:spMk id="2" creationId="{90E0180A-9B19-5733-3AC8-0545D431ACCD}"/>
          </ac:spMkLst>
        </pc:spChg>
        <pc:spChg chg="add del mod ord">
          <ac:chgData name="Aurore COLIN" userId="2b796b35-8c2e-4666-99fd-9af50b8a1fb9" providerId="ADAL" clId="{452684CC-8735-4D00-A5E9-C23AA00A51D9}" dt="2022-10-25T09:13:59.758" v="12414" actId="478"/>
          <ac:spMkLst>
            <pc:docMk/>
            <pc:sldMk cId="4188330611" sldId="4463"/>
            <ac:spMk id="3" creationId="{8B0069A5-E783-9567-2D8B-FB3E2AD2F73A}"/>
          </ac:spMkLst>
        </pc:spChg>
        <pc:spChg chg="add del mod ord">
          <ac:chgData name="Aurore COLIN" userId="2b796b35-8c2e-4666-99fd-9af50b8a1fb9" providerId="ADAL" clId="{452684CC-8735-4D00-A5E9-C23AA00A51D9}" dt="2022-10-25T09:13:58.816" v="12413" actId="478"/>
          <ac:spMkLst>
            <pc:docMk/>
            <pc:sldMk cId="4188330611" sldId="4463"/>
            <ac:spMk id="4" creationId="{FC219F5A-3BFE-982E-2697-F84515424619}"/>
          </ac:spMkLst>
        </pc:spChg>
        <pc:picChg chg="add mod">
          <ac:chgData name="Aurore COLIN" userId="2b796b35-8c2e-4666-99fd-9af50b8a1fb9" providerId="ADAL" clId="{452684CC-8735-4D00-A5E9-C23AA00A51D9}" dt="2022-10-25T09:14:01.742" v="12415" actId="1076"/>
          <ac:picMkLst>
            <pc:docMk/>
            <pc:sldMk cId="4188330611" sldId="4463"/>
            <ac:picMk id="6" creationId="{85FB89FA-6E51-2637-D1BB-E1EC4BFD7CDF}"/>
          </ac:picMkLst>
        </pc:picChg>
      </pc:sldChg>
      <pc:sldChg chg="addSp delSp modSp new mod modClrScheme chgLayout">
        <pc:chgData name="Aurore COLIN" userId="2b796b35-8c2e-4666-99fd-9af50b8a1fb9" providerId="ADAL" clId="{452684CC-8735-4D00-A5E9-C23AA00A51D9}" dt="2022-10-25T09:12:47.984" v="12407" actId="122"/>
        <pc:sldMkLst>
          <pc:docMk/>
          <pc:sldMk cId="2095623734" sldId="4464"/>
        </pc:sldMkLst>
        <pc:spChg chg="del">
          <ac:chgData name="Aurore COLIN" userId="2b796b35-8c2e-4666-99fd-9af50b8a1fb9" providerId="ADAL" clId="{452684CC-8735-4D00-A5E9-C23AA00A51D9}" dt="2022-10-25T09:12:29.239" v="12337" actId="700"/>
          <ac:spMkLst>
            <pc:docMk/>
            <pc:sldMk cId="2095623734" sldId="4464"/>
            <ac:spMk id="2" creationId="{9FA935CC-93DE-BF28-F30C-C8080ECA1C8D}"/>
          </ac:spMkLst>
        </pc:spChg>
        <pc:spChg chg="del mod ord">
          <ac:chgData name="Aurore COLIN" userId="2b796b35-8c2e-4666-99fd-9af50b8a1fb9" providerId="ADAL" clId="{452684CC-8735-4D00-A5E9-C23AA00A51D9}" dt="2022-10-25T09:12:29.239" v="12337" actId="700"/>
          <ac:spMkLst>
            <pc:docMk/>
            <pc:sldMk cId="2095623734" sldId="4464"/>
            <ac:spMk id="3" creationId="{E5FAD77C-92DB-0890-7BD5-D77530591A57}"/>
          </ac:spMkLst>
        </pc:spChg>
        <pc:spChg chg="del">
          <ac:chgData name="Aurore COLIN" userId="2b796b35-8c2e-4666-99fd-9af50b8a1fb9" providerId="ADAL" clId="{452684CC-8735-4D00-A5E9-C23AA00A51D9}" dt="2022-10-25T09:12:29.239" v="12337" actId="700"/>
          <ac:spMkLst>
            <pc:docMk/>
            <pc:sldMk cId="2095623734" sldId="4464"/>
            <ac:spMk id="4" creationId="{A0C83C4F-EB77-64C6-C238-9426BD75A4C5}"/>
          </ac:spMkLst>
        </pc:spChg>
        <pc:spChg chg="del">
          <ac:chgData name="Aurore COLIN" userId="2b796b35-8c2e-4666-99fd-9af50b8a1fb9" providerId="ADAL" clId="{452684CC-8735-4D00-A5E9-C23AA00A51D9}" dt="2022-10-25T09:12:29.239" v="12337" actId="700"/>
          <ac:spMkLst>
            <pc:docMk/>
            <pc:sldMk cId="2095623734" sldId="4464"/>
            <ac:spMk id="5" creationId="{E67A8783-63EE-D572-73EC-9E3935543146}"/>
          </ac:spMkLst>
        </pc:spChg>
        <pc:spChg chg="add mod ord">
          <ac:chgData name="Aurore COLIN" userId="2b796b35-8c2e-4666-99fd-9af50b8a1fb9" providerId="ADAL" clId="{452684CC-8735-4D00-A5E9-C23AA00A51D9}" dt="2022-10-25T09:12:47.984" v="12407" actId="122"/>
          <ac:spMkLst>
            <pc:docMk/>
            <pc:sldMk cId="2095623734" sldId="4464"/>
            <ac:spMk id="6" creationId="{007F2071-F100-C788-FD77-461B6D38EDC3}"/>
          </ac:spMkLst>
        </pc:spChg>
      </pc:sldChg>
      <pc:sldChg chg="addSp delSp modSp add mod modNotesTx">
        <pc:chgData name="Aurore COLIN" userId="2b796b35-8c2e-4666-99fd-9af50b8a1fb9" providerId="ADAL" clId="{452684CC-8735-4D00-A5E9-C23AA00A51D9}" dt="2022-10-25T09:16:51.406" v="12435" actId="1076"/>
        <pc:sldMkLst>
          <pc:docMk/>
          <pc:sldMk cId="2310943656" sldId="4465"/>
        </pc:sldMkLst>
        <pc:picChg chg="add del mod">
          <ac:chgData name="Aurore COLIN" userId="2b796b35-8c2e-4666-99fd-9af50b8a1fb9" providerId="ADAL" clId="{452684CC-8735-4D00-A5E9-C23AA00A51D9}" dt="2022-10-25T09:16:19.245" v="12428" actId="478"/>
          <ac:picMkLst>
            <pc:docMk/>
            <pc:sldMk cId="2310943656" sldId="4465"/>
            <ac:picMk id="3" creationId="{94381B90-74DF-070E-8222-9CC8B95E1110}"/>
          </ac:picMkLst>
        </pc:picChg>
        <pc:picChg chg="add mod">
          <ac:chgData name="Aurore COLIN" userId="2b796b35-8c2e-4666-99fd-9af50b8a1fb9" providerId="ADAL" clId="{452684CC-8735-4D00-A5E9-C23AA00A51D9}" dt="2022-10-25T09:16:51.406" v="12435" actId="1076"/>
          <ac:picMkLst>
            <pc:docMk/>
            <pc:sldMk cId="2310943656" sldId="4465"/>
            <ac:picMk id="5" creationId="{AF23F1B3-48D3-3A60-1D4C-697958463D4D}"/>
          </ac:picMkLst>
        </pc:picChg>
        <pc:picChg chg="del">
          <ac:chgData name="Aurore COLIN" userId="2b796b35-8c2e-4666-99fd-9af50b8a1fb9" providerId="ADAL" clId="{452684CC-8735-4D00-A5E9-C23AA00A51D9}" dt="2022-10-25T09:15:54.542" v="12420" actId="478"/>
          <ac:picMkLst>
            <pc:docMk/>
            <pc:sldMk cId="2310943656" sldId="4465"/>
            <ac:picMk id="6" creationId="{85FB89FA-6E51-2637-D1BB-E1EC4BFD7CDF}"/>
          </ac:picMkLst>
        </pc:picChg>
      </pc:sldChg>
      <pc:sldChg chg="addSp delSp modSp add mod">
        <pc:chgData name="Aurore COLIN" userId="2b796b35-8c2e-4666-99fd-9af50b8a1fb9" providerId="ADAL" clId="{452684CC-8735-4D00-A5E9-C23AA00A51D9}" dt="2022-10-25T09:17:28.422" v="12438" actId="1076"/>
        <pc:sldMkLst>
          <pc:docMk/>
          <pc:sldMk cId="3852954028" sldId="4466"/>
        </pc:sldMkLst>
        <pc:picChg chg="del">
          <ac:chgData name="Aurore COLIN" userId="2b796b35-8c2e-4666-99fd-9af50b8a1fb9" providerId="ADAL" clId="{452684CC-8735-4D00-A5E9-C23AA00A51D9}" dt="2022-10-25T09:16:07.565" v="12427" actId="478"/>
          <ac:picMkLst>
            <pc:docMk/>
            <pc:sldMk cId="3852954028" sldId="4466"/>
            <ac:picMk id="3" creationId="{94381B90-74DF-070E-8222-9CC8B95E1110}"/>
          </ac:picMkLst>
        </pc:picChg>
        <pc:picChg chg="add mod">
          <ac:chgData name="Aurore COLIN" userId="2b796b35-8c2e-4666-99fd-9af50b8a1fb9" providerId="ADAL" clId="{452684CC-8735-4D00-A5E9-C23AA00A51D9}" dt="2022-10-25T09:17:28.422" v="12438" actId="1076"/>
          <ac:picMkLst>
            <pc:docMk/>
            <pc:sldMk cId="3852954028" sldId="4466"/>
            <ac:picMk id="4" creationId="{85C36A17-2636-980C-1275-E0D02C7630D8}"/>
          </ac:picMkLst>
        </pc:picChg>
      </pc:sldChg>
      <pc:sldChg chg="addSp delSp modSp add mod">
        <pc:chgData name="Aurore COLIN" userId="2b796b35-8c2e-4666-99fd-9af50b8a1fb9" providerId="ADAL" clId="{452684CC-8735-4D00-A5E9-C23AA00A51D9}" dt="2022-10-25T09:18:02.518" v="12447" actId="1076"/>
        <pc:sldMkLst>
          <pc:docMk/>
          <pc:sldMk cId="54001116" sldId="4467"/>
        </pc:sldMkLst>
        <pc:picChg chg="add mod">
          <ac:chgData name="Aurore COLIN" userId="2b796b35-8c2e-4666-99fd-9af50b8a1fb9" providerId="ADAL" clId="{452684CC-8735-4D00-A5E9-C23AA00A51D9}" dt="2022-10-25T09:18:02.518" v="12447" actId="1076"/>
          <ac:picMkLst>
            <pc:docMk/>
            <pc:sldMk cId="54001116" sldId="4467"/>
            <ac:picMk id="3" creationId="{36AD40A5-6672-3671-9CB9-799D517BA295}"/>
          </ac:picMkLst>
        </pc:picChg>
        <pc:picChg chg="del">
          <ac:chgData name="Aurore COLIN" userId="2b796b35-8c2e-4666-99fd-9af50b8a1fb9" providerId="ADAL" clId="{452684CC-8735-4D00-A5E9-C23AA00A51D9}" dt="2022-10-25T09:17:54.462" v="12440" actId="478"/>
          <ac:picMkLst>
            <pc:docMk/>
            <pc:sldMk cId="54001116" sldId="4467"/>
            <ac:picMk id="4" creationId="{85C36A17-2636-980C-1275-E0D02C7630D8}"/>
          </ac:picMkLst>
        </pc:picChg>
      </pc:sldChg>
      <pc:sldChg chg="addSp delSp modSp new mod">
        <pc:chgData name="Aurore COLIN" userId="2b796b35-8c2e-4666-99fd-9af50b8a1fb9" providerId="ADAL" clId="{452684CC-8735-4D00-A5E9-C23AA00A51D9}" dt="2022-10-25T09:19:30.742" v="12453" actId="1076"/>
        <pc:sldMkLst>
          <pc:docMk/>
          <pc:sldMk cId="2594634146" sldId="4468"/>
        </pc:sldMkLst>
        <pc:spChg chg="del">
          <ac:chgData name="Aurore COLIN" userId="2b796b35-8c2e-4666-99fd-9af50b8a1fb9" providerId="ADAL" clId="{452684CC-8735-4D00-A5E9-C23AA00A51D9}" dt="2022-10-25T09:19:26.302" v="12450" actId="478"/>
          <ac:spMkLst>
            <pc:docMk/>
            <pc:sldMk cId="2594634146" sldId="4468"/>
            <ac:spMk id="2" creationId="{B283972A-8E08-B8B8-F1F9-C31FEA4E5634}"/>
          </ac:spMkLst>
        </pc:spChg>
        <pc:spChg chg="del">
          <ac:chgData name="Aurore COLIN" userId="2b796b35-8c2e-4666-99fd-9af50b8a1fb9" providerId="ADAL" clId="{452684CC-8735-4D00-A5E9-C23AA00A51D9}" dt="2022-10-25T09:19:27.535" v="12451" actId="478"/>
          <ac:spMkLst>
            <pc:docMk/>
            <pc:sldMk cId="2594634146" sldId="4468"/>
            <ac:spMk id="3" creationId="{49CFD1F8-D3B8-1FB2-33F2-BAD1250B7A0A}"/>
          </ac:spMkLst>
        </pc:spChg>
        <pc:picChg chg="add mod">
          <ac:chgData name="Aurore COLIN" userId="2b796b35-8c2e-4666-99fd-9af50b8a1fb9" providerId="ADAL" clId="{452684CC-8735-4D00-A5E9-C23AA00A51D9}" dt="2022-10-25T09:19:30.742" v="12453" actId="1076"/>
          <ac:picMkLst>
            <pc:docMk/>
            <pc:sldMk cId="2594634146" sldId="4468"/>
            <ac:picMk id="5" creationId="{F4068777-910A-C62C-B2CD-BBAE56410B1B}"/>
          </ac:picMkLst>
        </pc:picChg>
      </pc:sldChg>
      <pc:sldChg chg="addSp delSp modSp add mod">
        <pc:chgData name="Aurore COLIN" userId="2b796b35-8c2e-4666-99fd-9af50b8a1fb9" providerId="ADAL" clId="{452684CC-8735-4D00-A5E9-C23AA00A51D9}" dt="2022-10-25T09:20:10.197" v="12459" actId="1076"/>
        <pc:sldMkLst>
          <pc:docMk/>
          <pc:sldMk cId="3091111142" sldId="4469"/>
        </pc:sldMkLst>
        <pc:picChg chg="add mod">
          <ac:chgData name="Aurore COLIN" userId="2b796b35-8c2e-4666-99fd-9af50b8a1fb9" providerId="ADAL" clId="{452684CC-8735-4D00-A5E9-C23AA00A51D9}" dt="2022-10-25T09:20:10.197" v="12459" actId="1076"/>
          <ac:picMkLst>
            <pc:docMk/>
            <pc:sldMk cId="3091111142" sldId="4469"/>
            <ac:picMk id="3" creationId="{E0AD3F0B-8CEA-61EF-A2CF-756267C3AEBE}"/>
          </ac:picMkLst>
        </pc:picChg>
        <pc:picChg chg="del">
          <ac:chgData name="Aurore COLIN" userId="2b796b35-8c2e-4666-99fd-9af50b8a1fb9" providerId="ADAL" clId="{452684CC-8735-4D00-A5E9-C23AA00A51D9}" dt="2022-10-25T09:20:00.816" v="12455" actId="478"/>
          <ac:picMkLst>
            <pc:docMk/>
            <pc:sldMk cId="3091111142" sldId="4469"/>
            <ac:picMk id="5" creationId="{F4068777-910A-C62C-B2CD-BBAE56410B1B}"/>
          </ac:picMkLst>
        </pc:picChg>
      </pc:sldChg>
    </pc:docChg>
  </pc:docChgLst>
  <pc:docChgLst>
    <pc:chgData name="Aurore COLIN" userId="2b796b35-8c2e-4666-99fd-9af50b8a1fb9" providerId="ADAL" clId="{0E9FCB5C-116B-4F69-ABCE-46D27D9C2B98}"/>
    <pc:docChg chg="undo custSel modSld">
      <pc:chgData name="Aurore COLIN" userId="2b796b35-8c2e-4666-99fd-9af50b8a1fb9" providerId="ADAL" clId="{0E9FCB5C-116B-4F69-ABCE-46D27D9C2B98}" dt="2022-10-12T11:20:52.063" v="1091" actId="20577"/>
      <pc:docMkLst>
        <pc:docMk/>
      </pc:docMkLst>
      <pc:sldChg chg="addSp delSp modSp mod">
        <pc:chgData name="Aurore COLIN" userId="2b796b35-8c2e-4666-99fd-9af50b8a1fb9" providerId="ADAL" clId="{0E9FCB5C-116B-4F69-ABCE-46D27D9C2B98}" dt="2022-10-12T11:06:44.719" v="261" actId="27918"/>
        <pc:sldMkLst>
          <pc:docMk/>
          <pc:sldMk cId="3978056542" sldId="4414"/>
        </pc:sldMkLst>
        <pc:spChg chg="add mod">
          <ac:chgData name="Aurore COLIN" userId="2b796b35-8c2e-4666-99fd-9af50b8a1fb9" providerId="ADAL" clId="{0E9FCB5C-116B-4F69-ABCE-46D27D9C2B98}" dt="2022-10-12T10:53:09.950" v="2" actId="14100"/>
          <ac:spMkLst>
            <pc:docMk/>
            <pc:sldMk cId="3978056542" sldId="4414"/>
            <ac:spMk id="6" creationId="{00000000-0008-0000-0400-000012000000}"/>
          </ac:spMkLst>
        </pc:spChg>
        <pc:spChg chg="add mod">
          <ac:chgData name="Aurore COLIN" userId="2b796b35-8c2e-4666-99fd-9af50b8a1fb9" providerId="ADAL" clId="{0E9FCB5C-116B-4F69-ABCE-46D27D9C2B98}" dt="2022-10-12T10:53:09.950" v="2" actId="14100"/>
          <ac:spMkLst>
            <pc:docMk/>
            <pc:sldMk cId="3978056542" sldId="4414"/>
            <ac:spMk id="7" creationId="{00000000-0008-0000-0400-000013000000}"/>
          </ac:spMkLst>
        </pc:spChg>
        <pc:spChg chg="add mod">
          <ac:chgData name="Aurore COLIN" userId="2b796b35-8c2e-4666-99fd-9af50b8a1fb9" providerId="ADAL" clId="{0E9FCB5C-116B-4F69-ABCE-46D27D9C2B98}" dt="2022-10-12T10:53:09.950" v="2" actId="14100"/>
          <ac:spMkLst>
            <pc:docMk/>
            <pc:sldMk cId="3978056542" sldId="4414"/>
            <ac:spMk id="9" creationId="{00000000-0008-0000-0400-000005000000}"/>
          </ac:spMkLst>
        </pc:spChg>
        <pc:spChg chg="add mod">
          <ac:chgData name="Aurore COLIN" userId="2b796b35-8c2e-4666-99fd-9af50b8a1fb9" providerId="ADAL" clId="{0E9FCB5C-116B-4F69-ABCE-46D27D9C2B98}" dt="2022-10-12T10:53:09.950" v="2" actId="14100"/>
          <ac:spMkLst>
            <pc:docMk/>
            <pc:sldMk cId="3978056542" sldId="4414"/>
            <ac:spMk id="10" creationId="{00000000-0008-0000-0400-000006000000}"/>
          </ac:spMkLst>
        </pc:spChg>
        <pc:spChg chg="add mod">
          <ac:chgData name="Aurore COLIN" userId="2b796b35-8c2e-4666-99fd-9af50b8a1fb9" providerId="ADAL" clId="{0E9FCB5C-116B-4F69-ABCE-46D27D9C2B98}" dt="2022-10-12T10:53:09.950" v="2" actId="14100"/>
          <ac:spMkLst>
            <pc:docMk/>
            <pc:sldMk cId="3978056542" sldId="4414"/>
            <ac:spMk id="11" creationId="{00000000-0008-0000-0400-000008000000}"/>
          </ac:spMkLst>
        </pc:spChg>
        <pc:spChg chg="add mod">
          <ac:chgData name="Aurore COLIN" userId="2b796b35-8c2e-4666-99fd-9af50b8a1fb9" providerId="ADAL" clId="{0E9FCB5C-116B-4F69-ABCE-46D27D9C2B98}" dt="2022-10-12T10:53:09.950" v="2" actId="14100"/>
          <ac:spMkLst>
            <pc:docMk/>
            <pc:sldMk cId="3978056542" sldId="4414"/>
            <ac:spMk id="12" creationId="{00000000-0008-0000-0400-00000A000000}"/>
          </ac:spMkLst>
        </pc:spChg>
        <pc:spChg chg="add mod">
          <ac:chgData name="Aurore COLIN" userId="2b796b35-8c2e-4666-99fd-9af50b8a1fb9" providerId="ADAL" clId="{0E9FCB5C-116B-4F69-ABCE-46D27D9C2B98}" dt="2022-10-12T11:03:56.115" v="234" actId="14100"/>
          <ac:spMkLst>
            <pc:docMk/>
            <pc:sldMk cId="3978056542" sldId="4414"/>
            <ac:spMk id="19" creationId="{00000000-0008-0000-0400-000012000000}"/>
          </ac:spMkLst>
        </pc:spChg>
        <pc:spChg chg="add mod">
          <ac:chgData name="Aurore COLIN" userId="2b796b35-8c2e-4666-99fd-9af50b8a1fb9" providerId="ADAL" clId="{0E9FCB5C-116B-4F69-ABCE-46D27D9C2B98}" dt="2022-10-12T11:04:34.906" v="240" actId="1076"/>
          <ac:spMkLst>
            <pc:docMk/>
            <pc:sldMk cId="3978056542" sldId="4414"/>
            <ac:spMk id="20" creationId="{00000000-0008-0000-0400-000013000000}"/>
          </ac:spMkLst>
        </pc:spChg>
        <pc:spChg chg="add mod">
          <ac:chgData name="Aurore COLIN" userId="2b796b35-8c2e-4666-99fd-9af50b8a1fb9" providerId="ADAL" clId="{0E9FCB5C-116B-4F69-ABCE-46D27D9C2B98}" dt="2022-10-12T11:03:56.115" v="234" actId="14100"/>
          <ac:spMkLst>
            <pc:docMk/>
            <pc:sldMk cId="3978056542" sldId="4414"/>
            <ac:spMk id="22" creationId="{00000000-0008-0000-0400-000005000000}"/>
          </ac:spMkLst>
        </pc:spChg>
        <pc:spChg chg="add del mod">
          <ac:chgData name="Aurore COLIN" userId="2b796b35-8c2e-4666-99fd-9af50b8a1fb9" providerId="ADAL" clId="{0E9FCB5C-116B-4F69-ABCE-46D27D9C2B98}" dt="2022-10-12T10:56:02.147" v="41" actId="478"/>
          <ac:spMkLst>
            <pc:docMk/>
            <pc:sldMk cId="3978056542" sldId="4414"/>
            <ac:spMk id="23" creationId="{00000000-0008-0000-0400-000006000000}"/>
          </ac:spMkLst>
        </pc:spChg>
        <pc:spChg chg="add del mod">
          <ac:chgData name="Aurore COLIN" userId="2b796b35-8c2e-4666-99fd-9af50b8a1fb9" providerId="ADAL" clId="{0E9FCB5C-116B-4F69-ABCE-46D27D9C2B98}" dt="2022-10-12T10:55:54.051" v="35" actId="478"/>
          <ac:spMkLst>
            <pc:docMk/>
            <pc:sldMk cId="3978056542" sldId="4414"/>
            <ac:spMk id="24" creationId="{00000000-0008-0000-0400-000008000000}"/>
          </ac:spMkLst>
        </pc:spChg>
        <pc:spChg chg="add mod">
          <ac:chgData name="Aurore COLIN" userId="2b796b35-8c2e-4666-99fd-9af50b8a1fb9" providerId="ADAL" clId="{0E9FCB5C-116B-4F69-ABCE-46D27D9C2B98}" dt="2022-10-12T11:03:56.115" v="234" actId="14100"/>
          <ac:spMkLst>
            <pc:docMk/>
            <pc:sldMk cId="3978056542" sldId="4414"/>
            <ac:spMk id="25" creationId="{00000000-0008-0000-0400-00000A000000}"/>
          </ac:spMkLst>
        </pc:spChg>
        <pc:spChg chg="add mod">
          <ac:chgData name="Aurore COLIN" userId="2b796b35-8c2e-4666-99fd-9af50b8a1fb9" providerId="ADAL" clId="{0E9FCB5C-116B-4F69-ABCE-46D27D9C2B98}" dt="2022-10-12T11:03:56.115" v="234" actId="14100"/>
          <ac:spMkLst>
            <pc:docMk/>
            <pc:sldMk cId="3978056542" sldId="4414"/>
            <ac:spMk id="35" creationId="{00000000-0008-0000-0400-00000A000000}"/>
          </ac:spMkLst>
        </pc:spChg>
        <pc:spChg chg="add mod">
          <ac:chgData name="Aurore COLIN" userId="2b796b35-8c2e-4666-99fd-9af50b8a1fb9" providerId="ADAL" clId="{0E9FCB5C-116B-4F69-ABCE-46D27D9C2B98}" dt="2022-10-12T11:04:24.289" v="238" actId="1076"/>
          <ac:spMkLst>
            <pc:docMk/>
            <pc:sldMk cId="3978056542" sldId="4414"/>
            <ac:spMk id="36" creationId="{00000000-0008-0000-0400-00000A000000}"/>
          </ac:spMkLst>
        </pc:spChg>
        <pc:spChg chg="add mod">
          <ac:chgData name="Aurore COLIN" userId="2b796b35-8c2e-4666-99fd-9af50b8a1fb9" providerId="ADAL" clId="{0E9FCB5C-116B-4F69-ABCE-46D27D9C2B98}" dt="2022-10-12T11:03:56.115" v="234" actId="14100"/>
          <ac:spMkLst>
            <pc:docMk/>
            <pc:sldMk cId="3978056542" sldId="4414"/>
            <ac:spMk id="37" creationId="{B3B5F19C-51C4-D299-2AAA-981DBEC75242}"/>
          </ac:spMkLst>
        </pc:spChg>
        <pc:spChg chg="add mod">
          <ac:chgData name="Aurore COLIN" userId="2b796b35-8c2e-4666-99fd-9af50b8a1fb9" providerId="ADAL" clId="{0E9FCB5C-116B-4F69-ABCE-46D27D9C2B98}" dt="2022-10-12T11:03:56.115" v="234" actId="14100"/>
          <ac:spMkLst>
            <pc:docMk/>
            <pc:sldMk cId="3978056542" sldId="4414"/>
            <ac:spMk id="38" creationId="{EFBDE39B-DA16-5911-6835-ADAC315A4467}"/>
          </ac:spMkLst>
        </pc:spChg>
        <pc:spChg chg="add mod">
          <ac:chgData name="Aurore COLIN" userId="2b796b35-8c2e-4666-99fd-9af50b8a1fb9" providerId="ADAL" clId="{0E9FCB5C-116B-4F69-ABCE-46D27D9C2B98}" dt="2022-10-12T11:03:56.115" v="234" actId="14100"/>
          <ac:spMkLst>
            <pc:docMk/>
            <pc:sldMk cId="3978056542" sldId="4414"/>
            <ac:spMk id="39" creationId="{07A8FCB9-369E-3F2E-F1B6-DA31F36D765E}"/>
          </ac:spMkLst>
        </pc:spChg>
        <pc:spChg chg="add mod">
          <ac:chgData name="Aurore COLIN" userId="2b796b35-8c2e-4666-99fd-9af50b8a1fb9" providerId="ADAL" clId="{0E9FCB5C-116B-4F69-ABCE-46D27D9C2B98}" dt="2022-10-12T11:04:41.714" v="242" actId="255"/>
          <ac:spMkLst>
            <pc:docMk/>
            <pc:sldMk cId="3978056542" sldId="4414"/>
            <ac:spMk id="40" creationId="{C4AA2D16-3D2C-3BDC-5756-CF3790D9A766}"/>
          </ac:spMkLst>
        </pc:spChg>
        <pc:grpChg chg="add del mod">
          <ac:chgData name="Aurore COLIN" userId="2b796b35-8c2e-4666-99fd-9af50b8a1fb9" providerId="ADAL" clId="{0E9FCB5C-116B-4F69-ABCE-46D27D9C2B98}" dt="2022-10-12T10:54:19.981" v="9" actId="478"/>
          <ac:grpSpMkLst>
            <pc:docMk/>
            <pc:sldMk cId="3978056542" sldId="4414"/>
            <ac:grpSpMk id="2" creationId="{00000000-0008-0000-0400-000027000000}"/>
          </ac:grpSpMkLst>
        </pc:grpChg>
        <pc:grpChg chg="add mod">
          <ac:chgData name="Aurore COLIN" userId="2b796b35-8c2e-4666-99fd-9af50b8a1fb9" providerId="ADAL" clId="{0E9FCB5C-116B-4F69-ABCE-46D27D9C2B98}" dt="2022-10-12T10:53:09.950" v="2" actId="14100"/>
          <ac:grpSpMkLst>
            <pc:docMk/>
            <pc:sldMk cId="3978056542" sldId="4414"/>
            <ac:grpSpMk id="4" creationId="{00000000-0008-0000-0400-000026000000}"/>
          </ac:grpSpMkLst>
        </pc:grpChg>
        <pc:grpChg chg="add del mod">
          <ac:chgData name="Aurore COLIN" userId="2b796b35-8c2e-4666-99fd-9af50b8a1fb9" providerId="ADAL" clId="{0E9FCB5C-116B-4F69-ABCE-46D27D9C2B98}" dt="2022-10-12T11:03:56.115" v="234" actId="14100"/>
          <ac:grpSpMkLst>
            <pc:docMk/>
            <pc:sldMk cId="3978056542" sldId="4414"/>
            <ac:grpSpMk id="16" creationId="{00000000-0008-0000-0400-000027000000}"/>
          </ac:grpSpMkLst>
        </pc:grpChg>
        <pc:grpChg chg="add mod">
          <ac:chgData name="Aurore COLIN" userId="2b796b35-8c2e-4666-99fd-9af50b8a1fb9" providerId="ADAL" clId="{0E9FCB5C-116B-4F69-ABCE-46D27D9C2B98}" dt="2022-10-12T11:03:56.115" v="234" actId="14100"/>
          <ac:grpSpMkLst>
            <pc:docMk/>
            <pc:sldMk cId="3978056542" sldId="4414"/>
            <ac:grpSpMk id="17" creationId="{00000000-0008-0000-0400-000026000000}"/>
          </ac:grpSpMkLst>
        </pc:grpChg>
        <pc:grpChg chg="add mod">
          <ac:chgData name="Aurore COLIN" userId="2b796b35-8c2e-4666-99fd-9af50b8a1fb9" providerId="ADAL" clId="{0E9FCB5C-116B-4F69-ABCE-46D27D9C2B98}" dt="2022-10-12T11:04:20.236" v="237" actId="167"/>
          <ac:grpSpMkLst>
            <pc:docMk/>
            <pc:sldMk cId="3978056542" sldId="4414"/>
            <ac:grpSpMk id="41" creationId="{A327FE67-A18B-ABB3-0393-E3F2113DA5EE}"/>
          </ac:grpSpMkLst>
        </pc:grpChg>
        <pc:graphicFrameChg chg="add del mod">
          <ac:chgData name="Aurore COLIN" userId="2b796b35-8c2e-4666-99fd-9af50b8a1fb9" providerId="ADAL" clId="{0E9FCB5C-116B-4F69-ABCE-46D27D9C2B98}" dt="2022-10-12T10:54:18.674" v="8" actId="478"/>
          <ac:graphicFrameMkLst>
            <pc:docMk/>
            <pc:sldMk cId="3978056542" sldId="4414"/>
            <ac:graphicFrameMk id="8" creationId="{00000000-0008-0000-0400-000004000000}"/>
          </ac:graphicFrameMkLst>
        </pc:graphicFrameChg>
        <pc:graphicFrameChg chg="add mod">
          <ac:chgData name="Aurore COLIN" userId="2b796b35-8c2e-4666-99fd-9af50b8a1fb9" providerId="ADAL" clId="{0E9FCB5C-116B-4F69-ABCE-46D27D9C2B98}" dt="2022-10-12T11:06:40.496" v="260"/>
          <ac:graphicFrameMkLst>
            <pc:docMk/>
            <pc:sldMk cId="3978056542" sldId="4414"/>
            <ac:graphicFrameMk id="21" creationId="{00000000-0008-0000-0400-000004000000}"/>
          </ac:graphicFrameMkLst>
        </pc:graphicFrameChg>
        <pc:picChg chg="add mod">
          <ac:chgData name="Aurore COLIN" userId="2b796b35-8c2e-4666-99fd-9af50b8a1fb9" providerId="ADAL" clId="{0E9FCB5C-116B-4F69-ABCE-46D27D9C2B98}" dt="2022-10-12T10:53:09.950" v="2" actId="14100"/>
          <ac:picMkLst>
            <pc:docMk/>
            <pc:sldMk cId="3978056542" sldId="4414"/>
            <ac:picMk id="13" creationId="{00000000-0008-0000-0400-00000B000000}"/>
          </ac:picMkLst>
        </pc:picChg>
        <pc:picChg chg="add mod">
          <ac:chgData name="Aurore COLIN" userId="2b796b35-8c2e-4666-99fd-9af50b8a1fb9" providerId="ADAL" clId="{0E9FCB5C-116B-4F69-ABCE-46D27D9C2B98}" dt="2022-10-12T10:53:09.950" v="2" actId="14100"/>
          <ac:picMkLst>
            <pc:docMk/>
            <pc:sldMk cId="3978056542" sldId="4414"/>
            <ac:picMk id="14" creationId="{00000000-0008-0000-0400-00000C000000}"/>
          </ac:picMkLst>
        </pc:picChg>
        <pc:picChg chg="add mod">
          <ac:chgData name="Aurore COLIN" userId="2b796b35-8c2e-4666-99fd-9af50b8a1fb9" providerId="ADAL" clId="{0E9FCB5C-116B-4F69-ABCE-46D27D9C2B98}" dt="2022-10-12T10:53:09.950" v="2" actId="14100"/>
          <ac:picMkLst>
            <pc:docMk/>
            <pc:sldMk cId="3978056542" sldId="4414"/>
            <ac:picMk id="15" creationId="{00000000-0008-0000-0400-00000F000000}"/>
          </ac:picMkLst>
        </pc:picChg>
        <pc:picChg chg="add del mod">
          <ac:chgData name="Aurore COLIN" userId="2b796b35-8c2e-4666-99fd-9af50b8a1fb9" providerId="ADAL" clId="{0E9FCB5C-116B-4F69-ABCE-46D27D9C2B98}" dt="2022-10-12T10:56:00.749" v="40" actId="478"/>
          <ac:picMkLst>
            <pc:docMk/>
            <pc:sldMk cId="3978056542" sldId="4414"/>
            <ac:picMk id="26" creationId="{00000000-0008-0000-0400-00000B000000}"/>
          </ac:picMkLst>
        </pc:picChg>
        <pc:picChg chg="add del mod">
          <ac:chgData name="Aurore COLIN" userId="2b796b35-8c2e-4666-99fd-9af50b8a1fb9" providerId="ADAL" clId="{0E9FCB5C-116B-4F69-ABCE-46D27D9C2B98}" dt="2022-10-12T10:55:49.807" v="33" actId="478"/>
          <ac:picMkLst>
            <pc:docMk/>
            <pc:sldMk cId="3978056542" sldId="4414"/>
            <ac:picMk id="27" creationId="{00000000-0008-0000-0400-00000C000000}"/>
          </ac:picMkLst>
        </pc:picChg>
        <pc:picChg chg="add del mod">
          <ac:chgData name="Aurore COLIN" userId="2b796b35-8c2e-4666-99fd-9af50b8a1fb9" providerId="ADAL" clId="{0E9FCB5C-116B-4F69-ABCE-46D27D9C2B98}" dt="2022-10-12T10:55:47.862" v="32" actId="478"/>
          <ac:picMkLst>
            <pc:docMk/>
            <pc:sldMk cId="3978056542" sldId="4414"/>
            <ac:picMk id="28" creationId="{00000000-0008-0000-0400-00000F000000}"/>
          </ac:picMkLst>
        </pc:picChg>
        <pc:picChg chg="add mod">
          <ac:chgData name="Aurore COLIN" userId="2b796b35-8c2e-4666-99fd-9af50b8a1fb9" providerId="ADAL" clId="{0E9FCB5C-116B-4F69-ABCE-46D27D9C2B98}" dt="2022-10-12T11:03:56.115" v="234" actId="14100"/>
          <ac:picMkLst>
            <pc:docMk/>
            <pc:sldMk cId="3978056542" sldId="4414"/>
            <ac:picMk id="30" creationId="{00000000-0008-0000-0400-00000F000000}"/>
          </ac:picMkLst>
        </pc:picChg>
        <pc:picChg chg="add mod">
          <ac:chgData name="Aurore COLIN" userId="2b796b35-8c2e-4666-99fd-9af50b8a1fb9" providerId="ADAL" clId="{0E9FCB5C-116B-4F69-ABCE-46D27D9C2B98}" dt="2022-10-12T11:04:27.384" v="239" actId="1076"/>
          <ac:picMkLst>
            <pc:docMk/>
            <pc:sldMk cId="3978056542" sldId="4414"/>
            <ac:picMk id="31" creationId="{00000000-0008-0000-0400-00000C000000}"/>
          </ac:picMkLst>
        </pc:picChg>
        <pc:picChg chg="add mod">
          <ac:chgData name="Aurore COLIN" userId="2b796b35-8c2e-4666-99fd-9af50b8a1fb9" providerId="ADAL" clId="{0E9FCB5C-116B-4F69-ABCE-46D27D9C2B98}" dt="2022-10-12T11:03:56.115" v="234" actId="14100"/>
          <ac:picMkLst>
            <pc:docMk/>
            <pc:sldMk cId="3978056542" sldId="4414"/>
            <ac:picMk id="32" creationId="{00000000-0008-0000-0400-00000B000000}"/>
          </ac:picMkLst>
        </pc:picChg>
        <pc:picChg chg="add mod">
          <ac:chgData name="Aurore COLIN" userId="2b796b35-8c2e-4666-99fd-9af50b8a1fb9" providerId="ADAL" clId="{0E9FCB5C-116B-4F69-ABCE-46D27D9C2B98}" dt="2022-10-12T11:03:56.115" v="234" actId="14100"/>
          <ac:picMkLst>
            <pc:docMk/>
            <pc:sldMk cId="3978056542" sldId="4414"/>
            <ac:picMk id="33" creationId="{13275E8E-52CA-4C1F-5558-6E87393B975D}"/>
          </ac:picMkLst>
        </pc:picChg>
        <pc:picChg chg="add mod">
          <ac:chgData name="Aurore COLIN" userId="2b796b35-8c2e-4666-99fd-9af50b8a1fb9" providerId="ADAL" clId="{0E9FCB5C-116B-4F69-ABCE-46D27D9C2B98}" dt="2022-10-12T11:03:56.115" v="234" actId="14100"/>
          <ac:picMkLst>
            <pc:docMk/>
            <pc:sldMk cId="3978056542" sldId="4414"/>
            <ac:picMk id="34" creationId="{A519F979-E52D-47B8-8395-31D3FE3B178D}"/>
          </ac:picMkLst>
        </pc:picChg>
        <pc:cxnChg chg="add mod">
          <ac:chgData name="Aurore COLIN" userId="2b796b35-8c2e-4666-99fd-9af50b8a1fb9" providerId="ADAL" clId="{0E9FCB5C-116B-4F69-ABCE-46D27D9C2B98}" dt="2022-10-12T10:53:09.950" v="2" actId="14100"/>
          <ac:cxnSpMkLst>
            <pc:docMk/>
            <pc:sldMk cId="3978056542" sldId="4414"/>
            <ac:cxnSpMk id="5" creationId="{00000000-0008-0000-0400-000010000000}"/>
          </ac:cxnSpMkLst>
        </pc:cxnChg>
        <pc:cxnChg chg="add mod">
          <ac:chgData name="Aurore COLIN" userId="2b796b35-8c2e-4666-99fd-9af50b8a1fb9" providerId="ADAL" clId="{0E9FCB5C-116B-4F69-ABCE-46D27D9C2B98}" dt="2022-10-12T11:03:56.115" v="234" actId="14100"/>
          <ac:cxnSpMkLst>
            <pc:docMk/>
            <pc:sldMk cId="3978056542" sldId="4414"/>
            <ac:cxnSpMk id="18" creationId="{00000000-0008-0000-0400-000010000000}"/>
          </ac:cxnSpMkLst>
        </pc:cxnChg>
      </pc:sldChg>
      <pc:sldChg chg="addSp modSp mod">
        <pc:chgData name="Aurore COLIN" userId="2b796b35-8c2e-4666-99fd-9af50b8a1fb9" providerId="ADAL" clId="{0E9FCB5C-116B-4F69-ABCE-46D27D9C2B98}" dt="2022-10-12T11:06:22.242" v="259" actId="1035"/>
        <pc:sldMkLst>
          <pc:docMk/>
          <pc:sldMk cId="3779320478" sldId="4415"/>
        </pc:sldMkLst>
        <pc:spChg chg="mod">
          <ac:chgData name="Aurore COLIN" userId="2b796b35-8c2e-4666-99fd-9af50b8a1fb9" providerId="ADAL" clId="{0E9FCB5C-116B-4F69-ABCE-46D27D9C2B98}" dt="2022-10-12T11:06:22.242" v="259" actId="1035"/>
          <ac:spMkLst>
            <pc:docMk/>
            <pc:sldMk cId="3779320478" sldId="4415"/>
            <ac:spMk id="3" creationId="{E6C7D73F-C02F-5641-A9CE-0CBC6611DAA4}"/>
          </ac:spMkLst>
        </pc:spChg>
        <pc:spChg chg="mod">
          <ac:chgData name="Aurore COLIN" userId="2b796b35-8c2e-4666-99fd-9af50b8a1fb9" providerId="ADAL" clId="{0E9FCB5C-116B-4F69-ABCE-46D27D9C2B98}" dt="2022-10-12T11:06:04.203" v="248" actId="1076"/>
          <ac:spMkLst>
            <pc:docMk/>
            <pc:sldMk cId="3779320478" sldId="4415"/>
            <ac:spMk id="4" creationId="{5FA56D59-38A8-FE21-6470-014E332E60DE}"/>
          </ac:spMkLst>
        </pc:spChg>
        <pc:spChg chg="add mod">
          <ac:chgData name="Aurore COLIN" userId="2b796b35-8c2e-4666-99fd-9af50b8a1fb9" providerId="ADAL" clId="{0E9FCB5C-116B-4F69-ABCE-46D27D9C2B98}" dt="2022-10-12T11:05:41.278" v="246"/>
          <ac:spMkLst>
            <pc:docMk/>
            <pc:sldMk cId="3779320478" sldId="4415"/>
            <ac:spMk id="5" creationId="{275B75C2-D97A-B1CC-AE53-49FE2C1F099D}"/>
          </ac:spMkLst>
        </pc:spChg>
        <pc:graphicFrameChg chg="add mod">
          <ac:chgData name="Aurore COLIN" userId="2b796b35-8c2e-4666-99fd-9af50b8a1fb9" providerId="ADAL" clId="{0E9FCB5C-116B-4F69-ABCE-46D27D9C2B98}" dt="2022-10-12T11:05:30.709" v="245" actId="1076"/>
          <ac:graphicFrameMkLst>
            <pc:docMk/>
            <pc:sldMk cId="3779320478" sldId="4415"/>
            <ac:graphicFrameMk id="2" creationId="{0263B5F6-8469-066D-1317-FADD359CD67E}"/>
          </ac:graphicFrameMkLst>
        </pc:graphicFrameChg>
      </pc:sldChg>
      <pc:sldChg chg="addSp delSp modSp mod">
        <pc:chgData name="Aurore COLIN" userId="2b796b35-8c2e-4666-99fd-9af50b8a1fb9" providerId="ADAL" clId="{0E9FCB5C-116B-4F69-ABCE-46D27D9C2B98}" dt="2022-10-12T11:19:54.081" v="1047" actId="207"/>
        <pc:sldMkLst>
          <pc:docMk/>
          <pc:sldMk cId="34761634" sldId="4416"/>
        </pc:sldMkLst>
        <pc:spChg chg="mod">
          <ac:chgData name="Aurore COLIN" userId="2b796b35-8c2e-4666-99fd-9af50b8a1fb9" providerId="ADAL" clId="{0E9FCB5C-116B-4F69-ABCE-46D27D9C2B98}" dt="2022-10-12T11:07:07.188" v="267" actId="1037"/>
          <ac:spMkLst>
            <pc:docMk/>
            <pc:sldMk cId="34761634" sldId="4416"/>
            <ac:spMk id="3" creationId="{43E72EC8-01E5-905C-0A0C-342CA879AEDD}"/>
          </ac:spMkLst>
        </pc:spChg>
        <pc:spChg chg="add del mod">
          <ac:chgData name="Aurore COLIN" userId="2b796b35-8c2e-4666-99fd-9af50b8a1fb9" providerId="ADAL" clId="{0E9FCB5C-116B-4F69-ABCE-46D27D9C2B98}" dt="2022-10-12T11:07:04.615" v="264"/>
          <ac:spMkLst>
            <pc:docMk/>
            <pc:sldMk cId="34761634" sldId="4416"/>
            <ac:spMk id="4" creationId="{6B02908E-B52D-B059-88B7-10513F7C34BD}"/>
          </ac:spMkLst>
        </pc:spChg>
        <pc:spChg chg="add mod">
          <ac:chgData name="Aurore COLIN" userId="2b796b35-8c2e-4666-99fd-9af50b8a1fb9" providerId="ADAL" clId="{0E9FCB5C-116B-4F69-ABCE-46D27D9C2B98}" dt="2022-10-12T11:19:17.551" v="1038" actId="1036"/>
          <ac:spMkLst>
            <pc:docMk/>
            <pc:sldMk cId="34761634" sldId="4416"/>
            <ac:spMk id="6" creationId="{2A70E37A-3598-6A68-6CE4-F64930BD7006}"/>
          </ac:spMkLst>
        </pc:spChg>
        <pc:spChg chg="add mod">
          <ac:chgData name="Aurore COLIN" userId="2b796b35-8c2e-4666-99fd-9af50b8a1fb9" providerId="ADAL" clId="{0E9FCB5C-116B-4F69-ABCE-46D27D9C2B98}" dt="2022-10-12T11:19:12.740" v="1030" actId="1037"/>
          <ac:spMkLst>
            <pc:docMk/>
            <pc:sldMk cId="34761634" sldId="4416"/>
            <ac:spMk id="9" creationId="{29F5E620-6574-31F0-705B-22CA129EAD3B}"/>
          </ac:spMkLst>
        </pc:spChg>
        <pc:picChg chg="add mod ord">
          <ac:chgData name="Aurore COLIN" userId="2b796b35-8c2e-4666-99fd-9af50b8a1fb9" providerId="ADAL" clId="{0E9FCB5C-116B-4F69-ABCE-46D27D9C2B98}" dt="2022-10-12T11:19:19.295" v="1039" actId="1076"/>
          <ac:picMkLst>
            <pc:docMk/>
            <pc:sldMk cId="34761634" sldId="4416"/>
            <ac:picMk id="5" creationId="{369EECBF-75A1-1E1F-8ED1-D0C2A65B44AB}"/>
          </ac:picMkLst>
        </pc:picChg>
        <pc:picChg chg="add mod">
          <ac:chgData name="Aurore COLIN" userId="2b796b35-8c2e-4666-99fd-9af50b8a1fb9" providerId="ADAL" clId="{0E9FCB5C-116B-4F69-ABCE-46D27D9C2B98}" dt="2022-10-12T11:19:54.081" v="1047" actId="207"/>
          <ac:picMkLst>
            <pc:docMk/>
            <pc:sldMk cId="34761634" sldId="4416"/>
            <ac:picMk id="8" creationId="{36B61D33-D4A2-4437-AD24-5A0852D8127E}"/>
          </ac:picMkLst>
        </pc:picChg>
        <pc:picChg chg="add mod">
          <ac:chgData name="Aurore COLIN" userId="2b796b35-8c2e-4666-99fd-9af50b8a1fb9" providerId="ADAL" clId="{0E9FCB5C-116B-4F69-ABCE-46D27D9C2B98}" dt="2022-10-12T11:19:41.765" v="1045" actId="1076"/>
          <ac:picMkLst>
            <pc:docMk/>
            <pc:sldMk cId="34761634" sldId="4416"/>
            <ac:picMk id="11" creationId="{3A643B1E-62F6-04FD-9171-75AA44260D59}"/>
          </ac:picMkLst>
        </pc:picChg>
      </pc:sldChg>
      <pc:sldChg chg="modSp mod">
        <pc:chgData name="Aurore COLIN" userId="2b796b35-8c2e-4666-99fd-9af50b8a1fb9" providerId="ADAL" clId="{0E9FCB5C-116B-4F69-ABCE-46D27D9C2B98}" dt="2022-10-12T11:20:52.063" v="1091" actId="20577"/>
        <pc:sldMkLst>
          <pc:docMk/>
          <pc:sldMk cId="1213536208" sldId="4419"/>
        </pc:sldMkLst>
        <pc:spChg chg="mod">
          <ac:chgData name="Aurore COLIN" userId="2b796b35-8c2e-4666-99fd-9af50b8a1fb9" providerId="ADAL" clId="{0E9FCB5C-116B-4F69-ABCE-46D27D9C2B98}" dt="2022-10-12T11:20:52.063" v="1091" actId="20577"/>
          <ac:spMkLst>
            <pc:docMk/>
            <pc:sldMk cId="1213536208" sldId="4419"/>
            <ac:spMk id="7" creationId="{3C2344A2-5F75-4BC8-8F0D-08FE16F13FAF}"/>
          </ac:spMkLst>
        </pc:spChg>
      </pc:sldChg>
    </pc:docChg>
  </pc:docChgLst>
  <pc:docChgLst>
    <pc:chgData name="Aurore COLIN" userId="S::aurore.colin@i4ce.org::2b796b35-8c2e-4666-99fd-9af50b8a1fb9" providerId="AD" clId="Web-{E38531A6-10E8-4CE8-B85A-958550C43542}"/>
    <pc:docChg chg="addSld modSld sldOrd addMainMaster">
      <pc:chgData name="Aurore COLIN" userId="S::aurore.colin@i4ce.org::2b796b35-8c2e-4666-99fd-9af50b8a1fb9" providerId="AD" clId="Web-{E38531A6-10E8-4CE8-B85A-958550C43542}" dt="2022-10-12T10:52:29.533" v="366"/>
      <pc:docMkLst>
        <pc:docMk/>
      </pc:docMkLst>
      <pc:sldChg chg="addSp delSp modSp">
        <pc:chgData name="Aurore COLIN" userId="S::aurore.colin@i4ce.org::2b796b35-8c2e-4666-99fd-9af50b8a1fb9" providerId="AD" clId="Web-{E38531A6-10E8-4CE8-B85A-958550C43542}" dt="2022-10-12T10:52:29.533" v="366"/>
        <pc:sldMkLst>
          <pc:docMk/>
          <pc:sldMk cId="3978056542" sldId="4414"/>
        </pc:sldMkLst>
        <pc:spChg chg="mod">
          <ac:chgData name="Aurore COLIN" userId="S::aurore.colin@i4ce.org::2b796b35-8c2e-4666-99fd-9af50b8a1fb9" providerId="AD" clId="Web-{E38531A6-10E8-4CE8-B85A-958550C43542}" dt="2022-10-12T10:48:59.339" v="364" actId="1076"/>
          <ac:spMkLst>
            <pc:docMk/>
            <pc:sldMk cId="3978056542" sldId="4414"/>
            <ac:spMk id="3" creationId="{A63999A0-16BE-C54B-D046-6C285883DDA4}"/>
          </ac:spMkLst>
        </pc:spChg>
        <pc:spChg chg="del">
          <ac:chgData name="Aurore COLIN" userId="S::aurore.colin@i4ce.org::2b796b35-8c2e-4666-99fd-9af50b8a1fb9" providerId="AD" clId="Web-{E38531A6-10E8-4CE8-B85A-958550C43542}" dt="2022-10-12T10:43:47.955" v="95"/>
          <ac:spMkLst>
            <pc:docMk/>
            <pc:sldMk cId="3978056542" sldId="4414"/>
            <ac:spMk id="4" creationId="{91589E25-F502-9DEF-AC4B-AED6C2B46073}"/>
          </ac:spMkLst>
        </pc:spChg>
        <pc:picChg chg="add del mod">
          <ac:chgData name="Aurore COLIN" userId="S::aurore.colin@i4ce.org::2b796b35-8c2e-4666-99fd-9af50b8a1fb9" providerId="AD" clId="Web-{E38531A6-10E8-4CE8-B85A-958550C43542}" dt="2022-10-12T10:52:29.533" v="366"/>
          <ac:picMkLst>
            <pc:docMk/>
            <pc:sldMk cId="3978056542" sldId="4414"/>
            <ac:picMk id="2" creationId="{0D390F9C-3DE0-18B5-A38E-370AEEE74259}"/>
          </ac:picMkLst>
        </pc:picChg>
        <pc:picChg chg="del">
          <ac:chgData name="Aurore COLIN" userId="S::aurore.colin@i4ce.org::2b796b35-8c2e-4666-99fd-9af50b8a1fb9" providerId="AD" clId="Web-{E38531A6-10E8-4CE8-B85A-958550C43542}" dt="2022-10-12T10:44:11.706" v="169"/>
          <ac:picMkLst>
            <pc:docMk/>
            <pc:sldMk cId="3978056542" sldId="4414"/>
            <ac:picMk id="6" creationId="{58426FEA-2D7A-3CEA-8A3F-B1E5C970427B}"/>
          </ac:picMkLst>
        </pc:picChg>
      </pc:sldChg>
      <pc:sldChg chg="delSp modSp">
        <pc:chgData name="Aurore COLIN" userId="S::aurore.colin@i4ce.org::2b796b35-8c2e-4666-99fd-9af50b8a1fb9" providerId="AD" clId="Web-{E38531A6-10E8-4CE8-B85A-958550C43542}" dt="2022-10-12T10:47:28.134" v="361"/>
        <pc:sldMkLst>
          <pc:docMk/>
          <pc:sldMk cId="3779320478" sldId="4415"/>
        </pc:sldMkLst>
        <pc:spChg chg="mod">
          <ac:chgData name="Aurore COLIN" userId="S::aurore.colin@i4ce.org::2b796b35-8c2e-4666-99fd-9af50b8a1fb9" providerId="AD" clId="Web-{E38531A6-10E8-4CE8-B85A-958550C43542}" dt="2022-10-12T10:46:02.772" v="238" actId="20577"/>
          <ac:spMkLst>
            <pc:docMk/>
            <pc:sldMk cId="3779320478" sldId="4415"/>
            <ac:spMk id="3" creationId="{E6C7D73F-C02F-5641-A9CE-0CBC6611DAA4}"/>
          </ac:spMkLst>
        </pc:spChg>
        <pc:picChg chg="del">
          <ac:chgData name="Aurore COLIN" userId="S::aurore.colin@i4ce.org::2b796b35-8c2e-4666-99fd-9af50b8a1fb9" providerId="AD" clId="Web-{E38531A6-10E8-4CE8-B85A-958550C43542}" dt="2022-10-12T10:47:28.134" v="361"/>
          <ac:picMkLst>
            <pc:docMk/>
            <pc:sldMk cId="3779320478" sldId="4415"/>
            <ac:picMk id="7" creationId="{B93E1E64-E7D2-18C5-A075-CBD33663A67A}"/>
          </ac:picMkLst>
        </pc:picChg>
      </pc:sldChg>
      <pc:sldChg chg="delSp modSp ord">
        <pc:chgData name="Aurore COLIN" userId="S::aurore.colin@i4ce.org::2b796b35-8c2e-4666-99fd-9af50b8a1fb9" providerId="AD" clId="Web-{E38531A6-10E8-4CE8-B85A-958550C43542}" dt="2022-10-12T10:47:29.790" v="362"/>
        <pc:sldMkLst>
          <pc:docMk/>
          <pc:sldMk cId="34761634" sldId="4416"/>
        </pc:sldMkLst>
        <pc:spChg chg="mod">
          <ac:chgData name="Aurore COLIN" userId="S::aurore.colin@i4ce.org::2b796b35-8c2e-4666-99fd-9af50b8a1fb9" providerId="AD" clId="Web-{E38531A6-10E8-4CE8-B85A-958550C43542}" dt="2022-10-12T10:47:12.461" v="357" actId="20577"/>
          <ac:spMkLst>
            <pc:docMk/>
            <pc:sldMk cId="34761634" sldId="4416"/>
            <ac:spMk id="3" creationId="{43E72EC8-01E5-905C-0A0C-342CA879AEDD}"/>
          </ac:spMkLst>
        </pc:spChg>
        <pc:picChg chg="del">
          <ac:chgData name="Aurore COLIN" userId="S::aurore.colin@i4ce.org::2b796b35-8c2e-4666-99fd-9af50b8a1fb9" providerId="AD" clId="Web-{E38531A6-10E8-4CE8-B85A-958550C43542}" dt="2022-10-12T10:47:29.790" v="362"/>
          <ac:picMkLst>
            <pc:docMk/>
            <pc:sldMk cId="34761634" sldId="4416"/>
            <ac:picMk id="8" creationId="{3F23A3DB-3ECC-33D1-CFBD-9882C78BEDEC}"/>
          </ac:picMkLst>
        </pc:picChg>
      </pc:sldChg>
      <pc:sldChg chg="modSp add ord">
        <pc:chgData name="Aurore COLIN" userId="S::aurore.colin@i4ce.org::2b796b35-8c2e-4666-99fd-9af50b8a1fb9" providerId="AD" clId="Web-{E38531A6-10E8-4CE8-B85A-958550C43542}" dt="2022-10-12T10:43:38.470" v="94" actId="20577"/>
        <pc:sldMkLst>
          <pc:docMk/>
          <pc:sldMk cId="1213536208" sldId="4419"/>
        </pc:sldMkLst>
        <pc:spChg chg="mod">
          <ac:chgData name="Aurore COLIN" userId="S::aurore.colin@i4ce.org::2b796b35-8c2e-4666-99fd-9af50b8a1fb9" providerId="AD" clId="Web-{E38531A6-10E8-4CE8-B85A-958550C43542}" dt="2022-10-12T10:43:38.470" v="94" actId="20577"/>
          <ac:spMkLst>
            <pc:docMk/>
            <pc:sldMk cId="1213536208" sldId="4419"/>
            <ac:spMk id="6" creationId="{E1815341-7CE4-434F-A901-13FEDD562B48}"/>
          </ac:spMkLst>
        </pc:spChg>
      </pc:sldChg>
      <pc:sldMasterChg chg="add addSldLayout">
        <pc:chgData name="Aurore COLIN" userId="S::aurore.colin@i4ce.org::2b796b35-8c2e-4666-99fd-9af50b8a1fb9" providerId="AD" clId="Web-{E38531A6-10E8-4CE8-B85A-958550C43542}" dt="2022-10-12T10:43:00.157" v="0"/>
        <pc:sldMasterMkLst>
          <pc:docMk/>
          <pc:sldMasterMk cId="4093714634" sldId="2147483668"/>
        </pc:sldMasterMkLst>
        <pc:sldLayoutChg chg="add">
          <pc:chgData name="Aurore COLIN" userId="S::aurore.colin@i4ce.org::2b796b35-8c2e-4666-99fd-9af50b8a1fb9" providerId="AD" clId="Web-{E38531A6-10E8-4CE8-B85A-958550C43542}" dt="2022-10-12T10:43:00.157" v="0"/>
          <pc:sldLayoutMkLst>
            <pc:docMk/>
            <pc:sldMasterMk cId="4093714634" sldId="2147483668"/>
            <pc:sldLayoutMk cId="944101380" sldId="2147483666"/>
          </pc:sldLayoutMkLst>
        </pc:sldLayoutChg>
        <pc:sldLayoutChg chg="add">
          <pc:chgData name="Aurore COLIN" userId="S::aurore.colin@i4ce.org::2b796b35-8c2e-4666-99fd-9af50b8a1fb9" providerId="AD" clId="Web-{E38531A6-10E8-4CE8-B85A-958550C43542}" dt="2022-10-12T10:43:00.157" v="0"/>
          <pc:sldLayoutMkLst>
            <pc:docMk/>
            <pc:sldMasterMk cId="4093714634" sldId="2147483668"/>
            <pc:sldLayoutMk cId="1322356979" sldId="2147483667"/>
          </pc:sldLayoutMkLst>
        </pc:sldLayoutChg>
        <pc:sldLayoutChg chg="add">
          <pc:chgData name="Aurore COLIN" userId="S::aurore.colin@i4ce.org::2b796b35-8c2e-4666-99fd-9af50b8a1fb9" providerId="AD" clId="Web-{E38531A6-10E8-4CE8-B85A-958550C43542}" dt="2022-10-12T10:43:00.157" v="0"/>
          <pc:sldLayoutMkLst>
            <pc:docMk/>
            <pc:sldMasterMk cId="4093714634" sldId="2147483668"/>
            <pc:sldLayoutMk cId="3521856596" sldId="2147483669"/>
          </pc:sldLayoutMkLst>
        </pc:sldLayoutChg>
        <pc:sldLayoutChg chg="add">
          <pc:chgData name="Aurore COLIN" userId="S::aurore.colin@i4ce.org::2b796b35-8c2e-4666-99fd-9af50b8a1fb9" providerId="AD" clId="Web-{E38531A6-10E8-4CE8-B85A-958550C43542}" dt="2022-10-12T10:43:00.157" v="0"/>
          <pc:sldLayoutMkLst>
            <pc:docMk/>
            <pc:sldMasterMk cId="4093714634" sldId="2147483668"/>
            <pc:sldLayoutMk cId="737989799" sldId="2147483670"/>
          </pc:sldLayoutMkLst>
        </pc:sldLayoutChg>
        <pc:sldLayoutChg chg="add">
          <pc:chgData name="Aurore COLIN" userId="S::aurore.colin@i4ce.org::2b796b35-8c2e-4666-99fd-9af50b8a1fb9" providerId="AD" clId="Web-{E38531A6-10E8-4CE8-B85A-958550C43542}" dt="2022-10-12T10:43:00.157" v="0"/>
          <pc:sldLayoutMkLst>
            <pc:docMk/>
            <pc:sldMasterMk cId="4093714634" sldId="2147483668"/>
            <pc:sldLayoutMk cId="94046528" sldId="2147483671"/>
          </pc:sldLayoutMkLst>
        </pc:sldLayoutChg>
        <pc:sldLayoutChg chg="add">
          <pc:chgData name="Aurore COLIN" userId="S::aurore.colin@i4ce.org::2b796b35-8c2e-4666-99fd-9af50b8a1fb9" providerId="AD" clId="Web-{E38531A6-10E8-4CE8-B85A-958550C43542}" dt="2022-10-12T10:43:00.157" v="0"/>
          <pc:sldLayoutMkLst>
            <pc:docMk/>
            <pc:sldMasterMk cId="4093714634" sldId="2147483668"/>
            <pc:sldLayoutMk cId="2808924230" sldId="2147483672"/>
          </pc:sldLayoutMkLst>
        </pc:sldLayoutChg>
        <pc:sldLayoutChg chg="add">
          <pc:chgData name="Aurore COLIN" userId="S::aurore.colin@i4ce.org::2b796b35-8c2e-4666-99fd-9af50b8a1fb9" providerId="AD" clId="Web-{E38531A6-10E8-4CE8-B85A-958550C43542}" dt="2022-10-12T10:43:00.157" v="0"/>
          <pc:sldLayoutMkLst>
            <pc:docMk/>
            <pc:sldMasterMk cId="4093714634" sldId="2147483668"/>
            <pc:sldLayoutMk cId="3400679416" sldId="2147483673"/>
          </pc:sldLayoutMkLst>
        </pc:sldLayoutChg>
        <pc:sldLayoutChg chg="add">
          <pc:chgData name="Aurore COLIN" userId="S::aurore.colin@i4ce.org::2b796b35-8c2e-4666-99fd-9af50b8a1fb9" providerId="AD" clId="Web-{E38531A6-10E8-4CE8-B85A-958550C43542}" dt="2022-10-12T10:43:00.157" v="0"/>
          <pc:sldLayoutMkLst>
            <pc:docMk/>
            <pc:sldMasterMk cId="4093714634" sldId="2147483668"/>
            <pc:sldLayoutMk cId="3248254131" sldId="2147483674"/>
          </pc:sldLayoutMkLst>
        </pc:sldLayoutChg>
        <pc:sldLayoutChg chg="add">
          <pc:chgData name="Aurore COLIN" userId="S::aurore.colin@i4ce.org::2b796b35-8c2e-4666-99fd-9af50b8a1fb9" providerId="AD" clId="Web-{E38531A6-10E8-4CE8-B85A-958550C43542}" dt="2022-10-12T10:43:00.157" v="0"/>
          <pc:sldLayoutMkLst>
            <pc:docMk/>
            <pc:sldMasterMk cId="4093714634" sldId="2147483668"/>
            <pc:sldLayoutMk cId="1150546897" sldId="2147483675"/>
          </pc:sldLayoutMkLst>
        </pc:sldLayoutChg>
        <pc:sldLayoutChg chg="add">
          <pc:chgData name="Aurore COLIN" userId="S::aurore.colin@i4ce.org::2b796b35-8c2e-4666-99fd-9af50b8a1fb9" providerId="AD" clId="Web-{E38531A6-10E8-4CE8-B85A-958550C43542}" dt="2022-10-12T10:43:00.157" v="0"/>
          <pc:sldLayoutMkLst>
            <pc:docMk/>
            <pc:sldMasterMk cId="4093714634" sldId="2147483668"/>
            <pc:sldLayoutMk cId="1545347371" sldId="2147483676"/>
          </pc:sldLayoutMkLst>
        </pc:sldLayoutChg>
        <pc:sldLayoutChg chg="add">
          <pc:chgData name="Aurore COLIN" userId="S::aurore.colin@i4ce.org::2b796b35-8c2e-4666-99fd-9af50b8a1fb9" providerId="AD" clId="Web-{E38531A6-10E8-4CE8-B85A-958550C43542}" dt="2022-10-12T10:43:00.157" v="0"/>
          <pc:sldLayoutMkLst>
            <pc:docMk/>
            <pc:sldMasterMk cId="4093714634" sldId="2147483668"/>
            <pc:sldLayoutMk cId="429194250" sldId="2147483677"/>
          </pc:sldLayoutMkLst>
        </pc:sldLayoutChg>
        <pc:sldLayoutChg chg="add">
          <pc:chgData name="Aurore COLIN" userId="S::aurore.colin@i4ce.org::2b796b35-8c2e-4666-99fd-9af50b8a1fb9" providerId="AD" clId="Web-{E38531A6-10E8-4CE8-B85A-958550C43542}" dt="2022-10-12T10:43:00.157" v="0"/>
          <pc:sldLayoutMkLst>
            <pc:docMk/>
            <pc:sldMasterMk cId="4093714634" sldId="2147483668"/>
            <pc:sldLayoutMk cId="3382751495" sldId="2147483678"/>
          </pc:sldLayoutMkLst>
        </pc:sldLayoutChg>
        <pc:sldLayoutChg chg="add">
          <pc:chgData name="Aurore COLIN" userId="S::aurore.colin@i4ce.org::2b796b35-8c2e-4666-99fd-9af50b8a1fb9" providerId="AD" clId="Web-{E38531A6-10E8-4CE8-B85A-958550C43542}" dt="2022-10-12T10:43:00.157" v="0"/>
          <pc:sldLayoutMkLst>
            <pc:docMk/>
            <pc:sldMasterMk cId="4093714634" sldId="2147483668"/>
            <pc:sldLayoutMk cId="2915470273" sldId="2147483679"/>
          </pc:sldLayoutMkLst>
        </pc:sldLayoutChg>
        <pc:sldLayoutChg chg="add">
          <pc:chgData name="Aurore COLIN" userId="S::aurore.colin@i4ce.org::2b796b35-8c2e-4666-99fd-9af50b8a1fb9" providerId="AD" clId="Web-{E38531A6-10E8-4CE8-B85A-958550C43542}" dt="2022-10-12T10:43:00.157" v="0"/>
          <pc:sldLayoutMkLst>
            <pc:docMk/>
            <pc:sldMasterMk cId="4093714634" sldId="2147483668"/>
            <pc:sldLayoutMk cId="3185870800" sldId="2147483680"/>
          </pc:sldLayoutMkLst>
        </pc:sldLayoutChg>
        <pc:sldLayoutChg chg="add">
          <pc:chgData name="Aurore COLIN" userId="S::aurore.colin@i4ce.org::2b796b35-8c2e-4666-99fd-9af50b8a1fb9" providerId="AD" clId="Web-{E38531A6-10E8-4CE8-B85A-958550C43542}" dt="2022-10-12T10:43:00.157" v="0"/>
          <pc:sldLayoutMkLst>
            <pc:docMk/>
            <pc:sldMasterMk cId="4093714634" sldId="2147483668"/>
            <pc:sldLayoutMk cId="3003719817" sldId="214748368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enerdata.sharepoint.com/sites/MtropoleGrenoble/Documents%20partages/General/7_Modelisation/Hypoth&#232;ses%20territorialis&#233;es/R&#233;sultats/GAM_ResultatsModelisation_v3.xlsm"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Macro!$A$324</c:f>
          <c:strCache>
            <c:ptCount val="1"/>
            <c:pt idx="0">
              <c:v>Emissions de GES par secteur</c:v>
            </c:pt>
          </c:strCache>
        </c:strRef>
      </c:tx>
      <c:overlay val="0"/>
      <c:spPr>
        <a:noFill/>
        <a:ln>
          <a:noFill/>
        </a:ln>
        <a:effectLst/>
      </c:spPr>
      <c:txPr>
        <a:bodyPr rot="0" spcFirstLastPara="1" vertOverflow="ellipsis" vert="horz" wrap="square" anchor="ctr" anchorCtr="1"/>
        <a:lstStyle/>
        <a:p>
          <a:pPr algn="ctr" rtl="0">
            <a:defRPr lang="en-US" sz="1000" b="1" i="0" u="none" strike="noStrike" kern="1200" spc="0" baseline="0">
              <a:solidFill>
                <a:srgbClr val="0A758F"/>
              </a:solidFill>
              <a:latin typeface="Verdana"/>
              <a:ea typeface="Verdana"/>
              <a:cs typeface="Verdana"/>
            </a:defRPr>
          </a:pPr>
          <a:endParaRPr lang="fr-FR"/>
        </a:p>
      </c:txPr>
    </c:title>
    <c:autoTitleDeleted val="0"/>
    <c:plotArea>
      <c:layout>
        <c:manualLayout>
          <c:layoutTarget val="inner"/>
          <c:xMode val="edge"/>
          <c:yMode val="edge"/>
          <c:x val="0.12218998069816726"/>
          <c:y val="8.8461630647545239E-2"/>
          <c:w val="0.84967151434269816"/>
          <c:h val="0.61260868986271455"/>
        </c:manualLayout>
      </c:layout>
      <c:barChart>
        <c:barDir val="col"/>
        <c:grouping val="stacked"/>
        <c:varyColors val="0"/>
        <c:ser>
          <c:idx val="0"/>
          <c:order val="0"/>
          <c:tx>
            <c:strRef>
              <c:f>Macro!$D$330</c:f>
              <c:strCache>
                <c:ptCount val="1"/>
                <c:pt idx="0">
                  <c:v>Transport</c:v>
                </c:pt>
              </c:strCache>
            </c:strRef>
          </c:tx>
          <c:spPr>
            <a:solidFill>
              <a:srgbClr val="1E8F5D"/>
            </a:solidFill>
            <a:ln w="0">
              <a:solidFill>
                <a:srgbClr val="1E8F5D"/>
              </a:solidFill>
            </a:ln>
            <a:effectLst/>
          </c:spPr>
          <c:invertIfNegative val="0"/>
          <c:cat>
            <c:multiLvlStrRef>
              <c:f>Macro!$E$328:$S$329</c:f>
              <c:multiLvlStrCache>
                <c:ptCount val="15"/>
                <c:lvl>
                  <c:pt idx="0">
                    <c:v>2019</c:v>
                  </c:pt>
                  <c:pt idx="1">
                    <c:v>2030</c:v>
                  </c:pt>
                  <c:pt idx="2">
                    <c:v>2050</c:v>
                  </c:pt>
                  <c:pt idx="3">
                    <c:v> </c:v>
                  </c:pt>
                  <c:pt idx="4">
                    <c:v>2030</c:v>
                  </c:pt>
                  <c:pt idx="5">
                    <c:v>2050</c:v>
                  </c:pt>
                  <c:pt idx="6">
                    <c:v> </c:v>
                  </c:pt>
                  <c:pt idx="7">
                    <c:v>2030</c:v>
                  </c:pt>
                  <c:pt idx="8">
                    <c:v>2050</c:v>
                  </c:pt>
                  <c:pt idx="9">
                    <c:v> </c:v>
                  </c:pt>
                  <c:pt idx="10">
                    <c:v>2030</c:v>
                  </c:pt>
                  <c:pt idx="11">
                    <c:v>2050</c:v>
                  </c:pt>
                  <c:pt idx="12">
                    <c:v> </c:v>
                  </c:pt>
                  <c:pt idx="13">
                    <c:v>2030</c:v>
                  </c:pt>
                  <c:pt idx="14">
                    <c:v>2050</c:v>
                  </c:pt>
                </c:lvl>
                <c:lvl>
                  <c:pt idx="0">
                    <c:v>TEND</c:v>
                  </c:pt>
                  <c:pt idx="3">
                    <c:v> </c:v>
                  </c:pt>
                  <c:pt idx="4">
                    <c:v>S1</c:v>
                  </c:pt>
                  <c:pt idx="6">
                    <c:v> </c:v>
                  </c:pt>
                  <c:pt idx="7">
                    <c:v>S2</c:v>
                  </c:pt>
                  <c:pt idx="9">
                    <c:v> </c:v>
                  </c:pt>
                  <c:pt idx="10">
                    <c:v>S3</c:v>
                  </c:pt>
                  <c:pt idx="12">
                    <c:v> </c:v>
                  </c:pt>
                  <c:pt idx="13">
                    <c:v>S4</c:v>
                  </c:pt>
                </c:lvl>
              </c:multiLvlStrCache>
            </c:multiLvlStrRef>
          </c:cat>
          <c:val>
            <c:numRef>
              <c:f>Macro!$E$330:$S$330</c:f>
              <c:numCache>
                <c:formatCode>0</c:formatCode>
                <c:ptCount val="15"/>
                <c:pt idx="0">
                  <c:v>520.05981620774025</c:v>
                </c:pt>
                <c:pt idx="1">
                  <c:v>291.19302268920723</c:v>
                </c:pt>
                <c:pt idx="2">
                  <c:v>97.327888443924635</c:v>
                </c:pt>
                <c:pt idx="4">
                  <c:v>207.32704410853145</c:v>
                </c:pt>
                <c:pt idx="5">
                  <c:v>9.6409421673706621</c:v>
                </c:pt>
                <c:pt idx="7">
                  <c:v>197.49213882775467</c:v>
                </c:pt>
                <c:pt idx="8">
                  <c:v>3.6849122385806909</c:v>
                </c:pt>
                <c:pt idx="10">
                  <c:v>270.47757674064519</c:v>
                </c:pt>
                <c:pt idx="11">
                  <c:v>8.8286248990584184</c:v>
                </c:pt>
                <c:pt idx="13">
                  <c:v>220.56668087930376</c:v>
                </c:pt>
                <c:pt idx="14">
                  <c:v>19.040992420252792</c:v>
                </c:pt>
              </c:numCache>
            </c:numRef>
          </c:val>
          <c:extLst>
            <c:ext xmlns:c16="http://schemas.microsoft.com/office/drawing/2014/chart" uri="{C3380CC4-5D6E-409C-BE32-E72D297353CC}">
              <c16:uniqueId val="{00000000-83D2-41AE-8153-FC25DA2AB7D3}"/>
            </c:ext>
          </c:extLst>
        </c:ser>
        <c:ser>
          <c:idx val="1"/>
          <c:order val="1"/>
          <c:tx>
            <c:strRef>
              <c:f>Macro!$D$331</c:f>
              <c:strCache>
                <c:ptCount val="1"/>
                <c:pt idx="0">
                  <c:v>Industrie</c:v>
                </c:pt>
              </c:strCache>
            </c:strRef>
          </c:tx>
          <c:spPr>
            <a:solidFill>
              <a:srgbClr val="EC6625"/>
            </a:solidFill>
            <a:ln w="0">
              <a:solidFill>
                <a:srgbClr val="EC6625"/>
              </a:solidFill>
            </a:ln>
            <a:effectLst/>
          </c:spPr>
          <c:invertIfNegative val="0"/>
          <c:cat>
            <c:multiLvlStrRef>
              <c:f>Macro!$E$328:$S$329</c:f>
              <c:multiLvlStrCache>
                <c:ptCount val="15"/>
                <c:lvl>
                  <c:pt idx="0">
                    <c:v>2019</c:v>
                  </c:pt>
                  <c:pt idx="1">
                    <c:v>2030</c:v>
                  </c:pt>
                  <c:pt idx="2">
                    <c:v>2050</c:v>
                  </c:pt>
                  <c:pt idx="3">
                    <c:v> </c:v>
                  </c:pt>
                  <c:pt idx="4">
                    <c:v>2030</c:v>
                  </c:pt>
                  <c:pt idx="5">
                    <c:v>2050</c:v>
                  </c:pt>
                  <c:pt idx="6">
                    <c:v> </c:v>
                  </c:pt>
                  <c:pt idx="7">
                    <c:v>2030</c:v>
                  </c:pt>
                  <c:pt idx="8">
                    <c:v>2050</c:v>
                  </c:pt>
                  <c:pt idx="9">
                    <c:v> </c:v>
                  </c:pt>
                  <c:pt idx="10">
                    <c:v>2030</c:v>
                  </c:pt>
                  <c:pt idx="11">
                    <c:v>2050</c:v>
                  </c:pt>
                  <c:pt idx="12">
                    <c:v> </c:v>
                  </c:pt>
                  <c:pt idx="13">
                    <c:v>2030</c:v>
                  </c:pt>
                  <c:pt idx="14">
                    <c:v>2050</c:v>
                  </c:pt>
                </c:lvl>
                <c:lvl>
                  <c:pt idx="0">
                    <c:v>TEND</c:v>
                  </c:pt>
                  <c:pt idx="3">
                    <c:v> </c:v>
                  </c:pt>
                  <c:pt idx="4">
                    <c:v>S1</c:v>
                  </c:pt>
                  <c:pt idx="6">
                    <c:v> </c:v>
                  </c:pt>
                  <c:pt idx="7">
                    <c:v>S2</c:v>
                  </c:pt>
                  <c:pt idx="9">
                    <c:v> </c:v>
                  </c:pt>
                  <c:pt idx="10">
                    <c:v>S3</c:v>
                  </c:pt>
                  <c:pt idx="12">
                    <c:v> </c:v>
                  </c:pt>
                  <c:pt idx="13">
                    <c:v>S4</c:v>
                  </c:pt>
                </c:lvl>
              </c:multiLvlStrCache>
            </c:multiLvlStrRef>
          </c:cat>
          <c:val>
            <c:numRef>
              <c:f>Macro!$E$331:$S$331</c:f>
              <c:numCache>
                <c:formatCode>0</c:formatCode>
                <c:ptCount val="15"/>
                <c:pt idx="0">
                  <c:v>588.45628689796524</c:v>
                </c:pt>
                <c:pt idx="1">
                  <c:v>454.51736550924272</c:v>
                </c:pt>
                <c:pt idx="2">
                  <c:v>297.9778442785497</c:v>
                </c:pt>
                <c:pt idx="4">
                  <c:v>272.7985529492243</c:v>
                </c:pt>
                <c:pt idx="5">
                  <c:v>56.464389211354089</c:v>
                </c:pt>
                <c:pt idx="7">
                  <c:v>393.56882049180399</c:v>
                </c:pt>
                <c:pt idx="8">
                  <c:v>246.72562741445972</c:v>
                </c:pt>
                <c:pt idx="10">
                  <c:v>425.81985353090187</c:v>
                </c:pt>
                <c:pt idx="11">
                  <c:v>72.576190510940165</c:v>
                </c:pt>
                <c:pt idx="13">
                  <c:v>457.32647107905444</c:v>
                </c:pt>
                <c:pt idx="14">
                  <c:v>314.67471031228951</c:v>
                </c:pt>
              </c:numCache>
            </c:numRef>
          </c:val>
          <c:extLst>
            <c:ext xmlns:c16="http://schemas.microsoft.com/office/drawing/2014/chart" uri="{C3380CC4-5D6E-409C-BE32-E72D297353CC}">
              <c16:uniqueId val="{00000001-83D2-41AE-8153-FC25DA2AB7D3}"/>
            </c:ext>
          </c:extLst>
        </c:ser>
        <c:ser>
          <c:idx val="2"/>
          <c:order val="2"/>
          <c:tx>
            <c:strRef>
              <c:f>Macro!$D$332</c:f>
              <c:strCache>
                <c:ptCount val="1"/>
                <c:pt idx="0">
                  <c:v>Residentiel</c:v>
                </c:pt>
              </c:strCache>
            </c:strRef>
          </c:tx>
          <c:spPr>
            <a:solidFill>
              <a:srgbClr val="0A758F"/>
            </a:solidFill>
            <a:ln w="0">
              <a:solidFill>
                <a:srgbClr val="0A758F"/>
              </a:solidFill>
            </a:ln>
            <a:effectLst/>
          </c:spPr>
          <c:invertIfNegative val="0"/>
          <c:cat>
            <c:multiLvlStrRef>
              <c:f>Macro!$E$328:$S$329</c:f>
              <c:multiLvlStrCache>
                <c:ptCount val="15"/>
                <c:lvl>
                  <c:pt idx="0">
                    <c:v>2019</c:v>
                  </c:pt>
                  <c:pt idx="1">
                    <c:v>2030</c:v>
                  </c:pt>
                  <c:pt idx="2">
                    <c:v>2050</c:v>
                  </c:pt>
                  <c:pt idx="3">
                    <c:v> </c:v>
                  </c:pt>
                  <c:pt idx="4">
                    <c:v>2030</c:v>
                  </c:pt>
                  <c:pt idx="5">
                    <c:v>2050</c:v>
                  </c:pt>
                  <c:pt idx="6">
                    <c:v> </c:v>
                  </c:pt>
                  <c:pt idx="7">
                    <c:v>2030</c:v>
                  </c:pt>
                  <c:pt idx="8">
                    <c:v>2050</c:v>
                  </c:pt>
                  <c:pt idx="9">
                    <c:v> </c:v>
                  </c:pt>
                  <c:pt idx="10">
                    <c:v>2030</c:v>
                  </c:pt>
                  <c:pt idx="11">
                    <c:v>2050</c:v>
                  </c:pt>
                  <c:pt idx="12">
                    <c:v> </c:v>
                  </c:pt>
                  <c:pt idx="13">
                    <c:v>2030</c:v>
                  </c:pt>
                  <c:pt idx="14">
                    <c:v>2050</c:v>
                  </c:pt>
                </c:lvl>
                <c:lvl>
                  <c:pt idx="0">
                    <c:v>TEND</c:v>
                  </c:pt>
                  <c:pt idx="3">
                    <c:v> </c:v>
                  </c:pt>
                  <c:pt idx="4">
                    <c:v>S1</c:v>
                  </c:pt>
                  <c:pt idx="6">
                    <c:v> </c:v>
                  </c:pt>
                  <c:pt idx="7">
                    <c:v>S2</c:v>
                  </c:pt>
                  <c:pt idx="9">
                    <c:v> </c:v>
                  </c:pt>
                  <c:pt idx="10">
                    <c:v>S3</c:v>
                  </c:pt>
                  <c:pt idx="12">
                    <c:v> </c:v>
                  </c:pt>
                  <c:pt idx="13">
                    <c:v>S4</c:v>
                  </c:pt>
                </c:lvl>
              </c:multiLvlStrCache>
            </c:multiLvlStrRef>
          </c:cat>
          <c:val>
            <c:numRef>
              <c:f>Macro!$E$332:$S$332</c:f>
              <c:numCache>
                <c:formatCode>0</c:formatCode>
                <c:ptCount val="15"/>
                <c:pt idx="0">
                  <c:v>454.14145449520333</c:v>
                </c:pt>
                <c:pt idx="1">
                  <c:v>289.31088934619987</c:v>
                </c:pt>
                <c:pt idx="2">
                  <c:v>166.22965954652534</c:v>
                </c:pt>
                <c:pt idx="4">
                  <c:v>176.05317459319323</c:v>
                </c:pt>
                <c:pt idx="5">
                  <c:v>47.538026545979903</c:v>
                </c:pt>
                <c:pt idx="7">
                  <c:v>207.43929324479251</c:v>
                </c:pt>
                <c:pt idx="8">
                  <c:v>53.227475656825995</c:v>
                </c:pt>
                <c:pt idx="10">
                  <c:v>217.41891497819844</c:v>
                </c:pt>
                <c:pt idx="11">
                  <c:v>62.841312920385057</c:v>
                </c:pt>
                <c:pt idx="13">
                  <c:v>248.05104191779844</c:v>
                </c:pt>
                <c:pt idx="14">
                  <c:v>77.514031803257822</c:v>
                </c:pt>
              </c:numCache>
            </c:numRef>
          </c:val>
          <c:extLst>
            <c:ext xmlns:c16="http://schemas.microsoft.com/office/drawing/2014/chart" uri="{C3380CC4-5D6E-409C-BE32-E72D297353CC}">
              <c16:uniqueId val="{00000002-83D2-41AE-8153-FC25DA2AB7D3}"/>
            </c:ext>
          </c:extLst>
        </c:ser>
        <c:ser>
          <c:idx val="3"/>
          <c:order val="3"/>
          <c:tx>
            <c:strRef>
              <c:f>Macro!$D$333</c:f>
              <c:strCache>
                <c:ptCount val="1"/>
                <c:pt idx="0">
                  <c:v>Tertiaire</c:v>
                </c:pt>
              </c:strCache>
            </c:strRef>
          </c:tx>
          <c:spPr>
            <a:solidFill>
              <a:srgbClr val="FFDE12"/>
            </a:solidFill>
            <a:ln w="0">
              <a:solidFill>
                <a:srgbClr val="FFDE12"/>
              </a:solidFill>
            </a:ln>
            <a:effectLst/>
          </c:spPr>
          <c:invertIfNegative val="0"/>
          <c:cat>
            <c:multiLvlStrRef>
              <c:f>Macro!$E$328:$S$329</c:f>
              <c:multiLvlStrCache>
                <c:ptCount val="15"/>
                <c:lvl>
                  <c:pt idx="0">
                    <c:v>2019</c:v>
                  </c:pt>
                  <c:pt idx="1">
                    <c:v>2030</c:v>
                  </c:pt>
                  <c:pt idx="2">
                    <c:v>2050</c:v>
                  </c:pt>
                  <c:pt idx="3">
                    <c:v> </c:v>
                  </c:pt>
                  <c:pt idx="4">
                    <c:v>2030</c:v>
                  </c:pt>
                  <c:pt idx="5">
                    <c:v>2050</c:v>
                  </c:pt>
                  <c:pt idx="6">
                    <c:v> </c:v>
                  </c:pt>
                  <c:pt idx="7">
                    <c:v>2030</c:v>
                  </c:pt>
                  <c:pt idx="8">
                    <c:v>2050</c:v>
                  </c:pt>
                  <c:pt idx="9">
                    <c:v> </c:v>
                  </c:pt>
                  <c:pt idx="10">
                    <c:v>2030</c:v>
                  </c:pt>
                  <c:pt idx="11">
                    <c:v>2050</c:v>
                  </c:pt>
                  <c:pt idx="12">
                    <c:v> </c:v>
                  </c:pt>
                  <c:pt idx="13">
                    <c:v>2030</c:v>
                  </c:pt>
                  <c:pt idx="14">
                    <c:v>2050</c:v>
                  </c:pt>
                </c:lvl>
                <c:lvl>
                  <c:pt idx="0">
                    <c:v>TEND</c:v>
                  </c:pt>
                  <c:pt idx="3">
                    <c:v> </c:v>
                  </c:pt>
                  <c:pt idx="4">
                    <c:v>S1</c:v>
                  </c:pt>
                  <c:pt idx="6">
                    <c:v> </c:v>
                  </c:pt>
                  <c:pt idx="7">
                    <c:v>S2</c:v>
                  </c:pt>
                  <c:pt idx="9">
                    <c:v> </c:v>
                  </c:pt>
                  <c:pt idx="10">
                    <c:v>S3</c:v>
                  </c:pt>
                  <c:pt idx="12">
                    <c:v> </c:v>
                  </c:pt>
                  <c:pt idx="13">
                    <c:v>S4</c:v>
                  </c:pt>
                </c:lvl>
              </c:multiLvlStrCache>
            </c:multiLvlStrRef>
          </c:cat>
          <c:val>
            <c:numRef>
              <c:f>Macro!$E$333:$S$333</c:f>
              <c:numCache>
                <c:formatCode>0</c:formatCode>
                <c:ptCount val="15"/>
                <c:pt idx="0">
                  <c:v>290.96145308023239</c:v>
                </c:pt>
                <c:pt idx="1">
                  <c:v>175.91611887222558</c:v>
                </c:pt>
                <c:pt idx="2">
                  <c:v>104.51841415922422</c:v>
                </c:pt>
                <c:pt idx="4">
                  <c:v>91.028911484114545</c:v>
                </c:pt>
                <c:pt idx="5">
                  <c:v>19.552898686101994</c:v>
                </c:pt>
                <c:pt idx="7">
                  <c:v>110.54029598929539</c:v>
                </c:pt>
                <c:pt idx="8">
                  <c:v>24.976398442064575</c:v>
                </c:pt>
                <c:pt idx="10">
                  <c:v>118.9968823140332</c:v>
                </c:pt>
                <c:pt idx="11">
                  <c:v>33.091251597370317</c:v>
                </c:pt>
                <c:pt idx="13">
                  <c:v>160.53670854349326</c:v>
                </c:pt>
                <c:pt idx="14">
                  <c:v>57.586715710225178</c:v>
                </c:pt>
              </c:numCache>
            </c:numRef>
          </c:val>
          <c:extLst>
            <c:ext xmlns:c16="http://schemas.microsoft.com/office/drawing/2014/chart" uri="{C3380CC4-5D6E-409C-BE32-E72D297353CC}">
              <c16:uniqueId val="{00000003-83D2-41AE-8153-FC25DA2AB7D3}"/>
            </c:ext>
          </c:extLst>
        </c:ser>
        <c:ser>
          <c:idx val="4"/>
          <c:order val="4"/>
          <c:tx>
            <c:strRef>
              <c:f>Macro!$D$334</c:f>
              <c:strCache>
                <c:ptCount val="1"/>
                <c:pt idx="0">
                  <c:v>Déchets (non incinérés)</c:v>
                </c:pt>
              </c:strCache>
            </c:strRef>
          </c:tx>
          <c:spPr>
            <a:solidFill>
              <a:schemeClr val="accent5"/>
            </a:solidFill>
            <a:ln w="0">
              <a:solidFill>
                <a:srgbClr val="000000"/>
              </a:solidFill>
            </a:ln>
            <a:effectLst/>
          </c:spPr>
          <c:invertIfNegative val="0"/>
          <c:cat>
            <c:multiLvlStrRef>
              <c:f>Macro!$E$328:$S$329</c:f>
              <c:multiLvlStrCache>
                <c:ptCount val="15"/>
                <c:lvl>
                  <c:pt idx="0">
                    <c:v>2019</c:v>
                  </c:pt>
                  <c:pt idx="1">
                    <c:v>2030</c:v>
                  </c:pt>
                  <c:pt idx="2">
                    <c:v>2050</c:v>
                  </c:pt>
                  <c:pt idx="3">
                    <c:v> </c:v>
                  </c:pt>
                  <c:pt idx="4">
                    <c:v>2030</c:v>
                  </c:pt>
                  <c:pt idx="5">
                    <c:v>2050</c:v>
                  </c:pt>
                  <c:pt idx="6">
                    <c:v> </c:v>
                  </c:pt>
                  <c:pt idx="7">
                    <c:v>2030</c:v>
                  </c:pt>
                  <c:pt idx="8">
                    <c:v>2050</c:v>
                  </c:pt>
                  <c:pt idx="9">
                    <c:v> </c:v>
                  </c:pt>
                  <c:pt idx="10">
                    <c:v>2030</c:v>
                  </c:pt>
                  <c:pt idx="11">
                    <c:v>2050</c:v>
                  </c:pt>
                  <c:pt idx="12">
                    <c:v> </c:v>
                  </c:pt>
                  <c:pt idx="13">
                    <c:v>2030</c:v>
                  </c:pt>
                  <c:pt idx="14">
                    <c:v>2050</c:v>
                  </c:pt>
                </c:lvl>
                <c:lvl>
                  <c:pt idx="0">
                    <c:v>TEND</c:v>
                  </c:pt>
                  <c:pt idx="3">
                    <c:v> </c:v>
                  </c:pt>
                  <c:pt idx="4">
                    <c:v>S1</c:v>
                  </c:pt>
                  <c:pt idx="6">
                    <c:v> </c:v>
                  </c:pt>
                  <c:pt idx="7">
                    <c:v>S2</c:v>
                  </c:pt>
                  <c:pt idx="9">
                    <c:v> </c:v>
                  </c:pt>
                  <c:pt idx="10">
                    <c:v>S3</c:v>
                  </c:pt>
                  <c:pt idx="12">
                    <c:v> </c:v>
                  </c:pt>
                  <c:pt idx="13">
                    <c:v>S4</c:v>
                  </c:pt>
                </c:lvl>
              </c:multiLvlStrCache>
            </c:multiLvlStrRef>
          </c:cat>
          <c:val>
            <c:numRef>
              <c:f>Macro!$E$334:$S$334</c:f>
              <c:numCache>
                <c:formatCode>0</c:formatCode>
                <c:ptCount val="15"/>
                <c:pt idx="0">
                  <c:v>2.86</c:v>
                </c:pt>
                <c:pt idx="1">
                  <c:v>2.0206521739130436</c:v>
                </c:pt>
                <c:pt idx="2">
                  <c:v>0.63694470699432904</c:v>
                </c:pt>
                <c:pt idx="4">
                  <c:v>0.38028763950204891</c:v>
                </c:pt>
                <c:pt idx="5">
                  <c:v>2.2734587144144232E-2</c:v>
                </c:pt>
                <c:pt idx="7">
                  <c:v>1.3308912039351516E-2</c:v>
                </c:pt>
                <c:pt idx="8">
                  <c:v>4.3398626215276681E-4</c:v>
                </c:pt>
                <c:pt idx="10">
                  <c:v>2.6315471330847114E-4</c:v>
                </c:pt>
                <c:pt idx="11">
                  <c:v>2.1452829889277538E-5</c:v>
                </c:pt>
                <c:pt idx="13">
                  <c:v>1.3857728624129593E-5</c:v>
                </c:pt>
                <c:pt idx="14">
                  <c:v>2.4100397607181904E-6</c:v>
                </c:pt>
              </c:numCache>
            </c:numRef>
          </c:val>
          <c:extLst>
            <c:ext xmlns:c16="http://schemas.microsoft.com/office/drawing/2014/chart" uri="{C3380CC4-5D6E-409C-BE32-E72D297353CC}">
              <c16:uniqueId val="{00000004-83D2-41AE-8153-FC25DA2AB7D3}"/>
            </c:ext>
          </c:extLst>
        </c:ser>
        <c:ser>
          <c:idx val="5"/>
          <c:order val="5"/>
          <c:tx>
            <c:strRef>
              <c:f>Macro!$D$336</c:f>
              <c:strCache>
                <c:ptCount val="1"/>
                <c:pt idx="0">
                  <c:v>CCS</c:v>
                </c:pt>
              </c:strCache>
            </c:strRef>
          </c:tx>
          <c:spPr>
            <a:solidFill>
              <a:srgbClr val="262626"/>
            </a:solidFill>
            <a:ln w="0">
              <a:solidFill>
                <a:srgbClr val="262626"/>
              </a:solidFill>
            </a:ln>
            <a:effectLst/>
          </c:spPr>
          <c:invertIfNegative val="0"/>
          <c:cat>
            <c:multiLvlStrRef>
              <c:f>Macro!$E$328:$S$329</c:f>
              <c:multiLvlStrCache>
                <c:ptCount val="15"/>
                <c:lvl>
                  <c:pt idx="0">
                    <c:v>2019</c:v>
                  </c:pt>
                  <c:pt idx="1">
                    <c:v>2030</c:v>
                  </c:pt>
                  <c:pt idx="2">
                    <c:v>2050</c:v>
                  </c:pt>
                  <c:pt idx="3">
                    <c:v> </c:v>
                  </c:pt>
                  <c:pt idx="4">
                    <c:v>2030</c:v>
                  </c:pt>
                  <c:pt idx="5">
                    <c:v>2050</c:v>
                  </c:pt>
                  <c:pt idx="6">
                    <c:v> </c:v>
                  </c:pt>
                  <c:pt idx="7">
                    <c:v>2030</c:v>
                  </c:pt>
                  <c:pt idx="8">
                    <c:v>2050</c:v>
                  </c:pt>
                  <c:pt idx="9">
                    <c:v> </c:v>
                  </c:pt>
                  <c:pt idx="10">
                    <c:v>2030</c:v>
                  </c:pt>
                  <c:pt idx="11">
                    <c:v>2050</c:v>
                  </c:pt>
                  <c:pt idx="12">
                    <c:v> </c:v>
                  </c:pt>
                  <c:pt idx="13">
                    <c:v>2030</c:v>
                  </c:pt>
                  <c:pt idx="14">
                    <c:v>2050</c:v>
                  </c:pt>
                </c:lvl>
                <c:lvl>
                  <c:pt idx="0">
                    <c:v>TEND</c:v>
                  </c:pt>
                  <c:pt idx="3">
                    <c:v> </c:v>
                  </c:pt>
                  <c:pt idx="4">
                    <c:v>S1</c:v>
                  </c:pt>
                  <c:pt idx="6">
                    <c:v> </c:v>
                  </c:pt>
                  <c:pt idx="7">
                    <c:v>S2</c:v>
                  </c:pt>
                  <c:pt idx="9">
                    <c:v> </c:v>
                  </c:pt>
                  <c:pt idx="10">
                    <c:v>S3</c:v>
                  </c:pt>
                  <c:pt idx="12">
                    <c:v> </c:v>
                  </c:pt>
                  <c:pt idx="13">
                    <c:v>S4</c:v>
                  </c:pt>
                </c:lvl>
              </c:multiLvlStrCache>
            </c:multiLvlStrRef>
          </c:cat>
          <c:val>
            <c:numRef>
              <c:f>Macro!$E$336:$S$336</c:f>
              <c:numCache>
                <c:formatCode>0</c:formatCode>
                <c:ptCount val="15"/>
                <c:pt idx="0">
                  <c:v>0</c:v>
                </c:pt>
                <c:pt idx="1">
                  <c:v>0</c:v>
                </c:pt>
                <c:pt idx="2">
                  <c:v>0</c:v>
                </c:pt>
                <c:pt idx="4">
                  <c:v>0</c:v>
                </c:pt>
                <c:pt idx="5">
                  <c:v>0</c:v>
                </c:pt>
                <c:pt idx="7">
                  <c:v>0</c:v>
                </c:pt>
                <c:pt idx="8">
                  <c:v>0</c:v>
                </c:pt>
                <c:pt idx="10">
                  <c:v>0</c:v>
                </c:pt>
                <c:pt idx="11">
                  <c:v>0</c:v>
                </c:pt>
                <c:pt idx="13">
                  <c:v>0</c:v>
                </c:pt>
                <c:pt idx="14">
                  <c:v>-200.97160000000002</c:v>
                </c:pt>
              </c:numCache>
            </c:numRef>
          </c:val>
          <c:extLst>
            <c:ext xmlns:c16="http://schemas.microsoft.com/office/drawing/2014/chart" uri="{C3380CC4-5D6E-409C-BE32-E72D297353CC}">
              <c16:uniqueId val="{00000005-83D2-41AE-8153-FC25DA2AB7D3}"/>
            </c:ext>
          </c:extLst>
        </c:ser>
        <c:ser>
          <c:idx val="6"/>
          <c:order val="6"/>
          <c:tx>
            <c:strRef>
              <c:f>Macro!$D$338</c:f>
              <c:strCache>
                <c:ptCount val="1"/>
                <c:pt idx="0">
                  <c:v>Séquestration biogénique</c:v>
                </c:pt>
              </c:strCache>
            </c:strRef>
          </c:tx>
          <c:spPr>
            <a:solidFill>
              <a:schemeClr val="bg2">
                <a:lumMod val="75000"/>
              </a:schemeClr>
            </a:solidFill>
            <a:ln>
              <a:solidFill>
                <a:schemeClr val="bg2">
                  <a:lumMod val="75000"/>
                </a:schemeClr>
              </a:solidFill>
            </a:ln>
            <a:effectLst/>
          </c:spPr>
          <c:invertIfNegative val="0"/>
          <c:cat>
            <c:multiLvlStrRef>
              <c:f>Macro!$E$328:$S$329</c:f>
              <c:multiLvlStrCache>
                <c:ptCount val="15"/>
                <c:lvl>
                  <c:pt idx="0">
                    <c:v>2019</c:v>
                  </c:pt>
                  <c:pt idx="1">
                    <c:v>2030</c:v>
                  </c:pt>
                  <c:pt idx="2">
                    <c:v>2050</c:v>
                  </c:pt>
                  <c:pt idx="3">
                    <c:v> </c:v>
                  </c:pt>
                  <c:pt idx="4">
                    <c:v>2030</c:v>
                  </c:pt>
                  <c:pt idx="5">
                    <c:v>2050</c:v>
                  </c:pt>
                  <c:pt idx="6">
                    <c:v> </c:v>
                  </c:pt>
                  <c:pt idx="7">
                    <c:v>2030</c:v>
                  </c:pt>
                  <c:pt idx="8">
                    <c:v>2050</c:v>
                  </c:pt>
                  <c:pt idx="9">
                    <c:v> </c:v>
                  </c:pt>
                  <c:pt idx="10">
                    <c:v>2030</c:v>
                  </c:pt>
                  <c:pt idx="11">
                    <c:v>2050</c:v>
                  </c:pt>
                  <c:pt idx="12">
                    <c:v> </c:v>
                  </c:pt>
                  <c:pt idx="13">
                    <c:v>2030</c:v>
                  </c:pt>
                  <c:pt idx="14">
                    <c:v>2050</c:v>
                  </c:pt>
                </c:lvl>
                <c:lvl>
                  <c:pt idx="0">
                    <c:v>TEND</c:v>
                  </c:pt>
                  <c:pt idx="3">
                    <c:v> </c:v>
                  </c:pt>
                  <c:pt idx="4">
                    <c:v>S1</c:v>
                  </c:pt>
                  <c:pt idx="6">
                    <c:v> </c:v>
                  </c:pt>
                  <c:pt idx="7">
                    <c:v>S2</c:v>
                  </c:pt>
                  <c:pt idx="9">
                    <c:v> </c:v>
                  </c:pt>
                  <c:pt idx="10">
                    <c:v>S3</c:v>
                  </c:pt>
                  <c:pt idx="12">
                    <c:v> </c:v>
                  </c:pt>
                  <c:pt idx="13">
                    <c:v>S4</c:v>
                  </c:pt>
                </c:lvl>
              </c:multiLvlStrCache>
            </c:multiLvlStrRef>
          </c:cat>
          <c:val>
            <c:numRef>
              <c:f>Macro!$E$338:$S$338</c:f>
              <c:numCache>
                <c:formatCode>0</c:formatCode>
                <c:ptCount val="15"/>
                <c:pt idx="0">
                  <c:v>-141.30710059171599</c:v>
                </c:pt>
                <c:pt idx="1">
                  <c:v>-138.06922407861299</c:v>
                </c:pt>
                <c:pt idx="2">
                  <c:v>-132.67276322344199</c:v>
                </c:pt>
                <c:pt idx="4">
                  <c:v>-155.26091446113699</c:v>
                </c:pt>
                <c:pt idx="5">
                  <c:v>-183.91373176534401</c:v>
                </c:pt>
                <c:pt idx="7">
                  <c:v>-136.343932720514</c:v>
                </c:pt>
                <c:pt idx="8">
                  <c:v>-133.46844712368301</c:v>
                </c:pt>
                <c:pt idx="10">
                  <c:v>-116.54284465314799</c:v>
                </c:pt>
                <c:pt idx="11">
                  <c:v>-80.665545610705806</c:v>
                </c:pt>
                <c:pt idx="13">
                  <c:v>-116.620904006366</c:v>
                </c:pt>
                <c:pt idx="14">
                  <c:v>-80.823231403544696</c:v>
                </c:pt>
              </c:numCache>
            </c:numRef>
          </c:val>
          <c:extLst>
            <c:ext xmlns:c16="http://schemas.microsoft.com/office/drawing/2014/chart" uri="{C3380CC4-5D6E-409C-BE32-E72D297353CC}">
              <c16:uniqueId val="{00000006-83D2-41AE-8153-FC25DA2AB7D3}"/>
            </c:ext>
          </c:extLst>
        </c:ser>
        <c:ser>
          <c:idx val="7"/>
          <c:order val="7"/>
          <c:tx>
            <c:strRef>
              <c:f>Macro!$D$335</c:f>
              <c:strCache>
                <c:ptCount val="1"/>
                <c:pt idx="0">
                  <c:v>Agriculture</c:v>
                </c:pt>
              </c:strCache>
            </c:strRef>
          </c:tx>
          <c:spPr>
            <a:solidFill>
              <a:schemeClr val="accent5">
                <a:lumMod val="60000"/>
                <a:lumOff val="40000"/>
              </a:schemeClr>
            </a:solidFill>
            <a:ln>
              <a:solidFill>
                <a:schemeClr val="accent5">
                  <a:lumMod val="60000"/>
                  <a:lumOff val="40000"/>
                </a:schemeClr>
              </a:solidFill>
            </a:ln>
            <a:effectLst/>
          </c:spPr>
          <c:invertIfNegative val="0"/>
          <c:cat>
            <c:multiLvlStrRef>
              <c:f>Macro!$E$328:$S$329</c:f>
              <c:multiLvlStrCache>
                <c:ptCount val="15"/>
                <c:lvl>
                  <c:pt idx="0">
                    <c:v>2019</c:v>
                  </c:pt>
                  <c:pt idx="1">
                    <c:v>2030</c:v>
                  </c:pt>
                  <c:pt idx="2">
                    <c:v>2050</c:v>
                  </c:pt>
                  <c:pt idx="3">
                    <c:v> </c:v>
                  </c:pt>
                  <c:pt idx="4">
                    <c:v>2030</c:v>
                  </c:pt>
                  <c:pt idx="5">
                    <c:v>2050</c:v>
                  </c:pt>
                  <c:pt idx="6">
                    <c:v> </c:v>
                  </c:pt>
                  <c:pt idx="7">
                    <c:v>2030</c:v>
                  </c:pt>
                  <c:pt idx="8">
                    <c:v>2050</c:v>
                  </c:pt>
                  <c:pt idx="9">
                    <c:v> </c:v>
                  </c:pt>
                  <c:pt idx="10">
                    <c:v>2030</c:v>
                  </c:pt>
                  <c:pt idx="11">
                    <c:v>2050</c:v>
                  </c:pt>
                  <c:pt idx="12">
                    <c:v> </c:v>
                  </c:pt>
                  <c:pt idx="13">
                    <c:v>2030</c:v>
                  </c:pt>
                  <c:pt idx="14">
                    <c:v>2050</c:v>
                  </c:pt>
                </c:lvl>
                <c:lvl>
                  <c:pt idx="0">
                    <c:v>TEND</c:v>
                  </c:pt>
                  <c:pt idx="3">
                    <c:v> </c:v>
                  </c:pt>
                  <c:pt idx="4">
                    <c:v>S1</c:v>
                  </c:pt>
                  <c:pt idx="6">
                    <c:v> </c:v>
                  </c:pt>
                  <c:pt idx="7">
                    <c:v>S2</c:v>
                  </c:pt>
                  <c:pt idx="9">
                    <c:v> </c:v>
                  </c:pt>
                  <c:pt idx="10">
                    <c:v>S3</c:v>
                  </c:pt>
                  <c:pt idx="12">
                    <c:v> </c:v>
                  </c:pt>
                  <c:pt idx="13">
                    <c:v>S4</c:v>
                  </c:pt>
                </c:lvl>
              </c:multiLvlStrCache>
            </c:multiLvlStrRef>
          </c:cat>
          <c:val>
            <c:numRef>
              <c:f>Macro!$E$335:$S$335</c:f>
              <c:numCache>
                <c:formatCode>0</c:formatCode>
                <c:ptCount val="15"/>
                <c:pt idx="0">
                  <c:v>17</c:v>
                </c:pt>
                <c:pt idx="1">
                  <c:v>14.968317972350231</c:v>
                </c:pt>
                <c:pt idx="2">
                  <c:v>11.274350649350648</c:v>
                </c:pt>
                <c:pt idx="4">
                  <c:v>13.603917050691244</c:v>
                </c:pt>
                <c:pt idx="5">
                  <c:v>7.4292207792207794</c:v>
                </c:pt>
                <c:pt idx="7">
                  <c:v>13.891013824884794</c:v>
                </c:pt>
                <c:pt idx="8">
                  <c:v>8.2383116883116898</c:v>
                </c:pt>
                <c:pt idx="10">
                  <c:v>14.829723502304146</c:v>
                </c:pt>
                <c:pt idx="11">
                  <c:v>10.883766233766234</c:v>
                </c:pt>
                <c:pt idx="13">
                  <c:v>15.190898617511522</c:v>
                </c:pt>
                <c:pt idx="14">
                  <c:v>11.901623376623377</c:v>
                </c:pt>
              </c:numCache>
            </c:numRef>
          </c:val>
          <c:extLst>
            <c:ext xmlns:c16="http://schemas.microsoft.com/office/drawing/2014/chart" uri="{C3380CC4-5D6E-409C-BE32-E72D297353CC}">
              <c16:uniqueId val="{00000007-83D2-41AE-8153-FC25DA2AB7D3}"/>
            </c:ext>
          </c:extLst>
        </c:ser>
        <c:dLbls>
          <c:showLegendKey val="0"/>
          <c:showVal val="0"/>
          <c:showCatName val="0"/>
          <c:showSerName val="0"/>
          <c:showPercent val="0"/>
          <c:showBubbleSize val="0"/>
        </c:dLbls>
        <c:gapWidth val="150"/>
        <c:overlap val="100"/>
        <c:axId val="538941416"/>
        <c:axId val="538941088"/>
      </c:barChart>
      <c:catAx>
        <c:axId val="5389414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800" b="0" i="0" u="none" strike="noStrike" kern="1200" baseline="0">
                <a:solidFill>
                  <a:srgbClr val="0A758F"/>
                </a:solidFill>
                <a:latin typeface="Verdana"/>
                <a:ea typeface="Verdana"/>
                <a:cs typeface="Verdana"/>
              </a:defRPr>
            </a:pPr>
            <a:endParaRPr lang="fr-FR"/>
          </a:p>
        </c:txPr>
        <c:crossAx val="538941088"/>
        <c:crosses val="autoZero"/>
        <c:auto val="1"/>
        <c:lblAlgn val="ctr"/>
        <c:lblOffset val="100"/>
        <c:noMultiLvlLbl val="0"/>
      </c:catAx>
      <c:valAx>
        <c:axId val="538941088"/>
        <c:scaling>
          <c:orientation val="minMax"/>
        </c:scaling>
        <c:delete val="0"/>
        <c:axPos val="l"/>
        <c:majorGridlines>
          <c:spPr>
            <a:ln w="9525" cap="flat" cmpd="sng" algn="ctr">
              <a:solidFill>
                <a:schemeClr val="tx1">
                  <a:lumMod val="15000"/>
                  <a:lumOff val="85000"/>
                </a:schemeClr>
              </a:solidFill>
              <a:round/>
            </a:ln>
            <a:effectLst/>
          </c:spPr>
        </c:majorGridlines>
        <c:title>
          <c:tx>
            <c:strRef>
              <c:f>Macro!$C$330</c:f>
              <c:strCache>
                <c:ptCount val="1"/>
                <c:pt idx="0">
                  <c:v>ktCO2eq</c:v>
                </c:pt>
              </c:strCache>
            </c:strRef>
          </c:tx>
          <c:overlay val="0"/>
          <c:spPr>
            <a:noFill/>
            <a:ln>
              <a:noFill/>
            </a:ln>
            <a:effectLst/>
          </c:spPr>
          <c:txPr>
            <a:bodyPr rot="-5400000" spcFirstLastPara="1" vertOverflow="ellipsis" vert="horz" wrap="square" anchor="ctr" anchorCtr="1"/>
            <a:lstStyle/>
            <a:p>
              <a:pPr algn="ctr">
                <a:defRPr lang="en-US" sz="800" b="0" i="0" u="none" strike="noStrike" kern="1200" baseline="0">
                  <a:solidFill>
                    <a:srgbClr val="0A758F"/>
                  </a:solidFill>
                  <a:latin typeface="Verdana"/>
                  <a:ea typeface="Verdana"/>
                  <a:cs typeface="Verdana"/>
                </a:defRPr>
              </a:pPr>
              <a:endParaRPr lang="fr-F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rgbClr val="0A758F"/>
                </a:solidFill>
                <a:latin typeface="Verdana"/>
                <a:ea typeface="Verdana"/>
                <a:cs typeface="Verdana"/>
              </a:defRPr>
            </a:pPr>
            <a:endParaRPr lang="fr-FR"/>
          </a:p>
        </c:txPr>
        <c:crossAx val="538941416"/>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lang="en-US" sz="800" b="0" i="0" u="none" strike="noStrike" kern="1200" baseline="0">
              <a:solidFill>
                <a:srgbClr val="0A758F"/>
              </a:solidFill>
              <a:latin typeface="Verdana"/>
              <a:ea typeface="Verdana"/>
              <a:cs typeface="Verdana"/>
            </a:defRPr>
          </a:pPr>
          <a:endParaRPr lang="fr-FR"/>
        </a:p>
      </c:txPr>
    </c:legend>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lang="en-US" sz="1000" b="0" i="0" u="none" strike="noStrike" kern="1200" baseline="0">
          <a:solidFill>
            <a:schemeClr val="tx1"/>
          </a:solidFill>
          <a:latin typeface="+mn-lt"/>
          <a:ea typeface="+mn-ea"/>
          <a:cs typeface="+mn-cs"/>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fr-FR">
                <a:latin typeface="Helvetica" panose="020B0500000000000000" pitchFamily="34" charset="0"/>
              </a:rPr>
              <a:t>I4CE – Institute for </a:t>
            </a:r>
            <a:r>
              <a:rPr lang="fr-FR" err="1">
                <a:latin typeface="Helvetica" panose="020B0500000000000000" pitchFamily="34" charset="0"/>
              </a:rPr>
              <a:t>Climate</a:t>
            </a:r>
            <a:r>
              <a:rPr lang="fr-FR">
                <a:latin typeface="Helvetica" panose="020B0500000000000000" pitchFamily="34" charset="0"/>
              </a:rPr>
              <a:t> </a:t>
            </a:r>
            <a:r>
              <a:rPr lang="fr-FR" err="1">
                <a:latin typeface="Helvetica" panose="020B0500000000000000" pitchFamily="34" charset="0"/>
              </a:rPr>
              <a:t>Economics</a:t>
            </a:r>
            <a:endParaRPr lang="fr-FR">
              <a:latin typeface="Helvetica" panose="020B0500000000000000" pitchFamily="34" charset="0"/>
            </a:endParaRP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19C852A-89D7-439F-A417-F78DFB987B56}" type="slidenum">
              <a:rPr lang="fr-FR" smtClean="0">
                <a:latin typeface="Helvetica" panose="020B0500000000000000" pitchFamily="34" charset="0"/>
              </a:rPr>
              <a:t>‹N°›</a:t>
            </a:fld>
            <a:endParaRPr lang="fr-FR">
              <a:latin typeface="Helvetica" panose="020B0500000000000000" pitchFamily="34" charset="0"/>
            </a:endParaRPr>
          </a:p>
        </p:txBody>
      </p:sp>
    </p:spTree>
    <p:extLst>
      <p:ext uri="{BB962C8B-B14F-4D97-AF65-F5344CB8AC3E}">
        <p14:creationId xmlns:p14="http://schemas.microsoft.com/office/powerpoint/2010/main" val="119493007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1366" max="1920" units="cm"/>
          <inkml:channel name="Y" type="integer" max="1080" units="cm"/>
          <inkml:channel name="T" type="integer" max="2.14748E9" units="dev"/>
        </inkml:traceFormat>
        <inkml:channelProperties>
          <inkml:channelProperty channel="X" name="resolution" value="48.53767" units="1/cm"/>
          <inkml:channelProperty channel="Y" name="resolution" value="28.34646" units="1/cm"/>
          <inkml:channelProperty channel="T" name="resolution" value="1" units="1/dev"/>
        </inkml:channelProperties>
      </inkml:inkSource>
      <inkml:timestamp xml:id="ts0" timeString="2020-02-10T11:24:37.638"/>
    </inkml:context>
    <inkml:brush xml:id="br0">
      <inkml:brushProperty name="width" value="0.21167" units="cm"/>
      <inkml:brushProperty name="height" value="0.21167" units="cm"/>
      <inkml:brushProperty name="color" value="#FFFFFF"/>
      <inkml:brushProperty name="fitToCurve" value="1"/>
    </inkml:brush>
  </inkml:definitions>
  <inkml:trace contextRef="#ctx0" brushRef="#br0">141 212 0,'-23'0'78,"-1"24"-63,24-1-15,0 1 16,0-1-16,0 1 16,-23 0 93,23-24 47,-47 0-141,23 0 1,24-24 0,0-23-1,0 23 79,0 24-79,24 0 17,-1-23-32,-23-1 15,24 24 63,-1 0-62,1 0-1,-1 0-15,25 0 32,-1 0-17,-24 0 1,1 0 15,-1 0-15,24 0-1,-47 0-15,47 0 16,-23 0-1,-1 0 17,1 0-1,-1 0 0,1 0 0,23 0-15,-47 0-1,47 0 1,-24 0-16,1 0 31,-1 0 0,24 0 1,-47 0-1,47 0-16,-23 0 32,0 0-31,-1 0 15,1 0-15,-1 0-16,24 0 15,-47 0-15,47 47 16,-23-47-16,-1 0 15,1 0 1,23 0 15,-47 0-15,47 0 46,-24 0-46,1 0-1,-1 24 32,-23-1-16,-23 1-15,23-24-16,-47 24 16,23-24-1,1 0 16,-1 0 1,1 0-17,-1 0 126,-23 0-79,47 0-62,-23-24 31,-1 0-15,1 24-1,-1-23-15,1 23 32,-48-24-17,71 1 126,0-1-79,24 24-31,-1 0-15,1 0 0,-1 0-16,1 0 78,-1 0-63,-23 0 16,47 0-31,-23 0 16,23 47 15,0-47-15,-24 0-1,1 0-15,23 24 16,-24-24 15,-23 0-31,47 0 16,-23 0-1,-1 0-15,1 0 16,-1 0 0,1 0-16,23 0 15,-47 0-15,47 0 16,-23 0-16,-1 0 15,1 0 1,23 0-16,0 0 16,-24 0-16,24 0 15,0 0 1,-23 0-16,-1 0 15,1 0 1,-1 0-16,1 0 16,23 0-1,-47 0 1,47 0-1,-24 0 1,1 0-16,-1 0 16,25 0-1,-48 0-15,47 0 16,-24 0-1,1 0 17,-1 0-17,1 0 1,-1 0-16,24 0 15,-47 0 1,47 0-16,-23 0 16,-1 0-16,1 0 15,23 0 1,-47 0-16,47 0 15,-24 0 1,-46 0 187,-1 0-203,1 0 15,-1 0-15,-23 0 16,47 0-16,-47 0 16,24 0-16,-1 0 15,1 0 1,-1 0-16,-23 0 15,0 0 1,24 0 0,23 0-16,-24 0 15,1 0-15,23 0 16,-24 0-1,-23 0-15,23-24 0,1 24 16,-24 0 0,47 0-1,-47 0 1,23 0-1,1 0 1,-24-23-16,23-1 16,1 24-16,-1 0 15,-23-47 1,47 47 187,24 0-188,-24 0-15,23 0 16,24 0-16,0 0 15,-23 0 1,46 0-16,-70 0 16,24 24-1,-1-24-15,1 0 16,-1 0-1,24 0-15,-47 23 16,48-23 0,-25 0-1,1 0 1,-1 0-1,24 0 1,-47 0 0,47 0-16,-23 0 15,-24 0 1,23 0-16,1 0 31,-24 0-15,23 0-1,1 0 1,-1 0 31,1 0-32,-1 0-15,1 0 16,-24 0-16,47 0 15,-24 0 1,1 0 0,46 0-1,-46 0-15,-24 0 16,47 0-16,-23 0 15,-24 0-15,23 0 16,24 0-16,-47 0 16,47 0-1,-23 0-15,-1 0 16,1 0-1,-1 0-15,1 0 16,23 0 0,-47 0-1,47 0 1,-24 0-1,1 0 1,-1 0 0,1 0-1,-24 0 1,23 0-16,24 0 15,-47 0 1,47 0-16,-23 0 16,-1 0-16,1 0 15,23 0 1,-47 0-1,47 0 1,-23 0-16,-24 0 16,23 0-16,1 0 15,-1 0-15,1 0 16,-1 0-16,1 0 15,46 0-15,1 0 16,-48 0-16,24 0 16,0 0-1,-23 0-15,-1 0 16,24 0-16,-47 0 15,48 0 1,-25 0 0,1 0-1,-1 0 1,1 0-1,-1 0 1,1 0-16,-1 0 16,-23 0-16,47 0 15,-23 0-15,-1 0 16,1 0-16,-1 0 15,1 0 1,23 0 0,-47 0-16,47 0 15,-24 0-15,24 0 16,0 0-16,-23 0 15,-1 0-15,1 0 16,0 0-16,-1 0 16,24 0-1,-47 0-15,47 0 16,-23 0-16,-1 0 15,1 0-15,-1 0 16,1 0-16,-1 0 16,1 0-16,-24 0 15,47 0 1,-24 0-16,1 0 15,-1 0 1,24 0 0,-47 0-16,47 0 15,-23 0 1,-1 0-1,1 0-15,-1 0 16,1 0-16,47 0 16,-48 0-16,1 0 15,23 0-15,-47 0 16,47 0-1,-24 0-15,1 0 16,-1 0-16,1 0 16,-1 0-1,24 0-15,-47 0 16,71 0-16,-48 0 15,1 0-15,23 0 16,-24 0-16,24 0 16,24 0-16,-47 0 15,46 0-15,-46 0 16,23 0-16,0 0 15,-24 0-15,24 0 16,0 0-16,-47 0 16,71 0-16,-24 0 15,-47 0-15,70 0 16,-46 0-16,-1 0 15,48 0-15,-47 0 16,-1 0 0,24 0-16,-47 0 15,47 0-15,-23 0 16,-1 0-16,1 0 15,-1 0 1,1 0-16,46 0 31,-23 0-31,0 0 16,-23 0-1,-1 0-15,1 0 16,-1 0-16,1 0 16,47 0-16,-48 0 15,1 0-15,23 0 16,0 0-16,23 0 15,-23 0-15,0 0 16,47 0-16,-23 0 16,-1 0-16,25 0 15,-48 0-15,23 0 16,1 0-16,-24 0 15,23 0-15,-23 0 16,47 0-16,-70 0 16,-1 0-16,24 0 15,0 0-15,24 0 16,-47 0-16,-1 0 15,24 0-15,-23 0 16,46 0-16,-23 0 16,24 0-1,-71 0-15,70 0 16,-46 0-16,-1 0 15,24 0-15,-23 0 16,23 0-16,0 0 16,-47 0-16,47 0 15,24 0-15,-71 0 16,47 0-16,23 0 15,-70 0-15,71 0 16,-71 0-16,47 0 16,23 0-16,-46 0 15,-1 0-15,48 0 16,-48 0-16,24 0 15,-23 0-15,23 0 16,-23 0-16,23 0 16,23 0-16,1 0 15,-1 0-15,-23 0 16,0 0-16,24 0 15,-71 0-15,47 0 16,-24 0-16,24 0 16,1 0-1,-48 0-15,47 0 16,-24 0-16,1 0 15,-1 0-15,24 0 16,0 0-16,-23 0 16,23 0-16,23 0 15,-23 0-15,24 0 16,-48 0-16,24 0 15,24 0-15,-47 0 16,46 0-16,-23 0 16,0 0-16,0 0 15,24 0-15,-48 0 16,48 0-16,-48 0 15,1 0-15,46 0 16,-46 0-16,23 0 16,24 0-16,-24 0 15,0 0-15,-24 0 16,48 0-16,-48 0 15,1 0-15,-1 0 16,24 0-16,0 0 16,0 0-1,47 0-15,0 0 16,-46 0-16,46 0 15,-24 0-15,-23 0 16,24 0-16,-1 0 16,1 0-16,-1 0 15,1 0-15,0-23 16,-24 23-16,23 0 15,1 0-15,-1 0 16,-46 0-16,-1 0 16,1 0-16,-1 0 15,48 0-15,-48 0 16,48 0-16,-48 0 15,24 0-15,1 0 16,-25 0-16,24 0 16,24 0-16,23 0 15,-24 0-15,-23 0 16,47 0-16,-23 0 15,-24 0-15,24 0 16,-1 0-16,1 0 16,-24 0-1,23 0-15,24 0 16,-47-47-16,0 47 15,24 0-15,-24 0 16,-24 0-16,48 0 16,0 0-16,-1 0 15,-46 0-15,23 0 16,0 0-16,0 0 15,0 0-15,0 0 16,-24 0-16,24 0 16,-23 0-16,-1 0 15,1 0 1,-1 0-16,1 0 15,0 0-15,-1 0 16,24 0-16,-23 0 16,-1 0-1,24-47 1,-23 47-16,23 0 15,-24 0 1,1 0-16,-1 0 16,24 0-1,-23 0-15,23 0 16,23 0-16,1 0 15,-48 0-15,48 0 16,-47 0-16,-1 0 16,1 0-16,23 0 15,-24 0-15,24 0 16,-23 0-16,-1 0 15,24 0-15,-47 0 16,47 0 0,0 0-16,-47 0 15,24 0-15,-1 0 16,1 0-16,-24 0 15,47 0-15,-24 0 16,24 0-16,1 0 16,-48 0-16,47 0 15,-24 0 1,24 0-16,0 0 15,-23 0-15,23 0 16,23 0-16,-23 0 16,24 0-1,-24 0-15,23 0 16,-23 0-16,24 0 15,0 0-15,-71 0 16,70 0-16,-23 0 16,0 0-16,-23 0 15,23 0-15,23 0 16,-23 0-16,24 0 15,-71 0-15,70 0 16,-46 0-16,0 0 16,46 0-16,-46 0 15,-1 0-15,24 0 16,-47 0-16,24 0 15,-1 0-15,-23 0 16,47 0-16,-23 0 16,-1 0-16,48 0 15,-48 0-15,24 0 16,0 0-16,24 0 15,-71 0-15,47 0 16,-23 0-16,-1 0 31,1 0-15,-1 0 233,-23 0-233,0 23-16,0 1 16,24-1-1,-1-23 1,-23 24 15,24-1 109,-24 1-30,-24-24-95,-23 0-15,47 0 16,-47 47-16,-24-47 15,48 0 1,-24 23-16,0-23 16,0 0-16,23 0 15,-23 0-15,47 0 16,-47 0-16,24 0 15,-1 0 1,1 0-16,-1 0 16,1 0-16,-24 0 15,47 0-15,-47 0 16,23 0-16,24 0 15,-47 0-15,0 0 16,47 0-16,-71 0 16,24 0-16,0 0 15,24 0-15,-24 0 16,23 0-1,-23 0-15,-23 0 16,23 0-16,-24 0 16,24 0-1,0 0-15,24 0 16,-25 0-16,1 0 15,24 0-15,-48 0 16,48 0-16,-1 0 16,1 0-16,-1 0 15,-23 0-15,47 0 16,-47 0-16,24 0 15,-1 0-15,1 0 16,-24 0-16,47 0 16,-47 0-1,23 0-15,1 0 16,-48 0-1,47 0-15,-23 0 16,-23 0-16,-1 0 16,48 0-16,-71 0 15,23 0-15,24 0 16,-94 0-16,70 0 15,-46 0-15,23 0 16,23 0-16,-23 0 16,47 0-1,-23 0-15,23 0 16,-24 0-16,47 0 15,1 0-15,-24 0 16,47 0-16,-47 0 16,23 0-16,-23 0 15,0 0-15,47 0 16,-47 0-16,-23 0 15,46 0-15,1 0 16,-48 0-16,71 0 16,-47 0-16,-23 0 15,70 0 1,-48 0-16,25 0 15,-1 0-15,1 0 16,-1 0-16,1 0 16,-24 0-16,47 0 15,-71 0-15,24 0 16,0 0-1,24 0-15,-24 0 16,47 0-16,-71 0 16,24 0-1,0 0-15,24 0 16,-1 0-16,-47 0 15,24 0-15,24 0 16,-24 0-16,-24 0 16,71 0-16,-70 0 15,23 0 1,47 0-1,-47 0 1,23 0-16,1 0 16,-1 0-1,1 0-15,-1 0 16,-46 0-16,46 0 15,-23 0-15,-47 0 16,47 0-16,-24 0 16,1 0-16,-1 0 15,1 0-15,-71 0 16,70 0-16,-47 0 15,-23 0-15,24 0 16,-1 0-16,-23 0 16,23 0-1,48 0-15,23 0 16,-47 0-16,47 0 15,-24 0-15,24 0 16,-94 48-16,141-48 16,-118 0-16,48 0 15,23 0-15,-24 0 16,1 0-16,-1 0 15,1 23-15,-1-23 16,0 0-16,1 0 16,23 0-16,-24 0 15,-23 0-15,0 0 16,0 0-16,-24 0 15,24 0-15,47 0 16,-47 0-16,24 0 16,-1 0-16,1 0 15,-24 0-15,23 0 16,-70 0-16,70 0 15,-46 0-15,23 0 16,0 0-16,-24 0 16,47 0-1,1 0-15,-1 0 16,1 0-16,-1 0 15,-23 0-15,47 0 16,0 0-16,0 0 16,0 0-16,-24 0 15,1 0-15,-24 0 16,47 0-16,0 0 15,-47 0-15,23 0 16,24 0-16,-23 0 16,-1 0-16,-23 0 15,47 0-15,-24 0 16,-23 0-16,0 0 15,0 0-15,0 47 16,0-47-16,23 0 16,-23 0-16,-23 0 15,23 0-15,-24 0 16,24 0-16,23 0 15,-46 0-15,46 0 16,24 0-16,-47 0 16,47 0-1,-23 0-15,-1 0 16,24 0-16,-71 24 15,48-24-15,-24 0 16,23 0-16,24 0 16,-23 0-16,-1 0 15,24 0-15,-47 0 16,23 0-16,1 0 15,-1 0-15,48 0 16,-48 0-16,24 0 16,-23 0-16,-1 0 15,24 0-15,23 0 16,-46 0-16,-1 0 15,1 0-15,46 0 16,-46 0-16,-24 0 16,23 0-16,-46 0 15,69 0-15,-46 0 16,24 0-16,-1 0 15,24 0-15,-23 0 16,-1 0-16,1 0 16,-48 0-1,24 0-15,47 0 16,-71 0-16,71 0 15,0 0-15,0 0 16,-23 0-16,23 0 16,47 0-16,-47 0 15,0 0-15,23 0 16,-47 0-16,24 0 15,47 0-15,-47 0 16,24 0-16,-1 0 16,1 0 15,-24 0-16,47 0 1,-24-24 15,1 24-15,-1-23-1,24-24 32,0 23-31,0 24-1,24 0-15,-1 0 16,24-47 0,0 47 30,-47 0-46,47 0 16,-23 0-16,-1 0 16,1 0-16,23 0 15,-47 0-15,47 0 16,-23 0-16,23 0 15,0 0-15,0 0 16,-24 0-16,48 0 16,-48 47-16,48-47 15,-48 0-15,24 0 16,0 0-16,24 0 15,-71 0-15,47 0 16,0 47-16,-23-47 16,-24 0-1,70 0 1,-23 0-1,0 24-15,-23-24 16,23 47-16,0-47 16,-24 0-16,24 0 15,-47 0-15,47 0 16,-23 0-16,-1 0 15,48 0-15,-48 0 16,24 47 0,1-47-16,-25 0 15,24 0-15,0 0 16,-23 0-16,23 0 15,23 23-15,-46-23 16,46 0-16,1 47 16,-1-47-16,-23 0 15,0 0-15,1 0 16,22 0-16,-23 0 15,0 0-15,24 0 16,-71 0-16,70 0 16,-46 0-1,46 0-15,-46 0 16,23 0-16,70 0 15,-46 0-15,23 0 16,-47 0-16,0 0 16,24 0-16,-24 0 15,-24 0-15,48 0 16,-24 0-16,-24 0 15,1 0 1,-1 0-16,1 0 16,23-47-16,-23 47 15,-1 0 94,-23-23-46,0-1-48,-23 24 1,-25 0-16,25 0 16,-71-47-16,94 47 15,-24-23-15,-23 23 16,47 0-16,-47 0 15,24-24-15,23 24 16,-24 0 0,1 0-1,-1 0 1,1 0-1,-24 0 1,23-23 0,1 23-16,-1 0 15,1 0-15,-1 0 16,-23-48-16,47 48 15,-47 0-15,23 0 16,1-23-16,-1 23 16,-46 0-1,70 0-15,-24 0 16,-23 0-16,47 0 15,-23 0-15,-24 0 16,47 0-16,-47 0 16,23 0-16,1 0 15,-1 0-15,-23 0 16,0 0-16,24 0 15,-1 0 1,1 0-16,-24 0 16,-24 0-16,24 0 15,47 0-15,-71 0 16,1 0-16,23 0 15,0 0-15,-24 0 16,1 0-16,70 0 16,-71 0-16,48 0 15,-48 0-15,47 0 16,1 0-16,-48-47 15,48 47-15,-1 0 16,1 0 0,-24 0-1,23 0 1,1 0-1,-1 0 1,1 0 0,-1 0-1,-23 0 48,24 0-48,-1 0 1,1 0-1,-1 0 1,1 23 15,-1 1-31,1-24 31,23 0 32,-24 0-63,1 0 15,23 0 1,-48 0 15,25 0 32</inkml:trace>
</inkml:ink>
</file>

<file path=ppt/ink/ink10.xml><?xml version="1.0" encoding="utf-8"?>
<inkml:ink xmlns:inkml="http://www.w3.org/2003/InkML">
  <inkml:definitions>
    <inkml:context xml:id="ctx0">
      <inkml:inkSource xml:id="inkSrc0">
        <inkml:traceFormat>
          <inkml:channel name="X" type="integer" min="-1366" max="1920" units="cm"/>
          <inkml:channel name="Y" type="integer" max="1080" units="cm"/>
          <inkml:channel name="T" type="integer" max="2.14748E9" units="dev"/>
        </inkml:traceFormat>
        <inkml:channelProperties>
          <inkml:channelProperty channel="X" name="resolution" value="48.53767" units="1/cm"/>
          <inkml:channelProperty channel="Y" name="resolution" value="28.34646" units="1/cm"/>
          <inkml:channelProperty channel="T" name="resolution" value="1" units="1/dev"/>
        </inkml:channelProperties>
      </inkml:inkSource>
      <inkml:timestamp xml:id="ts0" timeString="2020-02-10T11:24:40.952"/>
    </inkml:context>
    <inkml:brush xml:id="br0">
      <inkml:brushProperty name="width" value="0.21167" units="cm"/>
      <inkml:brushProperty name="height" value="0.21167" units="cm"/>
      <inkml:brushProperty name="color" value="#FFFFFF"/>
      <inkml:brushProperty name="fitToCurve" value="1"/>
    </inkml:brush>
  </inkml:definitions>
  <inkml:trace contextRef="#ctx0" brushRef="#br0">6350 143 0,'-23'0'78,"-24"0"-63,0 0-15,-48 0 16,25 0-16,23 0 16,0 0-16,0 0 15,-24 0-15,1-47 16,46 47-16,-46 0 15,46 0-15,-23 0 16,0-24-16,-24 24 16,48-23-16,-24-1 15,0 24-15,-24 0 16,24-23-16,24 23 15,-24 0 1,47 0-16,-71 0 47,24 0-32,47 0 1,-47 0-16,24 0 16,-24 0-1,-24 0-15,0 23 16,24-23-16,-70 0 15,-1 47-15,1-47 16,23 24-16,-24-24 16,24 0-16,0 0 15,-24 0-15,48 0 16,23 0-16,0 0 15,0 0-15,23 0 16,-23 0-16,-24 0 16,71 0-16,-47 0 15,24 0-15,-1 0 16,1 0-1,-1 0-15,1 0 16,-48 0-16,48 0 16,-48 0-16,48 0 15,-24 0-15,-24 0 16,1 0-16,22 0 15,1 0-15,24 0 16,-24 0-16,0 0 16,-24 0-1,48 0-15,-24 0 16,-24 0-16,24 0 15,-23 0-15,-1 0 16,48 0-16,-48 47 16,47-47-16,-46 0 15,46 23-15,1-23 16,-24 0-16,-24 0 15,1 0-15,-1 0 16,24 0-16,-23 0 16,-1 0-16,0 0 15,24 0-15,0 0 16,24 0-16,-1 0 15,-23 0-15,24 0 16,23 0-16,-47 0 16,23 0-16,1 0 15,-24 0 1,23 0-16,-46 0 15,23 0-15,-24 0 16,24 0-16,23 0 16,-23 0-1,0 0-15,24 0 16,-24 0-16,0 0 15,23 0-15,1 0 16,-1 0-16,1 0 16,-1 0-16,-23 0 15,47 0-15,-47 0 16,24 0-1,-1 0-15,1 0 16,-24 0-16,-1 0 16,25 0-16,-48 24 15,48-1-15,-48-23 16,48 0-16,-1 0 15,-46 24-15,46-24 16,1 0-16,-1 0 16,1 0-16,-1 0 15</inkml:trace>
</inkml:ink>
</file>

<file path=ppt/ink/ink11.xml><?xml version="1.0" encoding="utf-8"?>
<inkml:ink xmlns:inkml="http://www.w3.org/2003/InkML">
  <inkml:definitions>
    <inkml:context xml:id="ctx0">
      <inkml:inkSource xml:id="inkSrc0">
        <inkml:traceFormat>
          <inkml:channel name="X" type="integer" min="-1366" max="1920" units="cm"/>
          <inkml:channel name="Y" type="integer" max="1080" units="cm"/>
          <inkml:channel name="T" type="integer" max="2.14748E9" units="dev"/>
        </inkml:traceFormat>
        <inkml:channelProperties>
          <inkml:channelProperty channel="X" name="resolution" value="48.53767" units="1/cm"/>
          <inkml:channelProperty channel="Y" name="resolution" value="28.34646" units="1/cm"/>
          <inkml:channelProperty channel="T" name="resolution" value="1" units="1/dev"/>
        </inkml:channelProperties>
      </inkml:inkSource>
      <inkml:timestamp xml:id="ts0" timeString="2020-02-10T11:24:45.230"/>
    </inkml:context>
    <inkml:brush xml:id="br0">
      <inkml:brushProperty name="width" value="0.21167" units="cm"/>
      <inkml:brushProperty name="height" value="0.21167" units="cm"/>
      <inkml:brushProperty name="color" value="#FFFFFF"/>
      <inkml:brushProperty name="fitToCurve" value="1"/>
    </inkml:brush>
  </inkml:definitions>
  <inkml:trace contextRef="#ctx0" brushRef="#br0">7620 120 0,'0'0'62,"-24"0"-46,0 0-16,-23 0 15,-23 0-15,46 0 16,1 0-16,-24 0 15,47 0-15,-47 0 16,23 0-16,1 0 16,-24 0-16,0 0 15,47 0-15,-24 0 16,1 0-16,-1 0 15,1 0 1,-24 0 15,47 0-15,-47 0-1,23 0 1,0 0 0,1 0-16,-1 0 15,24 0-15,-23 0 16,-24 0-1,47 0-15,-47 0 16,23 0 0,1 0-16,-24 0 15,23 0-15,-23 0 16,-23 0-16,-1 0 15,24 0-15,-23 0 16,-1 0-16,71 0 16,-71 0-16,24 0 15,47-23-15,-47 23 16,24 0-16,-1 0 15,1 0-15,-1 0 16,1 0-16,-24 0 31,47 0-31,-47 0 47,23 0-47,1 0 16,-1 0-1,-23 0-15,47 0 16,-47 0-16,-24 0 15,71 0 1,-47 0-16,24 0 16,-1 0-16,1 0 15,-24 0-15,-24 0 16,24 0-16,0 0 15,24 0-15,-48 0 16,48 0-16,-1 0 16,-23 0-16,47 0 15,-70 0-15,70 0 16,-48 0-16,25 0 15,23 0-15,-47 0 16,0 0-16,23 0 16,-46 0-1,46 0-15,1 0 16,-1 0-16,-23 0 15,0 0-15,24 0 16,-1 0 0,1 0-1,-24 0-15,23 0 16,-23 0-16,0 0 15,47 0-15,-47 0 16,23 0-16,1 0 16,-1 0-16,1 0 15,-48 0-15,24 0 16,0 0-16,0 0 15,0 23-15,-23-23 16,46 0-16,-70 0 16,0 0-16,23 0 15,-46 0-15,23 0 16,47 0-16,-24 0 15,1 0-15,-24 0 16,46 0-16,-22 0 16,23 0-1,-24 0-15,24 0 16,0 0-16,-23 0 15,23 0-15,23 0 16,-46 0-16,70 0 16,-47 0-16,-24 0 15,47 0-15,-23 0 16,0 0-16,24 0 15,-48 0-15,1 0 16,46 0-16,-23 0 16,-70-23-16,23 23 15,23 0-15,0 0 16,24 0-16,-23 0 15,-1 0-15,24 0 16,-23-47-16,-1 23 16,1 24-16,23 0 15,0 0-15,23 0 16,-23 0-16,47 0 15,-47 0-15,23 0 16,-23 0 0,24 0-1,23 0-15,-24 0 16,-46 0-16,46 0 15,1 0-15,-24 0 16,47 0-16,-71 0 16,48 0-16,-1 0 15,-46 0-15,46 0 16,1 0-16,-1 0 31,0 0-15,-23 0-1,24 0-15,-24 0 16,-24 0-1,71 0-15,-23-23 16,-1 23-16,1 0 16,23 0-16,-24 0 15,-23 0 1,47 0 15,-47 0-31,24 0 31,-1 0-15,1 0-1,-24 0-15,47 0 16,-47 0 0,23 0-1,1 0 1</inkml:trace>
</inkml:ink>
</file>

<file path=ppt/ink/ink12.xml><?xml version="1.0" encoding="utf-8"?>
<inkml:ink xmlns:inkml="http://www.w3.org/2003/InkML">
  <inkml:definitions>
    <inkml:context xml:id="ctx0">
      <inkml:inkSource xml:id="inkSrc0">
        <inkml:traceFormat>
          <inkml:channel name="X" type="integer" min="-1366" max="1920" units="cm"/>
          <inkml:channel name="Y" type="integer" max="1080" units="cm"/>
          <inkml:channel name="T" type="integer" max="2.14748E9" units="dev"/>
        </inkml:traceFormat>
        <inkml:channelProperties>
          <inkml:channelProperty channel="X" name="resolution" value="48.53767" units="1/cm"/>
          <inkml:channelProperty channel="Y" name="resolution" value="28.34646" units="1/cm"/>
          <inkml:channelProperty channel="T" name="resolution" value="1" units="1/dev"/>
        </inkml:channelProperties>
      </inkml:inkSource>
      <inkml:timestamp xml:id="ts0" timeString="2020-02-10T11:24:46.782"/>
    </inkml:context>
    <inkml:brush xml:id="br0">
      <inkml:brushProperty name="width" value="0.21167" units="cm"/>
      <inkml:brushProperty name="height" value="0.21167" units="cm"/>
      <inkml:brushProperty name="color" value="#FFFFFF"/>
      <inkml:brushProperty name="fitToCurve" value="1"/>
    </inkml:brush>
  </inkml:definitions>
  <inkml:trace contextRef="#ctx0" brushRef="#br0">1294 0 0,'0'0'47,"-24"0"-16,1 0-15,23 0-1,-47 0-15,23 0 16,1 0-16,-24 0 15,23 0-15,-23 0 16,23 0-16,-23 0 16,0 24-16,-23-24 15,-1 0-15,24 0 16,-47 0-16,47 0 15,-47 0-15,47 0 16,-24 0-16,1 0 16,46 0-1,1 0-15,-24 0 16,47 0-16,-47 0 15,23 23 1,1-23 0,-1 0-1,1 24-15,23-1 31,-24-23-15,-23 0 0</inkml:trace>
</inkml:ink>
</file>

<file path=ppt/ink/ink2.xml><?xml version="1.0" encoding="utf-8"?>
<inkml:ink xmlns:inkml="http://www.w3.org/2003/InkML">
  <inkml:definitions>
    <inkml:context xml:id="ctx0">
      <inkml:inkSource xml:id="inkSrc0">
        <inkml:traceFormat>
          <inkml:channel name="X" type="integer" min="-1366" max="1920" units="cm"/>
          <inkml:channel name="Y" type="integer" max="1080" units="cm"/>
          <inkml:channel name="T" type="integer" max="2.14748E9" units="dev"/>
        </inkml:traceFormat>
        <inkml:channelProperties>
          <inkml:channelProperty channel="X" name="resolution" value="48.53767" units="1/cm"/>
          <inkml:channelProperty channel="Y" name="resolution" value="28.34646" units="1/cm"/>
          <inkml:channelProperty channel="T" name="resolution" value="1" units="1/dev"/>
        </inkml:channelProperties>
      </inkml:inkSource>
      <inkml:timestamp xml:id="ts0" timeString="2020-02-10T11:24:40.952"/>
    </inkml:context>
    <inkml:brush xml:id="br0">
      <inkml:brushProperty name="width" value="0.21167" units="cm"/>
      <inkml:brushProperty name="height" value="0.21167" units="cm"/>
      <inkml:brushProperty name="color" value="#FFFFFF"/>
      <inkml:brushProperty name="fitToCurve" value="1"/>
    </inkml:brush>
  </inkml:definitions>
  <inkml:trace contextRef="#ctx0" brushRef="#br0">6350 143 0,'-23'0'78,"-24"0"-63,0 0-15,-48 0 16,25 0-16,23 0 16,0 0-16,0 0 15,-24 0-15,1-47 16,46 47-16,-46 0 15,46 0-15,-23 0 16,0-24-16,-24 24 16,48-23-16,-24-1 15,0 24-15,-24 0 16,24-23-16,24 23 15,-24 0 1,47 0-16,-71 0 47,24 0-32,47 0 1,-47 0-16,24 0 16,-24 0-1,-24 0-15,0 23 16,24-23-16,-70 0 15,-1 47-15,1-47 16,23 24-16,-24-24 16,24 0-16,0 0 15,-24 0-15,48 0 16,23 0-16,0 0 15,0 0-15,23 0 16,-23 0-16,-24 0 16,71 0-16,-47 0 15,24 0-15,-1 0 16,1 0-1,-1 0-15,1 0 16,-48 0-16,48 0 16,-48 0-16,48 0 15,-24 0-15,-24 0 16,1 0-16,22 0 15,1 0-15,24 0 16,-24 0-16,0 0 16,-24 0-1,48 0-15,-24 0 16,-24 0-16,24 0 15,-23 0-15,-1 0 16,48 0-16,-48 47 16,47-47-16,-46 0 15,46 23-15,1-23 16,-24 0-16,-24 0 15,1 0-15,-1 0 16,24 0-16,-23 0 16,-1 0-16,0 0 15,24 0-15,0 0 16,24 0-16,-1 0 15,-23 0-15,24 0 16,23 0-16,-47 0 16,23 0-16,1 0 15,-24 0 1,23 0-16,-46 0 15,23 0-15,-24 0 16,24 0-16,23 0 16,-23 0-1,0 0-15,24 0 16,-24 0-16,0 0 15,23 0-15,1 0 16,-1 0-16,1 0 16,-1 0-16,-23 0 15,47 0-15,-47 0 16,24 0-1,-1 0-15,1 0 16,-24 0-16,-1 0 16,25 0-16,-48 24 15,48-1-15,-48-23 16,48 0-16,-1 0 15,-46 24-15,46-24 16,1 0-16,-1 0 16,1 0-16,-1 0 15</inkml:trace>
</inkml:ink>
</file>

<file path=ppt/ink/ink3.xml><?xml version="1.0" encoding="utf-8"?>
<inkml:ink xmlns:inkml="http://www.w3.org/2003/InkML">
  <inkml:definitions>
    <inkml:context xml:id="ctx0">
      <inkml:inkSource xml:id="inkSrc0">
        <inkml:traceFormat>
          <inkml:channel name="X" type="integer" min="-1366" max="1920" units="cm"/>
          <inkml:channel name="Y" type="integer" max="1080" units="cm"/>
          <inkml:channel name="T" type="integer" max="2.14748E9" units="dev"/>
        </inkml:traceFormat>
        <inkml:channelProperties>
          <inkml:channelProperty channel="X" name="resolution" value="48.53767" units="1/cm"/>
          <inkml:channelProperty channel="Y" name="resolution" value="28.34646" units="1/cm"/>
          <inkml:channelProperty channel="T" name="resolution" value="1" units="1/dev"/>
        </inkml:channelProperties>
      </inkml:inkSource>
      <inkml:timestamp xml:id="ts0" timeString="2020-02-10T11:24:45.230"/>
    </inkml:context>
    <inkml:brush xml:id="br0">
      <inkml:brushProperty name="width" value="0.21167" units="cm"/>
      <inkml:brushProperty name="height" value="0.21167" units="cm"/>
      <inkml:brushProperty name="color" value="#FFFFFF"/>
      <inkml:brushProperty name="fitToCurve" value="1"/>
    </inkml:brush>
  </inkml:definitions>
  <inkml:trace contextRef="#ctx0" brushRef="#br0">7620 120 0,'0'0'62,"-24"0"-46,0 0-16,-23 0 15,-23 0-15,46 0 16,1 0-16,-24 0 15,47 0-15,-47 0 16,23 0-16,1 0 16,-24 0-16,0 0 15,47 0-15,-24 0 16,1 0-16,-1 0 15,1 0 1,-24 0 15,47 0-15,-47 0-1,23 0 1,0 0 0,1 0-16,-1 0 15,24 0-15,-23 0 16,-24 0-1,47 0-15,-47 0 16,23 0 0,1 0-16,-24 0 15,23 0-15,-23 0 16,-23 0-16,-1 0 15,24 0-15,-23 0 16,-1 0-16,71 0 16,-71 0-16,24 0 15,47-23-15,-47 23 16,24 0-16,-1 0 15,1 0-15,-1 0 16,1 0-16,-24 0 31,47 0-31,-47 0 47,23 0-47,1 0 16,-1 0-1,-23 0-15,47 0 16,-47 0-16,-24 0 15,71 0 1,-47 0-16,24 0 16,-1 0-16,1 0 15,-24 0-15,-24 0 16,24 0-16,0 0 15,24 0-15,-48 0 16,48 0-16,-1 0 16,-23 0-16,47 0 15,-70 0-15,70 0 16,-48 0-16,25 0 15,23 0-15,-47 0 16,0 0-16,23 0 16,-46 0-1,46 0-15,1 0 16,-1 0-16,-23 0 15,0 0-15,24 0 16,-1 0 0,1 0-1,-24 0-15,23 0 16,-23 0-16,0 0 15,47 0-15,-47 0 16,23 0-16,1 0 16,-1 0-16,1 0 15,-48 0-15,24 0 16,0 0-16,0 0 15,0 23-15,-23-23 16,46 0-16,-70 0 16,0 0-16,23 0 15,-46 0-15,23 0 16,47 0-16,-24 0 15,1 0-15,-24 0 16,46 0-16,-22 0 16,23 0-1,-24 0-15,24 0 16,0 0-16,-23 0 15,23 0-15,23 0 16,-46 0-16,70 0 16,-47 0-16,-24 0 15,47 0-15,-23 0 16,0 0-16,24 0 15,-48 0-15,1 0 16,46 0-16,-23 0 16,-70-23-16,23 23 15,23 0-15,0 0 16,24 0-16,-23 0 15,-1 0-15,24 0 16,-23-47-16,-1 23 16,1 24-16,23 0 15,0 0-15,23 0 16,-23 0-16,47 0 15,-47 0-15,23 0 16,-23 0 0,24 0-1,23 0-15,-24 0 16,-46 0-16,46 0 15,1 0-15,-24 0 16,47 0-16,-71 0 16,48 0-16,-1 0 15,-46 0-15,46 0 16,1 0-16,-1 0 31,0 0-15,-23 0-1,24 0-15,-24 0 16,-24 0-1,71 0-15,-23-23 16,-1 23-16,1 0 16,23 0-16,-24 0 15,-23 0 1,47 0 15,-47 0-31,24 0 31,-1 0-15,1 0-1,-24 0-15,47 0 16,-47 0 0,23 0-1,1 0 1</inkml:trace>
</inkml:ink>
</file>

<file path=ppt/ink/ink4.xml><?xml version="1.0" encoding="utf-8"?>
<inkml:ink xmlns:inkml="http://www.w3.org/2003/InkML">
  <inkml:definitions>
    <inkml:context xml:id="ctx0">
      <inkml:inkSource xml:id="inkSrc0">
        <inkml:traceFormat>
          <inkml:channel name="X" type="integer" min="-1366" max="1920" units="cm"/>
          <inkml:channel name="Y" type="integer" max="1080" units="cm"/>
          <inkml:channel name="T" type="integer" max="2.14748E9" units="dev"/>
        </inkml:traceFormat>
        <inkml:channelProperties>
          <inkml:channelProperty channel="X" name="resolution" value="48.53767" units="1/cm"/>
          <inkml:channelProperty channel="Y" name="resolution" value="28.34646" units="1/cm"/>
          <inkml:channelProperty channel="T" name="resolution" value="1" units="1/dev"/>
        </inkml:channelProperties>
      </inkml:inkSource>
      <inkml:timestamp xml:id="ts0" timeString="2020-02-10T11:24:46.782"/>
    </inkml:context>
    <inkml:brush xml:id="br0">
      <inkml:brushProperty name="width" value="0.21167" units="cm"/>
      <inkml:brushProperty name="height" value="0.21167" units="cm"/>
      <inkml:brushProperty name="color" value="#FFFFFF"/>
      <inkml:brushProperty name="fitToCurve" value="1"/>
    </inkml:brush>
  </inkml:definitions>
  <inkml:trace contextRef="#ctx0" brushRef="#br0">1294 0 0,'0'0'47,"-24"0"-16,1 0-15,23 0-1,-47 0-15,23 0 16,1 0-16,-24 0 15,23 0-15,-23 0 16,23 0-16,-23 0 16,0 24-16,-23-24 15,-1 0-15,24 0 16,-47 0-16,47 0 15,-47 0-15,47 0 16,-24 0-16,1 0 16,46 0-1,1 0-15,-24 0 16,47 0-16,-47 0 15,23 23 1,1-23 0,-1 0-1,1 24-15,23-1 31,-24-23-15,-23 0 0</inkml:trace>
</inkml:ink>
</file>

<file path=ppt/ink/ink5.xml><?xml version="1.0" encoding="utf-8"?>
<inkml:ink xmlns:inkml="http://www.w3.org/2003/InkML">
  <inkml:definitions>
    <inkml:context xml:id="ctx0">
      <inkml:inkSource xml:id="inkSrc0">
        <inkml:traceFormat>
          <inkml:channel name="X" type="integer" min="-1366" max="1920" units="cm"/>
          <inkml:channel name="Y" type="integer" max="1080" units="cm"/>
          <inkml:channel name="T" type="integer" max="2.14748E9" units="dev"/>
        </inkml:traceFormat>
        <inkml:channelProperties>
          <inkml:channelProperty channel="X" name="resolution" value="48.53767" units="1/cm"/>
          <inkml:channelProperty channel="Y" name="resolution" value="28.34646" units="1/cm"/>
          <inkml:channelProperty channel="T" name="resolution" value="1" units="1/dev"/>
        </inkml:channelProperties>
      </inkml:inkSource>
      <inkml:timestamp xml:id="ts0" timeString="2020-02-10T11:24:37.638"/>
    </inkml:context>
    <inkml:brush xml:id="br0">
      <inkml:brushProperty name="width" value="0.21167" units="cm"/>
      <inkml:brushProperty name="height" value="0.21167" units="cm"/>
      <inkml:brushProperty name="color" value="#FFFFFF"/>
      <inkml:brushProperty name="fitToCurve" value="1"/>
    </inkml:brush>
  </inkml:definitions>
  <inkml:trace contextRef="#ctx0" brushRef="#br0">141 212 0,'-23'0'78,"-1"24"-63,24-1-15,0 1 16,0-1-16,0 1 16,-23 0 93,23-24 47,-47 0-141,23 0 1,24-24 0,0-23-1,0 23 79,0 24-79,24 0 17,-1-23-32,-23-1 15,24 24 63,-1 0-62,1 0-1,-1 0-15,25 0 32,-1 0-17,-24 0 1,1 0 15,-1 0-15,24 0-1,-47 0-15,47 0 16,-23 0-1,-1 0 17,1 0-1,-1 0 0,1 0 0,23 0-15,-47 0-1,47 0 1,-24 0-16,1 0 31,-1 0 0,24 0 1,-47 0-1,47 0-16,-23 0 32,0 0-31,-1 0 15,1 0-15,-1 0-16,24 0 15,-47 0-15,47 47 16,-23-47-16,-1 0 15,1 0 1,23 0 15,-47 0-15,47 0 46,-24 0-46,1 0-1,-1 24 32,-23-1-16,-23 1-15,23-24-16,-47 24 16,23-24-1,1 0 16,-1 0 1,1 0-17,-1 0 126,-23 0-79,47 0-62,-23-24 31,-1 0-15,1 24-1,-1-23-15,1 23 32,-48-24-17,71 1 126,0-1-79,24 24-31,-1 0-15,1 0 0,-1 0-16,1 0 78,-1 0-63,-23 0 16,47 0-31,-23 0 16,23 47 15,0-47-15,-24 0-1,1 0-15,23 24 16,-24-24 15,-23 0-31,47 0 16,-23 0-1,-1 0-15,1 0 16,-1 0 0,1 0-16,23 0 15,-47 0-15,47 0 16,-23 0-16,-1 0 15,1 0 1,23 0-16,0 0 16,-24 0-16,24 0 15,0 0 1,-23 0-16,-1 0 15,1 0 1,-1 0-16,1 0 16,23 0-1,-47 0 1,47 0-1,-24 0 1,1 0-16,-1 0 16,25 0-1,-48 0-15,47 0 16,-24 0-1,1 0 17,-1 0-17,1 0 1,-1 0-16,24 0 15,-47 0 1,47 0-16,-23 0 16,-1 0-16,1 0 15,23 0 1,-47 0-16,47 0 15,-24 0 1,-46 0 187,-1 0-203,1 0 15,-1 0-15,-23 0 16,47 0-16,-47 0 16,24 0-16,-1 0 15,1 0 1,-1 0-16,-23 0 15,0 0 1,24 0 0,23 0-16,-24 0 15,1 0-15,23 0 16,-24 0-1,-23 0-15,23-24 0,1 24 16,-24 0 0,47 0-1,-47 0 1,23 0-1,1 0 1,-24-23-16,23-1 16,1 24-16,-1 0 15,-23-47 1,47 47 187,24 0-188,-24 0-15,23 0 16,24 0-16,0 0 15,-23 0 1,46 0-16,-70 0 16,24 24-1,-1-24-15,1 0 16,-1 0-1,24 0-15,-47 23 16,48-23 0,-25 0-1,1 0 1,-1 0-1,24 0 1,-47 0 0,47 0-16,-23 0 15,-24 0 1,23 0-16,1 0 31,-24 0-15,23 0-1,1 0 1,-1 0 31,1 0-32,-1 0-15,1 0 16,-24 0-16,47 0 15,-24 0 1,1 0 0,46 0-1,-46 0-15,-24 0 16,47 0-16,-23 0 15,-24 0-15,23 0 16,24 0-16,-47 0 16,47 0-1,-23 0-15,-1 0 16,1 0-1,-1 0-15,1 0 16,23 0 0,-47 0-1,47 0 1,-24 0-1,1 0 1,-1 0 0,1 0-1,-24 0 1,23 0-16,24 0 15,-47 0 1,47 0-16,-23 0 16,-1 0-16,1 0 15,23 0 1,-47 0-1,47 0 1,-23 0-16,-24 0 16,23 0-16,1 0 15,-1 0-15,1 0 16,-1 0-16,1 0 15,46 0-15,1 0 16,-48 0-16,24 0 16,0 0-1,-23 0-15,-1 0 16,24 0-16,-47 0 15,48 0 1,-25 0 0,1 0-1,-1 0 1,1 0-1,-1 0 1,1 0-16,-1 0 16,-23 0-16,47 0 15,-23 0-15,-1 0 16,1 0-16,-1 0 15,1 0 1,23 0 0,-47 0-16,47 0 15,-24 0-15,24 0 16,0 0-16,-23 0 15,-1 0-15,1 0 16,0 0-16,-1 0 16,24 0-1,-47 0-15,47 0 16,-23 0-16,-1 0 15,1 0-15,-1 0 16,1 0-16,-1 0 16,1 0-16,-24 0 15,47 0 1,-24 0-16,1 0 15,-1 0 1,24 0 0,-47 0-16,47 0 15,-23 0 1,-1 0-1,1 0-15,-1 0 16,1 0-16,47 0 16,-48 0-16,1 0 15,23 0-15,-47 0 16,47 0-1,-24 0-15,1 0 16,-1 0-16,1 0 16,-1 0-1,24 0-15,-47 0 16,71 0-16,-48 0 15,1 0-15,23 0 16,-24 0-16,24 0 16,24 0-16,-47 0 15,46 0-15,-46 0 16,23 0-16,0 0 15,-24 0-15,24 0 16,0 0-16,-47 0 16,71 0-16,-24 0 15,-47 0-15,70 0 16,-46 0-16,-1 0 15,48 0-15,-47 0 16,-1 0 0,24 0-16,-47 0 15,47 0-15,-23 0 16,-1 0-16,1 0 15,-1 0 1,1 0-16,46 0 31,-23 0-31,0 0 16,-23 0-1,-1 0-15,1 0 16,-1 0-16,1 0 16,47 0-16,-48 0 15,1 0-15,23 0 16,0 0-16,23 0 15,-23 0-15,0 0 16,47 0-16,-23 0 16,-1 0-16,25 0 15,-48 0-15,23 0 16,1 0-16,-24 0 15,23 0-15,-23 0 16,47 0-16,-70 0 16,-1 0-16,24 0 15,0 0-15,24 0 16,-47 0-16,-1 0 15,24 0-15,-23 0 16,46 0-16,-23 0 16,24 0-1,-71 0-15,70 0 16,-46 0-16,-1 0 15,24 0-15,-23 0 16,23 0-16,0 0 16,-47 0-16,47 0 15,24 0-15,-71 0 16,47 0-16,23 0 15,-70 0-15,71 0 16,-71 0-16,47 0 16,23 0-16,-46 0 15,-1 0-15,48 0 16,-48 0-16,24 0 15,-23 0-15,23 0 16,-23 0-16,23 0 16,23 0-16,1 0 15,-1 0-15,-23 0 16,0 0-16,24 0 15,-71 0-15,47 0 16,-24 0-16,24 0 16,1 0-1,-48 0-15,47 0 16,-24 0-16,1 0 15,-1 0-15,24 0 16,0 0-16,-23 0 16,23 0-16,23 0 15,-23 0-15,24 0 16,-48 0-16,24 0 15,24 0-15,-47 0 16,46 0-16,-23 0 16,0 0-16,0 0 15,24 0-15,-48 0 16,48 0-16,-48 0 15,1 0-15,46 0 16,-46 0-16,23 0 16,24 0-16,-24 0 15,0 0-15,-24 0 16,48 0-16,-48 0 15,1 0-15,-1 0 16,24 0-16,0 0 16,0 0-1,47 0-15,0 0 16,-46 0-16,46 0 15,-24 0-15,-23 0 16,24 0-16,-1 0 16,1 0-16,-1 0 15,1 0-15,0-23 16,-24 23-16,23 0 15,1 0-15,-1 0 16,-46 0-16,-1 0 16,1 0-16,-1 0 15,48 0-15,-48 0 16,48 0-16,-48 0 15,24 0-15,1 0 16,-25 0-16,24 0 16,24 0-16,23 0 15,-24 0-15,-23 0 16,47 0-16,-23 0 15,-24 0-15,24 0 16,-1 0-16,1 0 16,-24 0-1,23 0-15,24 0 16,-47-47-16,0 47 15,24 0-15,-24 0 16,-24 0-16,48 0 16,0 0-16,-1 0 15,-46 0-15,23 0 16,0 0-16,0 0 15,0 0-15,0 0 16,-24 0-16,24 0 16,-23 0-16,-1 0 15,1 0 1,-1 0-16,1 0 15,0 0-15,-1 0 16,24 0-16,-23 0 16,-1 0-1,24-47 1,-23 47-16,23 0 15,-24 0 1,1 0-16,-1 0 16,24 0-1,-23 0-15,23 0 16,23 0-16,1 0 15,-48 0-15,48 0 16,-47 0-16,-1 0 16,1 0-16,23 0 15,-24 0-15,24 0 16,-23 0-16,-1 0 15,24 0-15,-47 0 16,47 0 0,0 0-16,-47 0 15,24 0-15,-1 0 16,1 0-16,-24 0 15,47 0-15,-24 0 16,24 0-16,1 0 16,-48 0-16,47 0 15,-24 0 1,24 0-16,0 0 15,-23 0-15,23 0 16,23 0-16,-23 0 16,24 0-1,-24 0-15,23 0 16,-23 0-16,24 0 15,0 0-15,-71 0 16,70 0-16,-23 0 16,0 0-16,-23 0 15,23 0-15,23 0 16,-23 0-16,24 0 15,-71 0-15,70 0 16,-46 0-16,0 0 16,46 0-16,-46 0 15,-1 0-15,24 0 16,-47 0-16,24 0 15,-1 0-15,-23 0 16,47 0-16,-23 0 16,-1 0-16,48 0 15,-48 0-15,24 0 16,0 0-16,24 0 15,-71 0-15,47 0 16,-23 0-16,-1 0 31,1 0-15,-1 0 233,-23 0-233,0 23-16,0 1 16,24-1-1,-1-23 1,-23 24 15,24-1 109,-24 1-30,-24-24-95,-23 0-15,47 0 16,-47 47-16,-24-47 15,48 0 1,-24 23-16,0-23 16,0 0-16,23 0 15,-23 0-15,47 0 16,-47 0-16,24 0 15,-1 0 1,1 0-16,-1 0 16,1 0-16,-24 0 15,47 0-15,-47 0 16,23 0-16,24 0 15,-47 0-15,0 0 16,47 0-16,-71 0 16,24 0-16,0 0 15,24 0-15,-24 0 16,23 0-1,-23 0-15,-23 0 16,23 0-16,-24 0 16,24 0-1,0 0-15,24 0 16,-25 0-16,1 0 15,24 0-15,-48 0 16,48 0-16,-1 0 16,1 0-16,-1 0 15,-23 0-15,47 0 16,-47 0-16,24 0 15,-1 0-15,1 0 16,-24 0-16,47 0 16,-47 0-1,23 0-15,1 0 16,-48 0-1,47 0-15,-23 0 16,-23 0-16,-1 0 16,48 0-16,-71 0 15,23 0-15,24 0 16,-94 0-16,70 0 15,-46 0-15,23 0 16,23 0-16,-23 0 16,47 0-1,-23 0-15,23 0 16,-24 0-16,47 0 15,1 0-15,-24 0 16,47 0-16,-47 0 16,23 0-16,-23 0 15,0 0-15,47 0 16,-47 0-16,-23 0 15,46 0-15,1 0 16,-48 0-16,71 0 16,-47 0-16,-23 0 15,70 0 1,-48 0-16,25 0 15,-1 0-15,1 0 16,-1 0-16,1 0 16,-24 0-16,47 0 15,-71 0-15,24 0 16,0 0-1,24 0-15,-24 0 16,47 0-16,-71 0 16,24 0-1,0 0-15,24 0 16,-1 0-16,-47 0 15,24 0-15,24 0 16,-24 0-16,-24 0 16,71 0-16,-70 0 15,23 0 1,47 0-1,-47 0 1,23 0-16,1 0 16,-1 0-1,1 0-15,-1 0 16,-46 0-16,46 0 15,-23 0-15,-47 0 16,47 0-16,-24 0 16,1 0-16,-1 0 15,1 0-15,-71 0 16,70 0-16,-47 0 15,-23 0-15,24 0 16,-1 0-16,-23 0 16,23 0-1,48 0-15,23 0 16,-47 0-16,47 0 15,-24 0-15,24 0 16,-94 48-16,141-48 16,-118 0-16,48 0 15,23 0-15,-24 0 16,1 0-16,-1 0 15,1 23-15,-1-23 16,0 0-16,1 0 16,23 0-16,-24 0 15,-23 0-15,0 0 16,0 0-16,-24 0 15,24 0-15,47 0 16,-47 0-16,24 0 16,-1 0-16,1 0 15,-24 0-15,23 0 16,-70 0-16,70 0 15,-46 0-15,23 0 16,0 0-16,-24 0 16,47 0-1,1 0-15,-1 0 16,1 0-16,-1 0 15,-23 0-15,47 0 16,0 0-16,0 0 16,0 0-16,-24 0 15,1 0-15,-24 0 16,47 0-16,0 0 15,-47 0-15,23 0 16,24 0-16,-23 0 16,-1 0-16,-23 0 15,47 0-15,-24 0 16,-23 0-16,0 0 15,0 0-15,0 47 16,0-47-16,23 0 16,-23 0-16,-23 0 15,23 0-15,-24 0 16,24 0-16,23 0 15,-46 0-15,46 0 16,24 0-16,-47 0 16,47 0-1,-23 0-15,-1 0 16,24 0-16,-71 24 15,48-24-15,-24 0 16,23 0-16,24 0 16,-23 0-16,-1 0 15,24 0-15,-47 0 16,23 0-16,1 0 15,-1 0-15,48 0 16,-48 0-16,24 0 16,-23 0-16,-1 0 15,24 0-15,23 0 16,-46 0-16,-1 0 15,1 0-15,46 0 16,-46 0-16,-24 0 16,23 0-16,-46 0 15,69 0-15,-46 0 16,24 0-16,-1 0 15,24 0-15,-23 0 16,-1 0-16,1 0 16,-48 0-1,24 0-15,47 0 16,-71 0-16,71 0 15,0 0-15,0 0 16,-23 0-16,23 0 16,47 0-16,-47 0 15,0 0-15,23 0 16,-47 0-16,24 0 15,47 0-15,-47 0 16,24 0-16,-1 0 16,1 0 15,-24 0-16,47 0 1,-24-24 15,1 24-15,-1-23-1,24-24 32,0 23-31,0 24-1,24 0-15,-1 0 16,24-47 0,0 47 30,-47 0-46,47 0 16,-23 0-16,-1 0 16,1 0-16,23 0 15,-47 0-15,47 0 16,-23 0-16,23 0 15,0 0-15,0 0 16,-24 0-16,48 0 16,-48 47-16,48-47 15,-48 0-15,24 0 16,0 0-16,24 0 15,-71 0-15,47 0 16,0 47-16,-23-47 16,-24 0-1,70 0 1,-23 0-1,0 24-15,-23-24 16,23 47-16,0-47 16,-24 0-16,24 0 15,-47 0-15,47 0 16,-23 0-16,-1 0 15,48 0-15,-48 0 16,24 47 0,1-47-16,-25 0 15,24 0-15,0 0 16,-23 0-16,23 0 15,23 23-15,-46-23 16,46 0-16,1 47 16,-1-47-16,-23 0 15,0 0-15,1 0 16,22 0-16,-23 0 15,0 0-15,24 0 16,-71 0-16,70 0 16,-46 0-1,46 0-15,-46 0 16,23 0-16,70 0 15,-46 0-15,23 0 16,-47 0-16,0 0 16,24 0-16,-24 0 15,-24 0-15,48 0 16,-24 0-16,-24 0 15,1 0 1,-1 0-16,1 0 16,23-47-16,-23 47 15,-1 0 94,-23-23-46,0-1-48,-23 24 1,-25 0-16,25 0 16,-71-47-16,94 47 15,-24-23-15,-23 23 16,47 0-16,-47 0 15,24-24-15,23 24 16,-24 0 0,1 0-1,-1 0 1,1 0-1,-24 0 1,23-23 0,1 23-16,-1 0 15,1 0-15,-1 0 16,-23-48-16,47 48 15,-47 0-15,23 0 16,1-23-16,-1 23 16,-46 0-1,70 0-15,-24 0 16,-23 0-16,47 0 15,-23 0-15,-24 0 16,47 0-16,-47 0 16,23 0-16,1 0 15,-1 0-15,-23 0 16,0 0-16,24 0 15,-1 0 1,1 0-16,-24 0 16,-24 0-16,24 0 15,47 0-15,-71 0 16,1 0-16,23 0 15,0 0-15,-24 0 16,1 0-16,70 0 16,-71 0-16,48 0 15,-48 0-15,47 0 16,1 0-16,-48-47 15,48 47-15,-1 0 16,1 0 0,-24 0-1,23 0 1,1 0-1,-1 0 1,1 0 0,-1 0-1,-23 0 48,24 0-48,-1 0 1,1 0-1,-1 0 1,1 23 15,-1 1-31,1-24 31,23 0 32,-24 0-63,1 0 15,23 0 1,-48 0 15,25 0 32</inkml:trace>
</inkml:ink>
</file>

<file path=ppt/ink/ink6.xml><?xml version="1.0" encoding="utf-8"?>
<inkml:ink xmlns:inkml="http://www.w3.org/2003/InkML">
  <inkml:definitions>
    <inkml:context xml:id="ctx0">
      <inkml:inkSource xml:id="inkSrc0">
        <inkml:traceFormat>
          <inkml:channel name="X" type="integer" min="-1366" max="1920" units="cm"/>
          <inkml:channel name="Y" type="integer" max="1080" units="cm"/>
          <inkml:channel name="T" type="integer" max="2.14748E9" units="dev"/>
        </inkml:traceFormat>
        <inkml:channelProperties>
          <inkml:channelProperty channel="X" name="resolution" value="48.53767" units="1/cm"/>
          <inkml:channelProperty channel="Y" name="resolution" value="28.34646" units="1/cm"/>
          <inkml:channelProperty channel="T" name="resolution" value="1" units="1/dev"/>
        </inkml:channelProperties>
      </inkml:inkSource>
      <inkml:timestamp xml:id="ts0" timeString="2020-02-10T11:24:40.952"/>
    </inkml:context>
    <inkml:brush xml:id="br0">
      <inkml:brushProperty name="width" value="0.21167" units="cm"/>
      <inkml:brushProperty name="height" value="0.21167" units="cm"/>
      <inkml:brushProperty name="color" value="#FFFFFF"/>
      <inkml:brushProperty name="fitToCurve" value="1"/>
    </inkml:brush>
  </inkml:definitions>
  <inkml:trace contextRef="#ctx0" brushRef="#br0">6350 143 0,'-23'0'78,"-24"0"-63,0 0-15,-48 0 16,25 0-16,23 0 16,0 0-16,0 0 15,-24 0-15,1-47 16,46 47-16,-46 0 15,46 0-15,-23 0 16,0-24-16,-24 24 16,48-23-16,-24-1 15,0 24-15,-24 0 16,24-23-16,24 23 15,-24 0 1,47 0-16,-71 0 47,24 0-32,47 0 1,-47 0-16,24 0 16,-24 0-1,-24 0-15,0 23 16,24-23-16,-70 0 15,-1 47-15,1-47 16,23 24-16,-24-24 16,24 0-16,0 0 15,-24 0-15,48 0 16,23 0-16,0 0 15,0 0-15,23 0 16,-23 0-16,-24 0 16,71 0-16,-47 0 15,24 0-15,-1 0 16,1 0-1,-1 0-15,1 0 16,-48 0-16,48 0 16,-48 0-16,48 0 15,-24 0-15,-24 0 16,1 0-16,22 0 15,1 0-15,24 0 16,-24 0-16,0 0 16,-24 0-1,48 0-15,-24 0 16,-24 0-16,24 0 15,-23 0-15,-1 0 16,48 0-16,-48 47 16,47-47-16,-46 0 15,46 23-15,1-23 16,-24 0-16,-24 0 15,1 0-15,-1 0 16,24 0-16,-23 0 16,-1 0-16,0 0 15,24 0-15,0 0 16,24 0-16,-1 0 15,-23 0-15,24 0 16,23 0-16,-47 0 16,23 0-16,1 0 15,-24 0 1,23 0-16,-46 0 15,23 0-15,-24 0 16,24 0-16,23 0 16,-23 0-1,0 0-15,24 0 16,-24 0-16,0 0 15,23 0-15,1 0 16,-1 0-16,1 0 16,-1 0-16,-23 0 15,47 0-15,-47 0 16,24 0-1,-1 0-15,1 0 16,-24 0-16,-1 0 16,25 0-16,-48 24 15,48-1-15,-48-23 16,48 0-16,-1 0 15,-46 24-15,46-24 16,1 0-16,-1 0 16,1 0-16,-1 0 15</inkml:trace>
</inkml:ink>
</file>

<file path=ppt/ink/ink7.xml><?xml version="1.0" encoding="utf-8"?>
<inkml:ink xmlns:inkml="http://www.w3.org/2003/InkML">
  <inkml:definitions>
    <inkml:context xml:id="ctx0">
      <inkml:inkSource xml:id="inkSrc0">
        <inkml:traceFormat>
          <inkml:channel name="X" type="integer" min="-1366" max="1920" units="cm"/>
          <inkml:channel name="Y" type="integer" max="1080" units="cm"/>
          <inkml:channel name="T" type="integer" max="2.14748E9" units="dev"/>
        </inkml:traceFormat>
        <inkml:channelProperties>
          <inkml:channelProperty channel="X" name="resolution" value="48.53767" units="1/cm"/>
          <inkml:channelProperty channel="Y" name="resolution" value="28.34646" units="1/cm"/>
          <inkml:channelProperty channel="T" name="resolution" value="1" units="1/dev"/>
        </inkml:channelProperties>
      </inkml:inkSource>
      <inkml:timestamp xml:id="ts0" timeString="2020-02-10T11:24:45.230"/>
    </inkml:context>
    <inkml:brush xml:id="br0">
      <inkml:brushProperty name="width" value="0.21167" units="cm"/>
      <inkml:brushProperty name="height" value="0.21167" units="cm"/>
      <inkml:brushProperty name="color" value="#FFFFFF"/>
      <inkml:brushProperty name="fitToCurve" value="1"/>
    </inkml:brush>
  </inkml:definitions>
  <inkml:trace contextRef="#ctx0" brushRef="#br0">7620 120 0,'0'0'62,"-24"0"-46,0 0-16,-23 0 15,-23 0-15,46 0 16,1 0-16,-24 0 15,47 0-15,-47 0 16,23 0-16,1 0 16,-24 0-16,0 0 15,47 0-15,-24 0 16,1 0-16,-1 0 15,1 0 1,-24 0 15,47 0-15,-47 0-1,23 0 1,0 0 0,1 0-16,-1 0 15,24 0-15,-23 0 16,-24 0-1,47 0-15,-47 0 16,23 0 0,1 0-16,-24 0 15,23 0-15,-23 0 16,-23 0-16,-1 0 15,24 0-15,-23 0 16,-1 0-16,71 0 16,-71 0-16,24 0 15,47-23-15,-47 23 16,24 0-16,-1 0 15,1 0-15,-1 0 16,1 0-16,-24 0 31,47 0-31,-47 0 47,23 0-47,1 0 16,-1 0-1,-23 0-15,47 0 16,-47 0-16,-24 0 15,71 0 1,-47 0-16,24 0 16,-1 0-16,1 0 15,-24 0-15,-24 0 16,24 0-16,0 0 15,24 0-15,-48 0 16,48 0-16,-1 0 16,-23 0-16,47 0 15,-70 0-15,70 0 16,-48 0-16,25 0 15,23 0-15,-47 0 16,0 0-16,23 0 16,-46 0-1,46 0-15,1 0 16,-1 0-16,-23 0 15,0 0-15,24 0 16,-1 0 0,1 0-1,-24 0-15,23 0 16,-23 0-16,0 0 15,47 0-15,-47 0 16,23 0-16,1 0 16,-1 0-16,1 0 15,-48 0-15,24 0 16,0 0-16,0 0 15,0 23-15,-23-23 16,46 0-16,-70 0 16,0 0-16,23 0 15,-46 0-15,23 0 16,47 0-16,-24 0 15,1 0-15,-24 0 16,46 0-16,-22 0 16,23 0-1,-24 0-15,24 0 16,0 0-16,-23 0 15,23 0-15,23 0 16,-46 0-16,70 0 16,-47 0-16,-24 0 15,47 0-15,-23 0 16,0 0-16,24 0 15,-48 0-15,1 0 16,46 0-16,-23 0 16,-70-23-16,23 23 15,23 0-15,0 0 16,24 0-16,-23 0 15,-1 0-15,24 0 16,-23-47-16,-1 23 16,1 24-16,23 0 15,0 0-15,23 0 16,-23 0-16,47 0 15,-47 0-15,23 0 16,-23 0 0,24 0-1,23 0-15,-24 0 16,-46 0-16,46 0 15,1 0-15,-24 0 16,47 0-16,-71 0 16,48 0-16,-1 0 15,-46 0-15,46 0 16,1 0-16,-1 0 31,0 0-15,-23 0-1,24 0-15,-24 0 16,-24 0-1,71 0-15,-23-23 16,-1 23-16,1 0 16,23 0-16,-24 0 15,-23 0 1,47 0 15,-47 0-31,24 0 31,-1 0-15,1 0-1,-24 0-15,47 0 16,-47 0 0,23 0-1,1 0 1</inkml:trace>
</inkml:ink>
</file>

<file path=ppt/ink/ink8.xml><?xml version="1.0" encoding="utf-8"?>
<inkml:ink xmlns:inkml="http://www.w3.org/2003/InkML">
  <inkml:definitions>
    <inkml:context xml:id="ctx0">
      <inkml:inkSource xml:id="inkSrc0">
        <inkml:traceFormat>
          <inkml:channel name="X" type="integer" min="-1366" max="1920" units="cm"/>
          <inkml:channel name="Y" type="integer" max="1080" units="cm"/>
          <inkml:channel name="T" type="integer" max="2.14748E9" units="dev"/>
        </inkml:traceFormat>
        <inkml:channelProperties>
          <inkml:channelProperty channel="X" name="resolution" value="48.53767" units="1/cm"/>
          <inkml:channelProperty channel="Y" name="resolution" value="28.34646" units="1/cm"/>
          <inkml:channelProperty channel="T" name="resolution" value="1" units="1/dev"/>
        </inkml:channelProperties>
      </inkml:inkSource>
      <inkml:timestamp xml:id="ts0" timeString="2020-02-10T11:24:46.782"/>
    </inkml:context>
    <inkml:brush xml:id="br0">
      <inkml:brushProperty name="width" value="0.21167" units="cm"/>
      <inkml:brushProperty name="height" value="0.21167" units="cm"/>
      <inkml:brushProperty name="color" value="#FFFFFF"/>
      <inkml:brushProperty name="fitToCurve" value="1"/>
    </inkml:brush>
  </inkml:definitions>
  <inkml:trace contextRef="#ctx0" brushRef="#br0">1294 0 0,'0'0'47,"-24"0"-16,1 0-15,23 0-1,-47 0-15,23 0 16,1 0-16,-24 0 15,23 0-15,-23 0 16,23 0-16,-23 0 16,0 24-16,-23-24 15,-1 0-15,24 0 16,-47 0-16,47 0 15,-47 0-15,47 0 16,-24 0-16,1 0 16,46 0-1,1 0-15,-24 0 16,47 0-16,-47 0 15,23 23 1,1-23 0,-1 0-1,1 24-15,23-1 31,-24-23-15,-23 0 0</inkml:trace>
</inkml:ink>
</file>

<file path=ppt/ink/ink9.xml><?xml version="1.0" encoding="utf-8"?>
<inkml:ink xmlns:inkml="http://www.w3.org/2003/InkML">
  <inkml:definitions>
    <inkml:context xml:id="ctx0">
      <inkml:inkSource xml:id="inkSrc0">
        <inkml:traceFormat>
          <inkml:channel name="X" type="integer" min="-1366" max="1920" units="cm"/>
          <inkml:channel name="Y" type="integer" max="1080" units="cm"/>
          <inkml:channel name="T" type="integer" max="2.14748E9" units="dev"/>
        </inkml:traceFormat>
        <inkml:channelProperties>
          <inkml:channelProperty channel="X" name="resolution" value="48.53767" units="1/cm"/>
          <inkml:channelProperty channel="Y" name="resolution" value="28.34646" units="1/cm"/>
          <inkml:channelProperty channel="T" name="resolution" value="1" units="1/dev"/>
        </inkml:channelProperties>
      </inkml:inkSource>
      <inkml:timestamp xml:id="ts0" timeString="2020-02-10T11:24:37.638"/>
    </inkml:context>
    <inkml:brush xml:id="br0">
      <inkml:brushProperty name="width" value="0.21167" units="cm"/>
      <inkml:brushProperty name="height" value="0.21167" units="cm"/>
      <inkml:brushProperty name="color" value="#FFFFFF"/>
      <inkml:brushProperty name="fitToCurve" value="1"/>
    </inkml:brush>
  </inkml:definitions>
  <inkml:trace contextRef="#ctx0" brushRef="#br0">141 212 0,'-23'0'78,"-1"24"-63,24-1-15,0 1 16,0-1-16,0 1 16,-23 0 93,23-24 47,-47 0-141,23 0 1,24-24 0,0-23-1,0 23 79,0 24-79,24 0 17,-1-23-32,-23-1 15,24 24 63,-1 0-62,1 0-1,-1 0-15,25 0 32,-1 0-17,-24 0 1,1 0 15,-1 0-15,24 0-1,-47 0-15,47 0 16,-23 0-1,-1 0 17,1 0-1,-1 0 0,1 0 0,23 0-15,-47 0-1,47 0 1,-24 0-16,1 0 31,-1 0 0,24 0 1,-47 0-1,47 0-16,-23 0 32,0 0-31,-1 0 15,1 0-15,-1 0-16,24 0 15,-47 0-15,47 47 16,-23-47-16,-1 0 15,1 0 1,23 0 15,-47 0-15,47 0 46,-24 0-46,1 0-1,-1 24 32,-23-1-16,-23 1-15,23-24-16,-47 24 16,23-24-1,1 0 16,-1 0 1,1 0-17,-1 0 126,-23 0-79,47 0-62,-23-24 31,-1 0-15,1 24-1,-1-23-15,1 23 32,-48-24-17,71 1 126,0-1-79,24 24-31,-1 0-15,1 0 0,-1 0-16,1 0 78,-1 0-63,-23 0 16,47 0-31,-23 0 16,23 47 15,0-47-15,-24 0-1,1 0-15,23 24 16,-24-24 15,-23 0-31,47 0 16,-23 0-1,-1 0-15,1 0 16,-1 0 0,1 0-16,23 0 15,-47 0-15,47 0 16,-23 0-16,-1 0 15,1 0 1,23 0-16,0 0 16,-24 0-16,24 0 15,0 0 1,-23 0-16,-1 0 15,1 0 1,-1 0-16,1 0 16,23 0-1,-47 0 1,47 0-1,-24 0 1,1 0-16,-1 0 16,25 0-1,-48 0-15,47 0 16,-24 0-1,1 0 17,-1 0-17,1 0 1,-1 0-16,24 0 15,-47 0 1,47 0-16,-23 0 16,-1 0-16,1 0 15,23 0 1,-47 0-16,47 0 15,-24 0 1,-46 0 187,-1 0-203,1 0 15,-1 0-15,-23 0 16,47 0-16,-47 0 16,24 0-16,-1 0 15,1 0 1,-1 0-16,-23 0 15,0 0 1,24 0 0,23 0-16,-24 0 15,1 0-15,23 0 16,-24 0-1,-23 0-15,23-24 0,1 24 16,-24 0 0,47 0-1,-47 0 1,23 0-1,1 0 1,-24-23-16,23-1 16,1 24-16,-1 0 15,-23-47 1,47 47 187,24 0-188,-24 0-15,23 0 16,24 0-16,0 0 15,-23 0 1,46 0-16,-70 0 16,24 24-1,-1-24-15,1 0 16,-1 0-1,24 0-15,-47 23 16,48-23 0,-25 0-1,1 0 1,-1 0-1,24 0 1,-47 0 0,47 0-16,-23 0 15,-24 0 1,23 0-16,1 0 31,-24 0-15,23 0-1,1 0 1,-1 0 31,1 0-32,-1 0-15,1 0 16,-24 0-16,47 0 15,-24 0 1,1 0 0,46 0-1,-46 0-15,-24 0 16,47 0-16,-23 0 15,-24 0-15,23 0 16,24 0-16,-47 0 16,47 0-1,-23 0-15,-1 0 16,1 0-1,-1 0-15,1 0 16,23 0 0,-47 0-1,47 0 1,-24 0-1,1 0 1,-1 0 0,1 0-1,-24 0 1,23 0-16,24 0 15,-47 0 1,47 0-16,-23 0 16,-1 0-16,1 0 15,23 0 1,-47 0-1,47 0 1,-23 0-16,-24 0 16,23 0-16,1 0 15,-1 0-15,1 0 16,-1 0-16,1 0 15,46 0-15,1 0 16,-48 0-16,24 0 16,0 0-1,-23 0-15,-1 0 16,24 0-16,-47 0 15,48 0 1,-25 0 0,1 0-1,-1 0 1,1 0-1,-1 0 1,1 0-16,-1 0 16,-23 0-16,47 0 15,-23 0-15,-1 0 16,1 0-16,-1 0 15,1 0 1,23 0 0,-47 0-16,47 0 15,-24 0-15,24 0 16,0 0-16,-23 0 15,-1 0-15,1 0 16,0 0-16,-1 0 16,24 0-1,-47 0-15,47 0 16,-23 0-16,-1 0 15,1 0-15,-1 0 16,1 0-16,-1 0 16,1 0-16,-24 0 15,47 0 1,-24 0-16,1 0 15,-1 0 1,24 0 0,-47 0-16,47 0 15,-23 0 1,-1 0-1,1 0-15,-1 0 16,1 0-16,47 0 16,-48 0-16,1 0 15,23 0-15,-47 0 16,47 0-1,-24 0-15,1 0 16,-1 0-16,1 0 16,-1 0-1,24 0-15,-47 0 16,71 0-16,-48 0 15,1 0-15,23 0 16,-24 0-16,24 0 16,24 0-16,-47 0 15,46 0-15,-46 0 16,23 0-16,0 0 15,-24 0-15,24 0 16,0 0-16,-47 0 16,71 0-16,-24 0 15,-47 0-15,70 0 16,-46 0-16,-1 0 15,48 0-15,-47 0 16,-1 0 0,24 0-16,-47 0 15,47 0-15,-23 0 16,-1 0-16,1 0 15,-1 0 1,1 0-16,46 0 31,-23 0-31,0 0 16,-23 0-1,-1 0-15,1 0 16,-1 0-16,1 0 16,47 0-16,-48 0 15,1 0-15,23 0 16,0 0-16,23 0 15,-23 0-15,0 0 16,47 0-16,-23 0 16,-1 0-16,25 0 15,-48 0-15,23 0 16,1 0-16,-24 0 15,23 0-15,-23 0 16,47 0-16,-70 0 16,-1 0-16,24 0 15,0 0-15,24 0 16,-47 0-16,-1 0 15,24 0-15,-23 0 16,46 0-16,-23 0 16,24 0-1,-71 0-15,70 0 16,-46 0-16,-1 0 15,24 0-15,-23 0 16,23 0-16,0 0 16,-47 0-16,47 0 15,24 0-15,-71 0 16,47 0-16,23 0 15,-70 0-15,71 0 16,-71 0-16,47 0 16,23 0-16,-46 0 15,-1 0-15,48 0 16,-48 0-16,24 0 15,-23 0-15,23 0 16,-23 0-16,23 0 16,23 0-16,1 0 15,-1 0-15,-23 0 16,0 0-16,24 0 15,-71 0-15,47 0 16,-24 0-16,24 0 16,1 0-1,-48 0-15,47 0 16,-24 0-16,1 0 15,-1 0-15,24 0 16,0 0-16,-23 0 16,23 0-16,23 0 15,-23 0-15,24 0 16,-48 0-16,24 0 15,24 0-15,-47 0 16,46 0-16,-23 0 16,0 0-16,0 0 15,24 0-15,-48 0 16,48 0-16,-48 0 15,1 0-15,46 0 16,-46 0-16,23 0 16,24 0-16,-24 0 15,0 0-15,-24 0 16,48 0-16,-48 0 15,1 0-15,-1 0 16,24 0-16,0 0 16,0 0-1,47 0-15,0 0 16,-46 0-16,46 0 15,-24 0-15,-23 0 16,24 0-16,-1 0 16,1 0-16,-1 0 15,1 0-15,0-23 16,-24 23-16,23 0 15,1 0-15,-1 0 16,-46 0-16,-1 0 16,1 0-16,-1 0 15,48 0-15,-48 0 16,48 0-16,-48 0 15,24 0-15,1 0 16,-25 0-16,24 0 16,24 0-16,23 0 15,-24 0-15,-23 0 16,47 0-16,-23 0 15,-24 0-15,24 0 16,-1 0-16,1 0 16,-24 0-1,23 0-15,24 0 16,-47-47-16,0 47 15,24 0-15,-24 0 16,-24 0-16,48 0 16,0 0-16,-1 0 15,-46 0-15,23 0 16,0 0-16,0 0 15,0 0-15,0 0 16,-24 0-16,24 0 16,-23 0-16,-1 0 15,1 0 1,-1 0-16,1 0 15,0 0-15,-1 0 16,24 0-16,-23 0 16,-1 0-1,24-47 1,-23 47-16,23 0 15,-24 0 1,1 0-16,-1 0 16,24 0-1,-23 0-15,23 0 16,23 0-16,1 0 15,-48 0-15,48 0 16,-47 0-16,-1 0 16,1 0-16,23 0 15,-24 0-15,24 0 16,-23 0-16,-1 0 15,24 0-15,-47 0 16,47 0 0,0 0-16,-47 0 15,24 0-15,-1 0 16,1 0-16,-24 0 15,47 0-15,-24 0 16,24 0-16,1 0 16,-48 0-16,47 0 15,-24 0 1,24 0-16,0 0 15,-23 0-15,23 0 16,23 0-16,-23 0 16,24 0-1,-24 0-15,23 0 16,-23 0-16,24 0 15,0 0-15,-71 0 16,70 0-16,-23 0 16,0 0-16,-23 0 15,23 0-15,23 0 16,-23 0-16,24 0 15,-71 0-15,70 0 16,-46 0-16,0 0 16,46 0-16,-46 0 15,-1 0-15,24 0 16,-47 0-16,24 0 15,-1 0-15,-23 0 16,47 0-16,-23 0 16,-1 0-16,48 0 15,-48 0-15,24 0 16,0 0-16,24 0 15,-71 0-15,47 0 16,-23 0-16,-1 0 31,1 0-15,-1 0 233,-23 0-233,0 23-16,0 1 16,24-1-1,-1-23 1,-23 24 15,24-1 109,-24 1-30,-24-24-95,-23 0-15,47 0 16,-47 47-16,-24-47 15,48 0 1,-24 23-16,0-23 16,0 0-16,23 0 15,-23 0-15,47 0 16,-47 0-16,24 0 15,-1 0 1,1 0-16,-1 0 16,1 0-16,-24 0 15,47 0-15,-47 0 16,23 0-16,24 0 15,-47 0-15,0 0 16,47 0-16,-71 0 16,24 0-16,0 0 15,24 0-15,-24 0 16,23 0-1,-23 0-15,-23 0 16,23 0-16,-24 0 16,24 0-1,0 0-15,24 0 16,-25 0-16,1 0 15,24 0-15,-48 0 16,48 0-16,-1 0 16,1 0-16,-1 0 15,-23 0-15,47 0 16,-47 0-16,24 0 15,-1 0-15,1 0 16,-24 0-16,47 0 16,-47 0-1,23 0-15,1 0 16,-48 0-1,47 0-15,-23 0 16,-23 0-16,-1 0 16,48 0-16,-71 0 15,23 0-15,24 0 16,-94 0-16,70 0 15,-46 0-15,23 0 16,23 0-16,-23 0 16,47 0-1,-23 0-15,23 0 16,-24 0-16,47 0 15,1 0-15,-24 0 16,47 0-16,-47 0 16,23 0-16,-23 0 15,0 0-15,47 0 16,-47 0-16,-23 0 15,46 0-15,1 0 16,-48 0-16,71 0 16,-47 0-16,-23 0 15,70 0 1,-48 0-16,25 0 15,-1 0-15,1 0 16,-1 0-16,1 0 16,-24 0-16,47 0 15,-71 0-15,24 0 16,0 0-1,24 0-15,-24 0 16,47 0-16,-71 0 16,24 0-1,0 0-15,24 0 16,-1 0-16,-47 0 15,24 0-15,24 0 16,-24 0-16,-24 0 16,71 0-16,-70 0 15,23 0 1,47 0-1,-47 0 1,23 0-16,1 0 16,-1 0-1,1 0-15,-1 0 16,-46 0-16,46 0 15,-23 0-15,-47 0 16,47 0-16,-24 0 16,1 0-16,-1 0 15,1 0-15,-71 0 16,70 0-16,-47 0 15,-23 0-15,24 0 16,-1 0-16,-23 0 16,23 0-1,48 0-15,23 0 16,-47 0-16,47 0 15,-24 0-15,24 0 16,-94 48-16,141-48 16,-118 0-16,48 0 15,23 0-15,-24 0 16,1 0-16,-1 0 15,1 23-15,-1-23 16,0 0-16,1 0 16,23 0-16,-24 0 15,-23 0-15,0 0 16,0 0-16,-24 0 15,24 0-15,47 0 16,-47 0-16,24 0 16,-1 0-16,1 0 15,-24 0-15,23 0 16,-70 0-16,70 0 15,-46 0-15,23 0 16,0 0-16,-24 0 16,47 0-1,1 0-15,-1 0 16,1 0-16,-1 0 15,-23 0-15,47 0 16,0 0-16,0 0 16,0 0-16,-24 0 15,1 0-15,-24 0 16,47 0-16,0 0 15,-47 0-15,23 0 16,24 0-16,-23 0 16,-1 0-16,-23 0 15,47 0-15,-24 0 16,-23 0-16,0 0 15,0 0-15,0 47 16,0-47-16,23 0 16,-23 0-16,-23 0 15,23 0-15,-24 0 16,24 0-16,23 0 15,-46 0-15,46 0 16,24 0-16,-47 0 16,47 0-1,-23 0-15,-1 0 16,24 0-16,-71 24 15,48-24-15,-24 0 16,23 0-16,24 0 16,-23 0-16,-1 0 15,24 0-15,-47 0 16,23 0-16,1 0 15,-1 0-15,48 0 16,-48 0-16,24 0 16,-23 0-16,-1 0 15,24 0-15,23 0 16,-46 0-16,-1 0 15,1 0-15,46 0 16,-46 0-16,-24 0 16,23 0-16,-46 0 15,69 0-15,-46 0 16,24 0-16,-1 0 15,24 0-15,-23 0 16,-1 0-16,1 0 16,-48 0-1,24 0-15,47 0 16,-71 0-16,71 0 15,0 0-15,0 0 16,-23 0-16,23 0 16,47 0-16,-47 0 15,0 0-15,23 0 16,-47 0-16,24 0 15,47 0-15,-47 0 16,24 0-16,-1 0 16,1 0 15,-24 0-16,47 0 1,-24-24 15,1 24-15,-1-23-1,24-24 32,0 23-31,0 24-1,24 0-15,-1 0 16,24-47 0,0 47 30,-47 0-46,47 0 16,-23 0-16,-1 0 16,1 0-16,23 0 15,-47 0-15,47 0 16,-23 0-16,23 0 15,0 0-15,0 0 16,-24 0-16,48 0 16,-48 47-16,48-47 15,-48 0-15,24 0 16,0 0-16,24 0 15,-71 0-15,47 0 16,0 47-16,-23-47 16,-24 0-1,70 0 1,-23 0-1,0 24-15,-23-24 16,23 47-16,0-47 16,-24 0-16,24 0 15,-47 0-15,47 0 16,-23 0-16,-1 0 15,48 0-15,-48 0 16,24 47 0,1-47-16,-25 0 15,24 0-15,0 0 16,-23 0-16,23 0 15,23 23-15,-46-23 16,46 0-16,1 47 16,-1-47-16,-23 0 15,0 0-15,1 0 16,22 0-16,-23 0 15,0 0-15,24 0 16,-71 0-16,70 0 16,-46 0-1,46 0-15,-46 0 16,23 0-16,70 0 15,-46 0-15,23 0 16,-47 0-16,0 0 16,24 0-16,-24 0 15,-24 0-15,48 0 16,-24 0-16,-24 0 15,1 0 1,-1 0-16,1 0 16,23-47-16,-23 47 15,-1 0 94,-23-23-46,0-1-48,-23 24 1,-25 0-16,25 0 16,-71-47-16,94 47 15,-24-23-15,-23 23 16,47 0-16,-47 0 15,24-24-15,23 24 16,-24 0 0,1 0-1,-1 0 1,1 0-1,-24 0 1,23-23 0,1 23-16,-1 0 15,1 0-15,-1 0 16,-23-48-16,47 48 15,-47 0-15,23 0 16,1-23-16,-1 23 16,-46 0-1,70 0-15,-24 0 16,-23 0-16,47 0 15,-23 0-15,-24 0 16,47 0-16,-47 0 16,23 0-16,1 0 15,-1 0-15,-23 0 16,0 0-16,24 0 15,-1 0 1,1 0-16,-24 0 16,-24 0-16,24 0 15,47 0-15,-71 0 16,1 0-16,23 0 15,0 0-15,-24 0 16,1 0-16,70 0 16,-71 0-16,48 0 15,-48 0-15,47 0 16,1 0-16,-48-47 15,48 47-15,-1 0 16,1 0 0,-24 0-1,23 0 1,1 0-1,-1 0 1,1 0 0,-1 0-1,-23 0 48,24 0-48,-1 0 1,1 0-1,-1 0 1,1 23 15,-1 1-31,1-24 31,23 0 32,-24 0-63,1 0 15,23 0 1,-48 0 15,25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30EF2F8-2E56-47BF-9E1A-7DB43790FBF6}" type="datetimeFigureOut">
              <a:rPr lang="en-US" smtClean="0"/>
              <a:t>11/7/2023</a:t>
            </a:fld>
            <a:endParaRPr lang="en-US"/>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4DE0593-AA76-4FA9-B1E9-DBE29758CF50}" type="slidenum">
              <a:rPr lang="en-US" smtClean="0"/>
              <a:t>‹N°›</a:t>
            </a:fld>
            <a:endParaRPr lang="en-US"/>
          </a:p>
        </p:txBody>
      </p:sp>
    </p:spTree>
    <p:extLst>
      <p:ext uri="{BB962C8B-B14F-4D97-AF65-F5344CB8AC3E}">
        <p14:creationId xmlns:p14="http://schemas.microsoft.com/office/powerpoint/2010/main" val="738457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2</a:t>
            </a:fld>
            <a:endParaRPr lang="en-US"/>
          </a:p>
        </p:txBody>
      </p:sp>
    </p:spTree>
    <p:extLst>
      <p:ext uri="{BB962C8B-B14F-4D97-AF65-F5344CB8AC3E}">
        <p14:creationId xmlns:p14="http://schemas.microsoft.com/office/powerpoint/2010/main" val="1493563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15</a:t>
            </a:fld>
            <a:endParaRPr lang="en-US" dirty="0"/>
          </a:p>
        </p:txBody>
      </p:sp>
    </p:spTree>
    <p:extLst>
      <p:ext uri="{BB962C8B-B14F-4D97-AF65-F5344CB8AC3E}">
        <p14:creationId xmlns:p14="http://schemas.microsoft.com/office/powerpoint/2010/main" val="2869111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=&gt; Faire référence aux autres</a:t>
            </a:r>
            <a:r>
              <a:rPr lang="fr-FR" baseline="0" dirty="0"/>
              <a:t> schémas représentant les différents mix énergétiques, la part de l’électricité dans la conso d’énergie, la consommation d’énergie primaire etc.</a:t>
            </a:r>
            <a:endParaRPr lang="fr-FR" dirty="0"/>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16</a:t>
            </a:fld>
            <a:endParaRPr lang="en-US" dirty="0"/>
          </a:p>
        </p:txBody>
      </p:sp>
    </p:spTree>
    <p:extLst>
      <p:ext uri="{BB962C8B-B14F-4D97-AF65-F5344CB8AC3E}">
        <p14:creationId xmlns:p14="http://schemas.microsoft.com/office/powerpoint/2010/main" val="1129591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19</a:t>
            </a:fld>
            <a:endParaRPr lang="en-US"/>
          </a:p>
        </p:txBody>
      </p:sp>
    </p:spTree>
    <p:extLst>
      <p:ext uri="{BB962C8B-B14F-4D97-AF65-F5344CB8AC3E}">
        <p14:creationId xmlns:p14="http://schemas.microsoft.com/office/powerpoint/2010/main" val="3033045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S1 : Des transformations importantes dans les façons de se déplacer, de se chauffer, d’acheter et d’utiliser des équipements permettent d’atteindre la neutralité carbone uniquement avec les puits de carbone naturels (forêt et sols).</a:t>
            </a:r>
          </a:p>
          <a:p>
            <a:r>
              <a:rPr lang="fr-FR" dirty="0"/>
              <a:t>S2 : Pour atteindre la neutralité carbone, la société mise sur une évolution progressive mais à un rythme soutenu du système économique vers une voie durable alliant sobriété et efficacité. </a:t>
            </a:r>
          </a:p>
          <a:p>
            <a:r>
              <a:rPr lang="fr-FR" dirty="0"/>
              <a:t>S3 : C’est davantage le développement des technologies qui permet de répondre aux défis environnementaux plutôt que les changements de comportements vers plus de sobriété.</a:t>
            </a:r>
          </a:p>
          <a:p>
            <a:r>
              <a:rPr lang="fr-FR" dirty="0"/>
              <a:t>S4 : La société place sa confiance dans la capacité à gérer, voire à réparer les systèmes sociaux et écologiques avec plus de ressources matérielles et financières pour conserver un monde vivable. Les technologies de captage et de stockage de CO2, indispensables sont incertaines et fortement consommatrice d’électricité. </a:t>
            </a:r>
          </a:p>
          <a:p>
            <a:endParaRPr lang="fr-FR" dirty="0"/>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20</a:t>
            </a:fld>
            <a:endParaRPr lang="en-US"/>
          </a:p>
        </p:txBody>
      </p:sp>
    </p:spTree>
    <p:extLst>
      <p:ext uri="{BB962C8B-B14F-4D97-AF65-F5344CB8AC3E}">
        <p14:creationId xmlns:p14="http://schemas.microsoft.com/office/powerpoint/2010/main" val="706731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S1 : Des transformations importantes dans les façons de se déplacer, de se chauffer, d’acheter et d’utiliser des équipements permettent d’atteindre la neutralité carbone uniquement avec les puits de carbone naturels (forêt et sols).</a:t>
            </a:r>
          </a:p>
          <a:p>
            <a:r>
              <a:rPr lang="fr-FR" dirty="0"/>
              <a:t>S2 : Pour atteindre la neutralité carbone, la société mise sur une évolution progressive mais à un rythme soutenu du système économique vers une voie durable alliant sobriété et efficacité. </a:t>
            </a:r>
          </a:p>
          <a:p>
            <a:r>
              <a:rPr lang="fr-FR" dirty="0"/>
              <a:t>S3 : C’est davantage le développement des technologies qui permet de répondre aux défis environnementaux plutôt que les changements de comportements vers plus de sobriété.</a:t>
            </a:r>
          </a:p>
          <a:p>
            <a:r>
              <a:rPr lang="fr-FR" dirty="0"/>
              <a:t>S4 : La société place sa confiance dans la capacité à gérer, voire à réparer les systèmes sociaux et écologiques avec plus de ressources matérielles et financières pour conserver un monde vivable. Les technologies de captage et de stockage de CO2, indispensables sont incertaines et fortement consommatrice d’électricité. </a:t>
            </a:r>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21</a:t>
            </a:fld>
            <a:endParaRPr lang="en-US"/>
          </a:p>
        </p:txBody>
      </p:sp>
    </p:spTree>
    <p:extLst>
      <p:ext uri="{BB962C8B-B14F-4D97-AF65-F5344CB8AC3E}">
        <p14:creationId xmlns:p14="http://schemas.microsoft.com/office/powerpoint/2010/main" val="3180962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spcBef>
                <a:spcPts val="1200"/>
              </a:spcBef>
              <a:buNone/>
            </a:pPr>
            <a:r>
              <a:rPr lang="fr-FR" sz="1600" dirty="0"/>
              <a:t>Une </a:t>
            </a:r>
            <a:r>
              <a:rPr lang="fr-FR" sz="1600" b="1" dirty="0">
                <a:solidFill>
                  <a:schemeClr val="tx2"/>
                </a:solidFill>
              </a:rPr>
              <a:t>augmentation forte </a:t>
            </a:r>
            <a:r>
              <a:rPr lang="fr-FR" sz="1600" dirty="0"/>
              <a:t>des besoins d’</a:t>
            </a:r>
            <a:r>
              <a:rPr lang="fr-FR" sz="1600" b="1" dirty="0">
                <a:solidFill>
                  <a:schemeClr val="tx2"/>
                </a:solidFill>
              </a:rPr>
              <a:t>investissements et d’ingénierie</a:t>
            </a:r>
            <a:r>
              <a:rPr lang="fr-FR" sz="1600" dirty="0"/>
              <a:t> dans les secteurs de compétences des collectivités en particulier pour : </a:t>
            </a:r>
          </a:p>
          <a:p>
            <a:pPr lvl="1">
              <a:spcBef>
                <a:spcPts val="1200"/>
              </a:spcBef>
            </a:pPr>
            <a:r>
              <a:rPr lang="fr-FR" sz="1600" dirty="0"/>
              <a:t>la rénovation énergétique des bâtiments ; </a:t>
            </a:r>
            <a:endParaRPr lang="fr-FR" sz="1600" dirty="0">
              <a:cs typeface="Helvetica"/>
            </a:endParaRPr>
          </a:p>
          <a:p>
            <a:pPr lvl="1">
              <a:spcBef>
                <a:spcPts val="1200"/>
              </a:spcBef>
            </a:pPr>
            <a:r>
              <a:rPr lang="fr-FR" sz="1600" dirty="0"/>
              <a:t>Le développement du vélo ; </a:t>
            </a:r>
            <a:endParaRPr lang="fr-FR" sz="1600" dirty="0">
              <a:cs typeface="Helvetica"/>
            </a:endParaRPr>
          </a:p>
          <a:p>
            <a:pPr lvl="1">
              <a:spcBef>
                <a:spcPts val="1200"/>
              </a:spcBef>
            </a:pPr>
            <a:r>
              <a:rPr lang="fr-FR" sz="1600" dirty="0"/>
              <a:t>Les petites lignes ferroviaires/le TER ; </a:t>
            </a:r>
            <a:endParaRPr lang="fr-FR" sz="1600" dirty="0">
              <a:cs typeface="Helvetica"/>
            </a:endParaRPr>
          </a:p>
          <a:p>
            <a:pPr lvl="1">
              <a:spcBef>
                <a:spcPts val="1200"/>
              </a:spcBef>
            </a:pPr>
            <a:r>
              <a:rPr lang="fr-FR" sz="1600" dirty="0"/>
              <a:t>L’éclairage public ; </a:t>
            </a:r>
            <a:endParaRPr lang="fr-FR" sz="1600" dirty="0">
              <a:cs typeface="Helvetica"/>
            </a:endParaRPr>
          </a:p>
          <a:p>
            <a:pPr lvl="1">
              <a:spcBef>
                <a:spcPts val="1200"/>
              </a:spcBef>
            </a:pPr>
            <a:r>
              <a:rPr lang="fr-FR" sz="1600" dirty="0"/>
              <a:t>Le développement des bornes de recharge électriques.</a:t>
            </a:r>
            <a:endParaRPr lang="fr-FR" sz="1600" dirty="0">
              <a:cs typeface="Helvetica"/>
            </a:endParaRPr>
          </a:p>
          <a:p>
            <a:endParaRPr lang="fr-FR" dirty="0"/>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24</a:t>
            </a:fld>
            <a:endParaRPr lang="en-US"/>
          </a:p>
        </p:txBody>
      </p:sp>
    </p:spTree>
    <p:extLst>
      <p:ext uri="{BB962C8B-B14F-4D97-AF65-F5344CB8AC3E}">
        <p14:creationId xmlns:p14="http://schemas.microsoft.com/office/powerpoint/2010/main" val="1799214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1" i="0" u="none" strike="noStrike" baseline="0" dirty="0">
                <a:solidFill>
                  <a:srgbClr val="000000"/>
                </a:solidFill>
                <a:latin typeface="HelveticaNeueLT Std"/>
              </a:rPr>
              <a:t>1. La rénovation énergétique des bâtiments : </a:t>
            </a:r>
            <a:r>
              <a:rPr lang="fr-FR" sz="1800" b="0" i="0" u="none" strike="noStrike" baseline="0" dirty="0">
                <a:solidFill>
                  <a:srgbClr val="000000"/>
                </a:solidFill>
                <a:latin typeface="HelveticaNeueLT Std Lt"/>
              </a:rPr>
              <a:t>le Dispositif Eco Efficacité Tertiaire (DEET) également appelé « décret tertiaire » impose de réduire la consommation énergétique des bâtiments de 40 % en 2030, de 50 % en 2040, et de 60 % en 2050 par rapport à 2010 et concerne tous les bâtiments ou locaux d’activité à usage tertiaire et dont la surface d’exploitation est supérieure ou égale à 1 000 m2 ; </a:t>
            </a:r>
          </a:p>
          <a:p>
            <a:pPr algn="l"/>
            <a:r>
              <a:rPr lang="fr-FR" sz="1800" b="1" i="0" u="none" strike="noStrike" baseline="0" dirty="0">
                <a:solidFill>
                  <a:srgbClr val="000000"/>
                </a:solidFill>
                <a:latin typeface="Lexia DaMa"/>
              </a:rPr>
              <a:t>2 </a:t>
            </a:r>
            <a:r>
              <a:rPr lang="fr-FR" sz="1800" b="1" i="0" u="none" strike="noStrike" baseline="0" dirty="0">
                <a:solidFill>
                  <a:srgbClr val="000000"/>
                </a:solidFill>
                <a:latin typeface="HelveticaNeueLT Std"/>
              </a:rPr>
              <a:t>La réduction de l’artificialisation des sols : </a:t>
            </a:r>
            <a:r>
              <a:rPr lang="fr-FR" sz="1800" b="0" i="0" u="none" strike="noStrike" baseline="0" dirty="0">
                <a:solidFill>
                  <a:srgbClr val="000000"/>
                </a:solidFill>
                <a:latin typeface="HelveticaNeueLT Std Lt"/>
              </a:rPr>
              <a:t>la loi Climat et Résilience adoptée en 2021 fixe l’objectif, à horizon 2030, de diviser par deux le rythme d’artificialisation par rapport à la consommation d’espaces observée depuis 2010 et d’atteindre un état de zéro artificialisation nette (ZAN) à horizon 2050. </a:t>
            </a:r>
          </a:p>
          <a:p>
            <a:pPr algn="l"/>
            <a:r>
              <a:rPr lang="fr-FR" sz="1800" b="1" i="0" u="none" strike="noStrike" baseline="0" dirty="0">
                <a:solidFill>
                  <a:srgbClr val="000000"/>
                </a:solidFill>
                <a:latin typeface="Lexia DaMa"/>
              </a:rPr>
              <a:t>3 </a:t>
            </a:r>
            <a:r>
              <a:rPr lang="fr-FR" sz="1800" b="1" i="0" u="none" strike="noStrike" baseline="0" dirty="0">
                <a:solidFill>
                  <a:srgbClr val="000000"/>
                </a:solidFill>
                <a:latin typeface="HelveticaNeueLT Std"/>
              </a:rPr>
              <a:t>L’efficacité énergétique de l’éclairage public : </a:t>
            </a:r>
            <a:r>
              <a:rPr lang="fr-FR" sz="1800" b="0" i="0" u="none" strike="noStrike" baseline="0" dirty="0">
                <a:solidFill>
                  <a:srgbClr val="000000"/>
                </a:solidFill>
                <a:latin typeface="HelveticaNeueLT Std Lt"/>
              </a:rPr>
              <a:t>le Code de l’environnement identifie des installations sur lesquelles doit porter une politique destinée à prévenir, réduire et limiter les consommations d’énergie.19 18 </a:t>
            </a:r>
          </a:p>
          <a:p>
            <a:pPr algn="l"/>
            <a:r>
              <a:rPr lang="fr-FR" sz="1800" b="1" i="0" u="none" strike="noStrike" baseline="0" dirty="0">
                <a:solidFill>
                  <a:srgbClr val="000000"/>
                </a:solidFill>
                <a:latin typeface="Lexia DaMa"/>
              </a:rPr>
              <a:t>4 </a:t>
            </a:r>
            <a:r>
              <a:rPr lang="fr-FR" sz="1800" b="1" i="0" u="none" strike="noStrike" baseline="0" dirty="0">
                <a:solidFill>
                  <a:srgbClr val="000000"/>
                </a:solidFill>
                <a:latin typeface="HelveticaNeueLT Std"/>
              </a:rPr>
              <a:t>Le verdissement des flottes de véhicules des collectivités : </a:t>
            </a:r>
            <a:r>
              <a:rPr lang="fr-FR" sz="1800" b="0" i="0" u="none" strike="noStrike" baseline="0" dirty="0">
                <a:solidFill>
                  <a:srgbClr val="000000"/>
                </a:solidFill>
                <a:latin typeface="HelveticaNeueLT Std Lt"/>
              </a:rPr>
              <a:t>l’article 76 de la Loi d’Orientations des mobilités (LOM) impose une proportion minimale de véhicules à faibles émissions lors de l’acquisition ou du renouvellement du parc des collectivités</a:t>
            </a:r>
            <a:r>
              <a:rPr lang="fr-FR" sz="1800" b="1" i="0" u="none" strike="noStrike" baseline="0" dirty="0">
                <a:solidFill>
                  <a:srgbClr val="000000"/>
                </a:solidFill>
                <a:latin typeface="HelveticaNeueLT Std Blk"/>
              </a:rPr>
              <a:t> </a:t>
            </a:r>
            <a:r>
              <a:rPr lang="fr-FR" sz="1800" b="0" i="0" u="none" strike="noStrike" baseline="0" dirty="0">
                <a:solidFill>
                  <a:srgbClr val="000000"/>
                </a:solidFill>
                <a:latin typeface="HelveticaNeueLT Std Lt"/>
              </a:rPr>
              <a:t>; </a:t>
            </a:r>
          </a:p>
          <a:p>
            <a:pPr algn="l"/>
            <a:r>
              <a:rPr lang="fr-FR" sz="1800" b="1" i="0" u="none" strike="noStrike" baseline="0" dirty="0">
                <a:solidFill>
                  <a:srgbClr val="000000"/>
                </a:solidFill>
                <a:latin typeface="Lexia DaMa"/>
              </a:rPr>
              <a:t>5 </a:t>
            </a:r>
            <a:r>
              <a:rPr lang="fr-FR" sz="1800" b="1" i="0" u="none" strike="noStrike" baseline="0" dirty="0">
                <a:solidFill>
                  <a:srgbClr val="000000"/>
                </a:solidFill>
                <a:latin typeface="HelveticaNeueLT Std"/>
              </a:rPr>
              <a:t>La mise en place de Zones à faibles émissions (ZFE) : </a:t>
            </a:r>
            <a:r>
              <a:rPr lang="fr-FR" sz="1800" b="0" i="0" u="none" strike="noStrike" baseline="0" dirty="0">
                <a:solidFill>
                  <a:srgbClr val="000000"/>
                </a:solidFill>
                <a:latin typeface="HelveticaNeueLT Std Lt"/>
              </a:rPr>
              <a:t>la loi Climat et résilience étend l’obligation de mise en place d’une ZFE aux collectivités de plus de 150 000 habitants, 10 métropoles étaient déjà concernées par cette obligation. </a:t>
            </a:r>
          </a:p>
          <a:p>
            <a:pPr algn="l"/>
            <a:r>
              <a:rPr lang="fr-FR" sz="1800" b="1" i="0" u="none" strike="noStrike" baseline="0" dirty="0">
                <a:solidFill>
                  <a:srgbClr val="000000"/>
                </a:solidFill>
                <a:latin typeface="Lexia DaMa"/>
              </a:rPr>
              <a:t>6 </a:t>
            </a:r>
            <a:r>
              <a:rPr lang="fr-FR" sz="1800" b="1" i="0" u="none" strike="noStrike" baseline="0" dirty="0">
                <a:solidFill>
                  <a:srgbClr val="000000"/>
                </a:solidFill>
                <a:latin typeface="HelveticaNeueLT Std"/>
              </a:rPr>
              <a:t>L’élaboration d’une politique de mobilité durable pour le territoire : </a:t>
            </a:r>
            <a:r>
              <a:rPr lang="fr-FR" sz="1800" b="0" i="0" u="none" strike="noStrike" baseline="0" dirty="0">
                <a:solidFill>
                  <a:srgbClr val="000000"/>
                </a:solidFill>
                <a:latin typeface="HelveticaNeueLT Std Lt"/>
              </a:rPr>
              <a:t>le Code des transports rend obligatoire l’élaboration d’un Plan de mobilité pour les AOM (Autorités organisatrices de la mobilité) dont le ressort territorial comprend plus de 100 000 habitants. </a:t>
            </a:r>
          </a:p>
          <a:p>
            <a:pPr algn="l"/>
            <a:endParaRPr lang="fr-FR" sz="1800" b="0" i="0" u="none" strike="noStrike" baseline="0" dirty="0">
              <a:solidFill>
                <a:srgbClr val="000000"/>
              </a:solidFill>
              <a:latin typeface="HelveticaNeueLT Std Lt"/>
            </a:endParaRPr>
          </a:p>
          <a:p>
            <a:pPr algn="l"/>
            <a:r>
              <a:rPr lang="fr-FR" sz="1800" b="1" i="0" u="none" strike="noStrike" baseline="0" dirty="0">
                <a:solidFill>
                  <a:srgbClr val="000000"/>
                </a:solidFill>
                <a:latin typeface="Lexia DaMa"/>
              </a:rPr>
              <a:t>7 </a:t>
            </a:r>
            <a:r>
              <a:rPr lang="fr-FR" sz="1800" b="1" i="0" u="none" strike="noStrike" baseline="0" dirty="0">
                <a:solidFill>
                  <a:srgbClr val="000000"/>
                </a:solidFill>
                <a:latin typeface="HelveticaNeueLT Std"/>
              </a:rPr>
              <a:t>La décarbonation de la restauration collective : </a:t>
            </a:r>
            <a:r>
              <a:rPr lang="fr-FR" sz="1800" b="0" i="0" u="none" strike="noStrike" baseline="0" dirty="0">
                <a:solidFill>
                  <a:srgbClr val="000000"/>
                </a:solidFill>
                <a:latin typeface="HelveticaNeueLT Std Lt"/>
              </a:rPr>
              <a:t>la loi </a:t>
            </a:r>
            <a:r>
              <a:rPr lang="fr-FR" sz="1800" b="0" i="0" u="none" strike="noStrike" baseline="0" dirty="0" err="1">
                <a:solidFill>
                  <a:srgbClr val="000000"/>
                </a:solidFill>
                <a:latin typeface="HelveticaNeueLT Std Lt"/>
              </a:rPr>
              <a:t>Egalim</a:t>
            </a:r>
            <a:r>
              <a:rPr lang="fr-FR" sz="1800" b="0" i="0" u="none" strike="noStrike" baseline="0" dirty="0">
                <a:solidFill>
                  <a:srgbClr val="000000"/>
                </a:solidFill>
                <a:latin typeface="HelveticaNeueLT Std Lt"/>
              </a:rPr>
              <a:t> adoptée en 2018 fixe l’objectif d’un taux d’approvisionnement de 50% de produits durables et de qualité, dont 20% de produits issus de l’agriculture biologique. </a:t>
            </a:r>
          </a:p>
          <a:p>
            <a:pPr algn="l"/>
            <a:endParaRPr lang="fr-FR" sz="1800" b="0" i="0" u="none" strike="noStrike" baseline="0" dirty="0">
              <a:solidFill>
                <a:srgbClr val="000000"/>
              </a:solidFill>
              <a:latin typeface="HelveticaNeueLT Std Lt"/>
            </a:endParaRPr>
          </a:p>
          <a:p>
            <a:pPr algn="l"/>
            <a:r>
              <a:rPr lang="fr-FR" sz="1800" b="1" i="0" u="none" strike="noStrike" baseline="0" dirty="0">
                <a:solidFill>
                  <a:srgbClr val="000000"/>
                </a:solidFill>
                <a:latin typeface="Lexia DaMa"/>
              </a:rPr>
              <a:t>8 </a:t>
            </a:r>
            <a:r>
              <a:rPr lang="fr-FR" sz="1800" b="1" i="0" u="none" strike="noStrike" baseline="0" dirty="0">
                <a:solidFill>
                  <a:srgbClr val="000000"/>
                </a:solidFill>
                <a:latin typeface="HelveticaNeueLT Std"/>
              </a:rPr>
              <a:t>La politique d’achats bas-carbone : </a:t>
            </a:r>
            <a:r>
              <a:rPr lang="fr-FR" sz="1800" b="0" i="0" u="none" strike="noStrike" baseline="0" dirty="0">
                <a:solidFill>
                  <a:srgbClr val="000000"/>
                </a:solidFill>
                <a:latin typeface="HelveticaNeueLT Std Lt"/>
              </a:rPr>
              <a:t>la loi pour la transition énergétique et la croissance verte (LTECV) adoptée en 2015 instaure la mise en place obligatoire des schémas de promotion des achats socialement et écologiquement responsables (SPASER) pour les acteurs publics dépassant 100 millions d’euros d’achats. </a:t>
            </a:r>
          </a:p>
          <a:p>
            <a:pPr algn="l"/>
            <a:endParaRPr lang="fr-FR" sz="1800" b="0" i="0" u="none" strike="noStrike" baseline="0" dirty="0">
              <a:solidFill>
                <a:srgbClr val="000000"/>
              </a:solidFill>
              <a:latin typeface="HelveticaNeueLT Std Lt"/>
            </a:endParaRPr>
          </a:p>
          <a:p>
            <a:pPr algn="l"/>
            <a:r>
              <a:rPr lang="fr-FR" sz="1800" b="1" i="0" u="none" strike="noStrike" baseline="0" dirty="0">
                <a:solidFill>
                  <a:srgbClr val="000000"/>
                </a:solidFill>
                <a:latin typeface="Lexia DaMa"/>
              </a:rPr>
              <a:t>9 </a:t>
            </a:r>
            <a:r>
              <a:rPr lang="fr-FR" sz="1800" b="1" i="0" u="none" strike="noStrike" baseline="0" dirty="0">
                <a:solidFill>
                  <a:srgbClr val="000000"/>
                </a:solidFill>
                <a:latin typeface="HelveticaNeueLT Std"/>
              </a:rPr>
              <a:t>L’élaboration d’une stratégie et d’un plan d’action cohérent avec les objectifs SNBC : </a:t>
            </a:r>
            <a:r>
              <a:rPr lang="fr-FR" sz="1800" b="0" i="0" u="none" strike="noStrike" baseline="0" dirty="0">
                <a:solidFill>
                  <a:srgbClr val="000000"/>
                </a:solidFill>
                <a:latin typeface="HelveticaNeueLT Std Lt"/>
              </a:rPr>
              <a:t>la LTECV confie aux EPCI de plus de 20000 habitants l’élaboration et la mise en </a:t>
            </a:r>
            <a:r>
              <a:rPr lang="fr-FR" sz="1800" b="0" i="0" u="none" strike="noStrike" baseline="0" dirty="0" err="1">
                <a:solidFill>
                  <a:srgbClr val="000000"/>
                </a:solidFill>
                <a:latin typeface="HelveticaNeueLT Std Lt"/>
              </a:rPr>
              <a:t>oeuvre</a:t>
            </a:r>
            <a:r>
              <a:rPr lang="fr-FR" sz="1800" b="0" i="0" u="none" strike="noStrike" baseline="0" dirty="0">
                <a:solidFill>
                  <a:srgbClr val="000000"/>
                </a:solidFill>
                <a:latin typeface="HelveticaNeueLT Std Lt"/>
              </a:rPr>
              <a:t> des Plans Climat Air Énergie Territoriaux (PCAET) ; à l’échelle des régions, l’élaboration du SRADDET a également été rendue obligatoire par la loi </a:t>
            </a:r>
            <a:r>
              <a:rPr lang="fr-FR" sz="1800" b="0" i="0" u="none" strike="noStrike" baseline="0" dirty="0" err="1">
                <a:solidFill>
                  <a:srgbClr val="000000"/>
                </a:solidFill>
                <a:latin typeface="HelveticaNeueLT Std Lt"/>
              </a:rPr>
              <a:t>NOTRe</a:t>
            </a:r>
            <a:r>
              <a:rPr lang="fr-FR" sz="1800" b="0" i="0" u="none" strike="noStrike" baseline="0" dirty="0">
                <a:solidFill>
                  <a:srgbClr val="000000"/>
                </a:solidFill>
                <a:latin typeface="HelveticaNeueLT Std Lt"/>
              </a:rPr>
              <a:t> adoptée en 2015. </a:t>
            </a:r>
            <a:endParaRPr lang="fr-FR" dirty="0"/>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25</a:t>
            </a:fld>
            <a:endParaRPr lang="en-US"/>
          </a:p>
        </p:txBody>
      </p:sp>
    </p:spTree>
    <p:extLst>
      <p:ext uri="{BB962C8B-B14F-4D97-AF65-F5344CB8AC3E}">
        <p14:creationId xmlns:p14="http://schemas.microsoft.com/office/powerpoint/2010/main" val="1771153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2200" algn="just"/>
            <a:r>
              <a:rPr lang="fr-FR" sz="1800" b="1" i="0" u="none" strike="noStrike" baseline="0" dirty="0">
                <a:solidFill>
                  <a:srgbClr val="000000"/>
                </a:solidFill>
                <a:latin typeface="Lexia DaMa"/>
              </a:rPr>
              <a:t>Qu’entend-on par « investissements des collectivités » ? </a:t>
            </a:r>
          </a:p>
          <a:p>
            <a:pPr marR="2200" algn="just"/>
            <a:r>
              <a:rPr lang="fr-FR" sz="1800" b="1" i="0" u="none" strike="noStrike" baseline="0" dirty="0">
                <a:solidFill>
                  <a:srgbClr val="000000"/>
                </a:solidFill>
                <a:latin typeface="Lexia DaMa"/>
              </a:rPr>
              <a:t>Les collectivités comprennent les régions), les départements, les communes, les groupements de communes à fiscalité propre et les syndicats intercommunaux (notamment les syndicats d’électricité). Les autres syndicats, notamment les syndicats de transports, ne sont pas inclus dans le périmètre des collectivités dans cette étude. À noter que les projections des besoins d’investissements ne concernent que les collectivités en France métropolitaine. </a:t>
            </a:r>
            <a:endParaRPr lang="fr-FR" sz="1800" b="0" i="0" u="none" strike="noStrike" baseline="0" dirty="0">
              <a:solidFill>
                <a:srgbClr val="000000"/>
              </a:solidFill>
              <a:latin typeface="Lexia DaMa"/>
            </a:endParaRPr>
          </a:p>
          <a:p>
            <a:pPr marR="2200" algn="just"/>
            <a:r>
              <a:rPr lang="fr-FR" sz="1800" b="1" i="0" u="none" strike="noStrike" baseline="0" dirty="0">
                <a:solidFill>
                  <a:srgbClr val="000000"/>
                </a:solidFill>
                <a:latin typeface="Lexia DaMa"/>
              </a:rPr>
              <a:t>Les investissements correspondent aux dépenses de la section « investissement » des budgets principaux et annexes des collectivités. Ils incluent les investissements directs des collectivités et les subventions d’investissements aux acteurs à qui elles ont délégué certaines compétences en matière de transport, comme les syndicats de transports exerçant la compétence AOM ou les gestionnaires d’infrastructures (RATP, SNCF Réseau). </a:t>
            </a:r>
            <a:endParaRPr lang="fr-FR" sz="1800" b="0" i="0" u="none" strike="noStrike" baseline="0" dirty="0">
              <a:solidFill>
                <a:srgbClr val="000000"/>
              </a:solidFill>
              <a:latin typeface="Lexia DaMa"/>
            </a:endParaRPr>
          </a:p>
          <a:p>
            <a:pPr marR="2200" algn="just"/>
            <a:r>
              <a:rPr lang="fr-FR" sz="1800" b="1" i="0" u="none" strike="noStrike" baseline="0" dirty="0">
                <a:solidFill>
                  <a:srgbClr val="000000"/>
                </a:solidFill>
                <a:latin typeface="Lexia DaMa"/>
              </a:rPr>
              <a:t>Les besoins futurs des subventions d’investissement par les collectivités aux délégataires de transport sont estimés à partir des proportions du modèle de financement actuel. </a:t>
            </a:r>
            <a:endParaRPr lang="fr-FR" dirty="0"/>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27</a:t>
            </a:fld>
            <a:endParaRPr lang="en-US"/>
          </a:p>
        </p:txBody>
      </p:sp>
    </p:spTree>
    <p:extLst>
      <p:ext uri="{BB962C8B-B14F-4D97-AF65-F5344CB8AC3E}">
        <p14:creationId xmlns:p14="http://schemas.microsoft.com/office/powerpoint/2010/main" val="4107563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0000"/>
                </a:solidFill>
                <a:latin typeface="HelveticaNeueLT Std Med"/>
              </a:rPr>
              <a:t>Note 1 : les investissements historiques correspondent aux investissements des collectivités estimés en 2020 et pour quelques secteurs, lorsque les données 2021 étaient disponibles, à la moyenne entre les investissements 2020 et 2021. </a:t>
            </a:r>
          </a:p>
          <a:p>
            <a:r>
              <a:rPr lang="fr-FR" sz="1800" b="0" i="0" u="none" strike="noStrike" baseline="0" dirty="0">
                <a:solidFill>
                  <a:srgbClr val="000000"/>
                </a:solidFill>
                <a:latin typeface="HelveticaNeueLT Std Med"/>
              </a:rPr>
              <a:t>Note 2 : Les investissements historiques sont rapportés en euros courants, tandis que les besoins sont exprimés en euros constants pour des prix observés au cours des années récentes (2015-2019). Dans certains secteurs, la projection comprend des évolutions de prix, par exemple sous l’effet d’économies d’échelle ou de gains d’apprentissage. </a:t>
            </a:r>
            <a:endParaRPr lang="fr-FR" dirty="0"/>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29</a:t>
            </a:fld>
            <a:endParaRPr lang="en-US"/>
          </a:p>
        </p:txBody>
      </p:sp>
    </p:spTree>
    <p:extLst>
      <p:ext uri="{BB962C8B-B14F-4D97-AF65-F5344CB8AC3E}">
        <p14:creationId xmlns:p14="http://schemas.microsoft.com/office/powerpoint/2010/main" val="1307985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S1 : Des transformations importantes dans les façons de se déplacer, de se chauffer, d’acheter et d’utiliser des équipements permettent d’atteindre la neutralité carbone uniquement avec les puits de carbone naturels (forêt et sols).</a:t>
            </a:r>
          </a:p>
          <a:p>
            <a:r>
              <a:rPr lang="fr-FR" dirty="0"/>
              <a:t>S2 : Pour atteindre la neutralité carbone, la société mise sur une évolution progressive mais à un rythme soutenu du système économique vers une voie durable alliant sobriété et efficacité. </a:t>
            </a:r>
          </a:p>
          <a:p>
            <a:r>
              <a:rPr lang="fr-FR" dirty="0"/>
              <a:t>S3 : C’est davantage le développement des technologies qui permet de répondre aux défis environnementaux plutôt que les changements de comportements vers plus de sobriété.</a:t>
            </a:r>
          </a:p>
          <a:p>
            <a:r>
              <a:rPr lang="fr-FR" dirty="0"/>
              <a:t>S4 : La société place sa confiance dans la capacité à gérer, voire à réparer les systèmes sociaux et écologiques avec plus de ressources matérielles et financières pour conserver un monde vivable. Les technologies de captage et de stockage de CO2, indispensables sont incertaines et fortement consommatrice d’électricité. </a:t>
            </a:r>
          </a:p>
          <a:p>
            <a:endParaRPr lang="fr-FR" dirty="0"/>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30</a:t>
            </a:fld>
            <a:endParaRPr lang="en-US"/>
          </a:p>
        </p:txBody>
      </p:sp>
    </p:spTree>
    <p:extLst>
      <p:ext uri="{BB962C8B-B14F-4D97-AF65-F5344CB8AC3E}">
        <p14:creationId xmlns:p14="http://schemas.microsoft.com/office/powerpoint/2010/main" val="1786498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DE0593-AA76-4FA9-B1E9-DBE29758CF50}" type="slidenum">
              <a:rPr lang="en-US" smtClean="0"/>
              <a:t>6</a:t>
            </a:fld>
            <a:endParaRPr lang="en-US" dirty="0"/>
          </a:p>
        </p:txBody>
      </p:sp>
    </p:spTree>
    <p:extLst>
      <p:ext uri="{BB962C8B-B14F-4D97-AF65-F5344CB8AC3E}">
        <p14:creationId xmlns:p14="http://schemas.microsoft.com/office/powerpoint/2010/main" val="3773284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u="none" strike="noStrike" baseline="0" dirty="0">
                <a:solidFill>
                  <a:srgbClr val="000000"/>
                </a:solidFill>
                <a:latin typeface="Lexia DaMa"/>
              </a:rPr>
              <a:t>Les estimations données ici représentent un ordre de grandeur. </a:t>
            </a:r>
            <a:r>
              <a:rPr lang="fr-FR" sz="1800" b="0" i="0" u="none" strike="noStrike" baseline="0" dirty="0">
                <a:solidFill>
                  <a:srgbClr val="000000"/>
                </a:solidFill>
                <a:latin typeface="Lexia DaMa"/>
              </a:rPr>
              <a:t>L’exercice d’agrégation des besoins à l’échelle nationale est délicat car les besoins d’ingénierie varient d’un territoire à l’autre. Ils dépendent notamment de l’ingénierie déjà existante sur le territoire, du niveau d’avancement dans la transition écologique et énergétique de la collectivité, de la taille de la collectivité ainsi que de ses caractéristiques géographiques et économiques. Les hypothèses sur les besoins ont été différenciées tant que faire se peut par type de collectivités mais les estimations n’ont pas vocation à être représentatives de l’ensemble des contextes territoriaux. À noter : 1 ETP ne correspond pas forcément à une seule et même personne travaillant à temps plein sur le sujet, le temps de travail peut être partagé entre différents agents. </a:t>
            </a:r>
            <a:endParaRPr lang="fr-FR" dirty="0"/>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35</a:t>
            </a:fld>
            <a:endParaRPr lang="en-US"/>
          </a:p>
        </p:txBody>
      </p:sp>
    </p:spTree>
    <p:extLst>
      <p:ext uri="{BB962C8B-B14F-4D97-AF65-F5344CB8AC3E}">
        <p14:creationId xmlns:p14="http://schemas.microsoft.com/office/powerpoint/2010/main" val="3374090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u="none" strike="noStrike" baseline="0" dirty="0">
                <a:solidFill>
                  <a:srgbClr val="000000"/>
                </a:solidFill>
                <a:latin typeface="Lexia DaMa"/>
              </a:rPr>
              <a:t>Les estimations données ici représentent un ordre de grandeur. </a:t>
            </a:r>
            <a:r>
              <a:rPr lang="fr-FR" sz="1800" b="0" i="0" u="none" strike="noStrike" baseline="0" dirty="0">
                <a:solidFill>
                  <a:srgbClr val="000000"/>
                </a:solidFill>
                <a:latin typeface="Lexia DaMa"/>
              </a:rPr>
              <a:t>L’exercice d’agrégation des besoins à l’échelle nationale est délicat car les besoins d’ingénierie varient d’un territoire à l’autre. Ils dépendent notamment de l’ingénierie déjà existante sur le territoire, du niveau d’avancement dans la transition écologique et énergétique de la collectivité, de la taille de la collectivité ainsi que de ses caractéristiques géographiques et économiques. Les hypothèses sur les besoins ont été différenciées tant que faire se peut par type de collectivités mais les estimations n’ont pas vocation à être représentatives de l’ensemble des contextes territoriaux. À noter : 1 ETP ne correspond pas forcément à une seule et même personne travaillant à temps plein sur le sujet, le temps de travail peut être partagé entre différents agents. </a:t>
            </a:r>
            <a:endParaRPr lang="fr-FR" dirty="0"/>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36</a:t>
            </a:fld>
            <a:endParaRPr lang="en-US"/>
          </a:p>
        </p:txBody>
      </p:sp>
    </p:spTree>
    <p:extLst>
      <p:ext uri="{BB962C8B-B14F-4D97-AF65-F5344CB8AC3E}">
        <p14:creationId xmlns:p14="http://schemas.microsoft.com/office/powerpoint/2010/main" val="3472240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rôle des collectivités n’est pas le même dans tous les scénarios : il y a des domaines d’actions et des paramètres sur lesquels elles ont plus la main, et d’autres qui découleront de politiques nationales </a:t>
            </a:r>
          </a:p>
          <a:p>
            <a:endParaRPr lang="fr-FR" dirty="0"/>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42</a:t>
            </a:fld>
            <a:endParaRPr lang="en-US"/>
          </a:p>
        </p:txBody>
      </p:sp>
    </p:spTree>
    <p:extLst>
      <p:ext uri="{BB962C8B-B14F-4D97-AF65-F5344CB8AC3E}">
        <p14:creationId xmlns:p14="http://schemas.microsoft.com/office/powerpoint/2010/main" val="3769516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scénarios se sont développés comme des outils d’aide à la décision face à un contexte incertain. Ils permettent d’identifier, de comprendre et de structurer les incertitudes sur le futur – et d’aboutir à des choix et des décisions qui les prennent mieux en compte</a:t>
            </a:r>
          </a:p>
          <a:p>
            <a:endParaRPr lang="fr-FR" dirty="0"/>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7</a:t>
            </a:fld>
            <a:endParaRPr lang="en-US"/>
          </a:p>
        </p:txBody>
      </p:sp>
    </p:spTree>
    <p:extLst>
      <p:ext uri="{BB962C8B-B14F-4D97-AF65-F5344CB8AC3E}">
        <p14:creationId xmlns:p14="http://schemas.microsoft.com/office/powerpoint/2010/main" val="2829201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Scénarios : particulièrement utiles pour étudier une question aussi complexe que le CC (et sur laquelle il existe des connaissances scientifiques solides)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On sait que :</a:t>
            </a:r>
          </a:p>
          <a:p>
            <a:r>
              <a:rPr lang="fr-FR" sz="1200" kern="1200" dirty="0">
                <a:solidFill>
                  <a:schemeClr val="tx1"/>
                </a:solidFill>
                <a:effectLst/>
                <a:latin typeface="+mn-lt"/>
                <a:ea typeface="+mn-ea"/>
                <a:cs typeface="+mn-cs"/>
              </a:rPr>
              <a:t>Les activités humaines – et les systèmes socio-économiques de manière plus large - émettent des GES qui provoquent l’augmentation de la concentration de ces gaz dans l’atmosphère. Cette concentration anormalement élevée dérègle le système climatique et modifie le climat . Ces modifications impactent à leur tour les systèmes socio-économiques et altèrent leurs conditions de développement de multiples façons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Mais il reste des incertitudes sur l’évolution du CC, l’évolution future des sociétés, et notamment les actions qu’elles vont mettre en place pour atténuer le CC ou s’y adapter</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scénarios liés au climat permettent d’explorer 3 questions autour de ces incertitudes</a:t>
            </a:r>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8</a:t>
            </a:fld>
            <a:endParaRPr lang="en-US" dirty="0"/>
          </a:p>
        </p:txBody>
      </p:sp>
    </p:spTree>
    <p:extLst>
      <p:ext uri="{BB962C8B-B14F-4D97-AF65-F5344CB8AC3E}">
        <p14:creationId xmlns:p14="http://schemas.microsoft.com/office/powerpoint/2010/main" val="212092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Chaque scénario s’appuie sur des leviers de changement – principalement politiques, technologiques et comportementaux – qui permettent de mettre en place les solutions identifiées dans à l’étape 7. Selon les scénarios, le poids donné aux différents leviers n’est pas le même. Identifier les leviers sous-jacents au scénario permet de comprendre comment la transition – et les transformations en profondeur qu’elle implique – sont expliquées par le constructeur de scénario. </a:t>
            </a:r>
          </a:p>
          <a:p>
            <a:r>
              <a:rPr lang="fr-FR" dirty="0"/>
              <a:t>3 leviers majeurs : </a:t>
            </a:r>
          </a:p>
          <a:p>
            <a:pPr marL="171450" indent="-171450">
              <a:buFont typeface="Arial" panose="020B0604020202020204" pitchFamily="34" charset="0"/>
              <a:buChar char="•"/>
            </a:pPr>
            <a:r>
              <a:rPr lang="fr-FR" dirty="0"/>
              <a:t>Les politiques</a:t>
            </a:r>
          </a:p>
          <a:p>
            <a:pPr marL="171450" indent="-171450">
              <a:buFont typeface="Arial" panose="020B0604020202020204" pitchFamily="34" charset="0"/>
              <a:buChar char="•"/>
            </a:pPr>
            <a:r>
              <a:rPr lang="fr-FR" dirty="0"/>
              <a:t>Les technologies </a:t>
            </a:r>
          </a:p>
          <a:p>
            <a:pPr marL="171450" indent="-171450">
              <a:buFont typeface="Arial" panose="020B0604020202020204" pitchFamily="34" charset="0"/>
              <a:buChar char="•"/>
            </a:pPr>
            <a:r>
              <a:rPr lang="fr-FR" dirty="0"/>
              <a:t>Les changements de comportement </a:t>
            </a:r>
          </a:p>
          <a:p>
            <a:pPr marL="0" indent="0">
              <a:buFont typeface="Arial" panose="020B0604020202020204" pitchFamily="34" charset="0"/>
              <a:buNone/>
            </a:pPr>
            <a:endParaRPr lang="fr-FR" dirty="0"/>
          </a:p>
          <a:p>
            <a:r>
              <a:rPr lang="fr-FR" dirty="0"/>
              <a:t>• La maîtrise de la demande en énergie et en matériaux intensifs en émissions de GES : la part de réduction des émissions due à l’efficacité énergétique en global et par secteur ; l’évolution de la consommation en énergie primaire ; l’évolution de la consommation en énergie des différents secteurs d’utilisation de l’énergie ;</a:t>
            </a:r>
          </a:p>
          <a:p>
            <a:r>
              <a:rPr lang="fr-FR" dirty="0"/>
              <a:t> • La décarbonation du mix énergétique : la part des différentes énergies renouvelables dans le mix énergétique, l’évolution de la part de l’électricité dans la consommation finale d’énergie, la part du nucléaire dans le mix électrique, le taux de déploiement des technologies CCUS ; </a:t>
            </a:r>
          </a:p>
          <a:p>
            <a:r>
              <a:rPr lang="fr-FR" dirty="0"/>
              <a:t>• La maîtrise des émissions du système agricole : l’évolution des émissions du secteur agricole, l’évolution de la consommation d’aliments carnés ; </a:t>
            </a:r>
          </a:p>
          <a:p>
            <a:r>
              <a:rPr lang="fr-FR" dirty="0"/>
              <a:t>• Le recours aux émissions négatives : l</a:t>
            </a:r>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9</a:t>
            </a:fld>
            <a:endParaRPr lang="en-US"/>
          </a:p>
        </p:txBody>
      </p:sp>
    </p:spTree>
    <p:extLst>
      <p:ext uri="{BB962C8B-B14F-4D97-AF65-F5344CB8AC3E}">
        <p14:creationId xmlns:p14="http://schemas.microsoft.com/office/powerpoint/2010/main" val="96395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scénarios de transition sont utilisés par de plus en plus d’acteurs,</a:t>
            </a:r>
            <a:r>
              <a:rPr lang="fr-FR" baseline="0" dirty="0"/>
              <a:t> et souvent à tort et à travers =&gt; mauvaises interprétations des résultats, non connaissance du modèle etc.</a:t>
            </a:r>
          </a:p>
        </p:txBody>
      </p:sp>
      <p:sp>
        <p:nvSpPr>
          <p:cNvPr id="4" name="Espace réservé du numéro de diapositive 3"/>
          <p:cNvSpPr>
            <a:spLocks noGrp="1"/>
          </p:cNvSpPr>
          <p:nvPr>
            <p:ph type="sldNum" sz="quarter" idx="10"/>
          </p:nvPr>
        </p:nvSpPr>
        <p:spPr/>
        <p:txBody>
          <a:bodyPr/>
          <a:lstStyle/>
          <a:p>
            <a:fld id="{94DE0593-AA76-4FA9-B1E9-DBE29758CF50}" type="slidenum">
              <a:rPr lang="en-US" smtClean="0"/>
              <a:t>10</a:t>
            </a:fld>
            <a:endParaRPr lang="en-US" dirty="0"/>
          </a:p>
        </p:txBody>
      </p:sp>
    </p:spTree>
    <p:extLst>
      <p:ext uri="{BB962C8B-B14F-4D97-AF65-F5344CB8AC3E}">
        <p14:creationId xmlns:p14="http://schemas.microsoft.com/office/powerpoint/2010/main" val="8571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Présenter</a:t>
            </a:r>
            <a:r>
              <a:rPr lang="fr-FR" baseline="0" dirty="0"/>
              <a:t> la construction d’un scénario, les types d’hypothèses et les types de résultats (donner des exemples)</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11</a:t>
            </a:fld>
            <a:endParaRPr lang="en-US" dirty="0"/>
          </a:p>
        </p:txBody>
      </p:sp>
    </p:spTree>
    <p:extLst>
      <p:ext uri="{BB962C8B-B14F-4D97-AF65-F5344CB8AC3E}">
        <p14:creationId xmlns:p14="http://schemas.microsoft.com/office/powerpoint/2010/main" val="2847190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Présenter</a:t>
            </a:r>
            <a:r>
              <a:rPr lang="fr-FR" baseline="0" dirty="0"/>
              <a:t> brièvement les huit étapes en faisant des renvois aux scénarios analysés</a:t>
            </a:r>
            <a:endParaRPr lang="fr-FR" dirty="0"/>
          </a:p>
        </p:txBody>
      </p:sp>
      <p:sp>
        <p:nvSpPr>
          <p:cNvPr id="4" name="Espace réservé du numéro de diapositive 3"/>
          <p:cNvSpPr>
            <a:spLocks noGrp="1"/>
          </p:cNvSpPr>
          <p:nvPr>
            <p:ph type="sldNum" sz="quarter" idx="10"/>
          </p:nvPr>
        </p:nvSpPr>
        <p:spPr/>
        <p:txBody>
          <a:bodyPr/>
          <a:lstStyle/>
          <a:p>
            <a:fld id="{94DE0593-AA76-4FA9-B1E9-DBE29758CF50}" type="slidenum">
              <a:rPr lang="en-US" smtClean="0"/>
              <a:t>12</a:t>
            </a:fld>
            <a:endParaRPr lang="en-US" dirty="0"/>
          </a:p>
        </p:txBody>
      </p:sp>
    </p:spTree>
    <p:extLst>
      <p:ext uri="{BB962C8B-B14F-4D97-AF65-F5344CB8AC3E}">
        <p14:creationId xmlns:p14="http://schemas.microsoft.com/office/powerpoint/2010/main" val="3993040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14</a:t>
            </a:fld>
            <a:endParaRPr lang="en-US" dirty="0"/>
          </a:p>
        </p:txBody>
      </p:sp>
    </p:spTree>
    <p:extLst>
      <p:ext uri="{BB962C8B-B14F-4D97-AF65-F5344CB8AC3E}">
        <p14:creationId xmlns:p14="http://schemas.microsoft.com/office/powerpoint/2010/main" val="3080081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twitter.com/I4CE_" TargetMode="External"/><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hyperlink" Target="https://www.linkedin.com/company/i4ce" TargetMode="External"/><Relationship Id="rId5" Type="http://schemas.openxmlformats.org/officeDocument/2006/relationships/image" Target="../media/image3.png"/><Relationship Id="rId4" Type="http://schemas.openxmlformats.org/officeDocument/2006/relationships/hyperlink" Target="https://i4ce.us11.list-manage.com/subscribe?u=1aa9ac01e1dd2d504836ed299&amp;id=3c097b98ec" TargetMode="External"/><Relationship Id="rId9"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6"/>
          <p:cNvSpPr/>
          <p:nvPr userDrawn="1"/>
        </p:nvSpPr>
        <p:spPr>
          <a:xfrm>
            <a:off x="0" y="-27384"/>
            <a:ext cx="9144000" cy="3573016"/>
          </a:xfrm>
          <a:prstGeom prst="rect">
            <a:avLst/>
          </a:prstGeom>
          <a:solidFill>
            <a:srgbClr val="174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eur droit 10"/>
          <p:cNvCxnSpPr/>
          <p:nvPr userDrawn="1"/>
        </p:nvCxnSpPr>
        <p:spPr>
          <a:xfrm>
            <a:off x="1907704" y="260648"/>
            <a:ext cx="0" cy="31683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051719" y="1063973"/>
            <a:ext cx="6835799" cy="1212900"/>
          </a:xfrm>
        </p:spPr>
        <p:txBody>
          <a:bodyPr anchor="t">
            <a:normAutofit/>
          </a:bodyPr>
          <a:lstStyle>
            <a:lvl1pPr algn="l">
              <a:defRPr sz="3200">
                <a:solidFill>
                  <a:schemeClr val="bg1"/>
                </a:solidFill>
              </a:defRPr>
            </a:lvl1pPr>
          </a:lstStyle>
          <a:p>
            <a:r>
              <a:rPr lang="fr-FR"/>
              <a:t>Modifiez le style du titre</a:t>
            </a:r>
            <a:endParaRPr lang="en-US"/>
          </a:p>
        </p:txBody>
      </p:sp>
      <p:sp>
        <p:nvSpPr>
          <p:cNvPr id="3" name="Sous-titre 2"/>
          <p:cNvSpPr>
            <a:spLocks noGrp="1"/>
          </p:cNvSpPr>
          <p:nvPr>
            <p:ph type="subTitle" idx="1"/>
          </p:nvPr>
        </p:nvSpPr>
        <p:spPr>
          <a:xfrm>
            <a:off x="2051719" y="2276872"/>
            <a:ext cx="6835799" cy="504056"/>
          </a:xfrm>
        </p:spPr>
        <p:txBody>
          <a:bodyPr>
            <a:normAutofit/>
          </a:bodyPr>
          <a:lstStyle>
            <a:lvl1pPr marL="0" indent="0" algn="l">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14" name="Espace réservé du texte 13"/>
          <p:cNvSpPr>
            <a:spLocks noGrp="1"/>
          </p:cNvSpPr>
          <p:nvPr>
            <p:ph type="body" sz="quarter" idx="13" hasCustomPrompt="1"/>
          </p:nvPr>
        </p:nvSpPr>
        <p:spPr>
          <a:xfrm>
            <a:off x="2051049" y="3068959"/>
            <a:ext cx="6836469" cy="360041"/>
          </a:xfrm>
        </p:spPr>
        <p:txBody>
          <a:bodyPr>
            <a:noAutofit/>
          </a:bodyPr>
          <a:lstStyle>
            <a:lvl1pPr marL="0" indent="0">
              <a:buNone/>
              <a:defRPr sz="1800">
                <a:solidFill>
                  <a:schemeClr val="bg1"/>
                </a:solidFill>
              </a:defRPr>
            </a:lvl1pPr>
          </a:lstStyle>
          <a:p>
            <a:pPr lvl="0"/>
            <a:r>
              <a:rPr lang="en-US"/>
              <a:t>AUTEURS &amp; LIEU</a:t>
            </a:r>
          </a:p>
        </p:txBody>
      </p:sp>
      <p:sp>
        <p:nvSpPr>
          <p:cNvPr id="17" name="Espace réservé du texte 13"/>
          <p:cNvSpPr>
            <a:spLocks noGrp="1"/>
          </p:cNvSpPr>
          <p:nvPr>
            <p:ph type="body" sz="quarter" idx="14" hasCustomPrompt="1"/>
          </p:nvPr>
        </p:nvSpPr>
        <p:spPr>
          <a:xfrm>
            <a:off x="252919" y="3068960"/>
            <a:ext cx="1479406" cy="360041"/>
          </a:xfrm>
        </p:spPr>
        <p:txBody>
          <a:bodyPr>
            <a:noAutofit/>
          </a:bodyPr>
          <a:lstStyle>
            <a:lvl1pPr marL="0" indent="0" algn="ctr">
              <a:buNone/>
              <a:defRPr sz="1800">
                <a:solidFill>
                  <a:schemeClr val="bg1"/>
                </a:solidFill>
              </a:defRPr>
            </a:lvl1pPr>
          </a:lstStyle>
          <a:p>
            <a:pPr lvl="0"/>
            <a:r>
              <a:rPr lang="en-US"/>
              <a:t>DATE</a:t>
            </a:r>
          </a:p>
        </p:txBody>
      </p:sp>
      <p:pic>
        <p:nvPicPr>
          <p:cNvPr id="23" name="Imag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60648"/>
            <a:ext cx="1480805" cy="1716956"/>
          </a:xfrm>
          <a:prstGeom prst="rect">
            <a:avLst/>
          </a:prstGeom>
        </p:spPr>
      </p:pic>
    </p:spTree>
    <p:extLst>
      <p:ext uri="{BB962C8B-B14F-4D97-AF65-F5344CB8AC3E}">
        <p14:creationId xmlns:p14="http://schemas.microsoft.com/office/powerpoint/2010/main" val="352185659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titre 3">
    <p:spTree>
      <p:nvGrpSpPr>
        <p:cNvPr id="1" name=""/>
        <p:cNvGrpSpPr/>
        <p:nvPr/>
      </p:nvGrpSpPr>
      <p:grpSpPr>
        <a:xfrm>
          <a:off x="0" y="0"/>
          <a:ext cx="0" cy="0"/>
          <a:chOff x="0" y="0"/>
          <a:chExt cx="0" cy="0"/>
        </a:xfrm>
      </p:grpSpPr>
      <p:sp>
        <p:nvSpPr>
          <p:cNvPr id="2" name="Titre 1"/>
          <p:cNvSpPr>
            <a:spLocks noGrp="1"/>
          </p:cNvSpPr>
          <p:nvPr>
            <p:ph type="title"/>
          </p:nvPr>
        </p:nvSpPr>
        <p:spPr>
          <a:xfrm>
            <a:off x="395536" y="2862064"/>
            <a:ext cx="8352928" cy="1143000"/>
          </a:xfrm>
        </p:spPr>
        <p:txBody>
          <a:bodyPr anchor="t"/>
          <a:lstStyle>
            <a:lvl1pPr algn="l">
              <a:defRPr>
                <a:latin typeface="+mn-lt"/>
              </a:defRPr>
            </a:lvl1pPr>
          </a:lstStyle>
          <a:p>
            <a:r>
              <a:rPr lang="fr-FR"/>
              <a:t>Modifiez le style du titre</a:t>
            </a:r>
            <a:endParaRPr lang="en-US"/>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6202" b="81302"/>
          <a:stretch/>
        </p:blipFill>
        <p:spPr>
          <a:xfrm>
            <a:off x="0" y="2420888"/>
            <a:ext cx="9144000" cy="288032"/>
          </a:xfrm>
          <a:prstGeom prst="rect">
            <a:avLst/>
          </a:prstGeom>
        </p:spPr>
      </p:pic>
      <p:sp>
        <p:nvSpPr>
          <p:cNvPr id="7" name="ZoneTexte 6"/>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Tree>
    <p:extLst>
      <p:ext uri="{BB962C8B-B14F-4D97-AF65-F5344CB8AC3E}">
        <p14:creationId xmlns:p14="http://schemas.microsoft.com/office/powerpoint/2010/main" val="33827514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titre 4">
    <p:spTree>
      <p:nvGrpSpPr>
        <p:cNvPr id="1" name=""/>
        <p:cNvGrpSpPr/>
        <p:nvPr/>
      </p:nvGrpSpPr>
      <p:grpSpPr>
        <a:xfrm>
          <a:off x="0" y="0"/>
          <a:ext cx="0" cy="0"/>
          <a:chOff x="0" y="0"/>
          <a:chExt cx="0" cy="0"/>
        </a:xfrm>
      </p:grpSpPr>
      <p:sp>
        <p:nvSpPr>
          <p:cNvPr id="2" name="Titre 1"/>
          <p:cNvSpPr>
            <a:spLocks noGrp="1"/>
          </p:cNvSpPr>
          <p:nvPr>
            <p:ph type="title"/>
          </p:nvPr>
        </p:nvSpPr>
        <p:spPr>
          <a:xfrm>
            <a:off x="395536" y="2708918"/>
            <a:ext cx="8352928" cy="1205971"/>
          </a:xfrm>
          <a:solidFill>
            <a:schemeClr val="bg1"/>
          </a:solidFill>
        </p:spPr>
        <p:txBody>
          <a:bodyPr/>
          <a:lstStyle>
            <a:lvl1pPr algn="l">
              <a:defRPr/>
            </a:lvl1pPr>
          </a:lstStyle>
          <a:p>
            <a:r>
              <a:rPr lang="fr-FR"/>
              <a:t>Modifiez le style du titre</a:t>
            </a:r>
            <a:endParaRPr lang="en-US"/>
          </a:p>
        </p:txBody>
      </p:sp>
      <p:sp>
        <p:nvSpPr>
          <p:cNvPr id="3" name="Triangle rectangle 2"/>
          <p:cNvSpPr/>
          <p:nvPr userDrawn="1"/>
        </p:nvSpPr>
        <p:spPr>
          <a:xfrm rot="5400000">
            <a:off x="28528" y="-31441"/>
            <a:ext cx="2708919" cy="2771801"/>
          </a:xfrm>
          <a:prstGeom prst="rtTriangle">
            <a:avLst/>
          </a:prstGeom>
          <a:solidFill>
            <a:srgbClr val="009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rectangle 6"/>
          <p:cNvSpPr/>
          <p:nvPr userDrawn="1"/>
        </p:nvSpPr>
        <p:spPr>
          <a:xfrm rot="16200000">
            <a:off x="6173561" y="3897505"/>
            <a:ext cx="2953054" cy="2987824"/>
          </a:xfrm>
          <a:prstGeom prst="rtTriangle">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Tree>
    <p:extLst>
      <p:ext uri="{BB962C8B-B14F-4D97-AF65-F5344CB8AC3E}">
        <p14:creationId xmlns:p14="http://schemas.microsoft.com/office/powerpoint/2010/main" val="291547027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40338"/>
          <a:stretch/>
        </p:blipFill>
        <p:spPr>
          <a:xfrm>
            <a:off x="0" y="-27384"/>
            <a:ext cx="9144000" cy="6885384"/>
          </a:xfrm>
          <a:prstGeom prst="rect">
            <a:avLst/>
          </a:prstGeom>
        </p:spPr>
      </p:pic>
      <p:sp>
        <p:nvSpPr>
          <p:cNvPr id="5" name="ZoneTexte 4"/>
          <p:cNvSpPr txBox="1"/>
          <p:nvPr userDrawn="1"/>
        </p:nvSpPr>
        <p:spPr>
          <a:xfrm rot="2737892">
            <a:off x="5617014" y="1383802"/>
            <a:ext cx="3300904" cy="738664"/>
          </a:xfrm>
          <a:prstGeom prst="rect">
            <a:avLst/>
          </a:prstGeom>
          <a:noFill/>
        </p:spPr>
        <p:txBody>
          <a:bodyPr wrap="none" rtlCol="0">
            <a:spAutoFit/>
          </a:bodyPr>
          <a:lstStyle/>
          <a:p>
            <a:r>
              <a:rPr lang="en-US" sz="1400">
                <a:solidFill>
                  <a:schemeClr val="bg1"/>
                </a:solidFill>
              </a:rPr>
              <a:t>I4CE – Institute</a:t>
            </a:r>
            <a:r>
              <a:rPr lang="en-US" sz="1400" baseline="0">
                <a:solidFill>
                  <a:schemeClr val="bg1"/>
                </a:solidFill>
              </a:rPr>
              <a:t> for Climate Economics </a:t>
            </a:r>
            <a:br>
              <a:rPr lang="en-US" sz="1400" baseline="0">
                <a:solidFill>
                  <a:schemeClr val="bg1"/>
                </a:solidFill>
              </a:rPr>
            </a:br>
            <a:r>
              <a:rPr lang="en-US" sz="1400" baseline="0">
                <a:solidFill>
                  <a:schemeClr val="bg1"/>
                </a:solidFill>
              </a:rPr>
              <a:t>30 rue de </a:t>
            </a:r>
            <a:r>
              <a:rPr lang="en-US" sz="1400" baseline="0" err="1">
                <a:solidFill>
                  <a:schemeClr val="bg1"/>
                </a:solidFill>
              </a:rPr>
              <a:t>Fleurus</a:t>
            </a:r>
            <a:r>
              <a:rPr lang="en-US" sz="1400" baseline="0">
                <a:solidFill>
                  <a:schemeClr val="bg1"/>
                </a:solidFill>
              </a:rPr>
              <a:t>, 75006 Paris</a:t>
            </a:r>
          </a:p>
          <a:p>
            <a:r>
              <a:rPr lang="en-US" sz="1400" u="none" baseline="0">
                <a:solidFill>
                  <a:schemeClr val="bg1"/>
                </a:solidFill>
              </a:rPr>
              <a:t>www.i4ce.org | contact@i4ce.org</a:t>
            </a:r>
            <a:endParaRPr lang="en-US" sz="1400">
              <a:solidFill>
                <a:schemeClr val="bg1"/>
              </a:solidFill>
            </a:endParaRPr>
          </a:p>
        </p:txBody>
      </p:sp>
      <p:cxnSp>
        <p:nvCxnSpPr>
          <p:cNvPr id="7" name="Connecteur droit 6"/>
          <p:cNvCxnSpPr/>
          <p:nvPr userDrawn="1"/>
        </p:nvCxnSpPr>
        <p:spPr>
          <a:xfrm>
            <a:off x="755576" y="6021288"/>
            <a:ext cx="0" cy="6480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p:cNvSpPr>
            <a:spLocks noGrp="1"/>
          </p:cNvSpPr>
          <p:nvPr>
            <p:ph type="body" sz="quarter" idx="10" hasCustomPrompt="1"/>
          </p:nvPr>
        </p:nvSpPr>
        <p:spPr>
          <a:xfrm>
            <a:off x="2843807" y="3643908"/>
            <a:ext cx="3456385" cy="1803416"/>
          </a:xfrm>
          <a:solidFill>
            <a:schemeClr val="bg1"/>
          </a:solidFill>
        </p:spPr>
        <p:txBody>
          <a:bodyPr anchor="t">
            <a:normAutofit/>
          </a:bodyPr>
          <a:lstStyle>
            <a:lvl1pPr marL="0" indent="0" algn="ctr">
              <a:buNone/>
              <a:defRPr sz="2800" baseline="0">
                <a:latin typeface="+mj-lt"/>
              </a:defRPr>
            </a:lvl1pPr>
          </a:lstStyle>
          <a:p>
            <a:pPr lvl="0"/>
            <a:r>
              <a:rPr lang="en-US" err="1"/>
              <a:t>Remerciements</a:t>
            </a:r>
            <a:endParaRPr lang="en-US"/>
          </a:p>
          <a:p>
            <a:pPr lvl="0"/>
            <a:r>
              <a:rPr lang="en-US" err="1"/>
              <a:t>Adresse</a:t>
            </a:r>
            <a:r>
              <a:rPr lang="en-US"/>
              <a:t> contact</a:t>
            </a:r>
          </a:p>
        </p:txBody>
      </p:sp>
      <p:pic>
        <p:nvPicPr>
          <p:cNvPr id="8" name="Imag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3889" b="561"/>
          <a:stretch/>
        </p:blipFill>
        <p:spPr>
          <a:xfrm>
            <a:off x="67833" y="40690"/>
            <a:ext cx="1263807" cy="1516102"/>
          </a:xfrm>
          <a:prstGeom prst="rect">
            <a:avLst/>
          </a:prstGeom>
        </p:spPr>
      </p:pic>
      <p:grpSp>
        <p:nvGrpSpPr>
          <p:cNvPr id="9" name="Groupe 8"/>
          <p:cNvGrpSpPr/>
          <p:nvPr userDrawn="1"/>
        </p:nvGrpSpPr>
        <p:grpSpPr>
          <a:xfrm>
            <a:off x="3563888" y="2967900"/>
            <a:ext cx="555442" cy="555442"/>
            <a:chOff x="2339752" y="692696"/>
            <a:chExt cx="792088" cy="792088"/>
          </a:xfrm>
        </p:grpSpPr>
        <p:sp>
          <p:nvSpPr>
            <p:cNvPr id="10" name="Rectangle 9"/>
            <p:cNvSpPr/>
            <p:nvPr/>
          </p:nvSpPr>
          <p:spPr>
            <a:xfrm>
              <a:off x="2339752" y="692696"/>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4" descr="https://static.thenounproject.com/png/509045-200.png">
              <a:hlinkClick r:id="rId4"/>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444327" y="797271"/>
              <a:ext cx="582938" cy="5829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13" name="Groupe 12"/>
          <p:cNvGrpSpPr/>
          <p:nvPr userDrawn="1"/>
        </p:nvGrpSpPr>
        <p:grpSpPr>
          <a:xfrm>
            <a:off x="4247964" y="2967899"/>
            <a:ext cx="555442" cy="555442"/>
            <a:chOff x="2339752" y="1592796"/>
            <a:chExt cx="792088" cy="792088"/>
          </a:xfrm>
        </p:grpSpPr>
        <p:sp>
          <p:nvSpPr>
            <p:cNvPr id="14" name="Rectangle 13"/>
            <p:cNvSpPr/>
            <p:nvPr/>
          </p:nvSpPr>
          <p:spPr>
            <a:xfrm>
              <a:off x="2339752" y="1592796"/>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6" descr="https://static.thenounproject.com/png/2386251-200.png">
              <a:hlinkClick r:id="rId6"/>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2435168" y="1688212"/>
              <a:ext cx="601257" cy="6012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6" name="Groupe 15"/>
          <p:cNvGrpSpPr/>
          <p:nvPr userDrawn="1"/>
        </p:nvGrpSpPr>
        <p:grpSpPr>
          <a:xfrm>
            <a:off x="4932040" y="2967899"/>
            <a:ext cx="555442" cy="555442"/>
            <a:chOff x="2339752" y="2492896"/>
            <a:chExt cx="792088" cy="792088"/>
          </a:xfrm>
        </p:grpSpPr>
        <p:sp>
          <p:nvSpPr>
            <p:cNvPr id="17" name="Rectangle 16"/>
            <p:cNvSpPr/>
            <p:nvPr/>
          </p:nvSpPr>
          <p:spPr>
            <a:xfrm>
              <a:off x="2339752" y="2492896"/>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5" descr="https://static.thenounproject.com/png/23267-200.png">
              <a:hlinkClick r:id="rId8"/>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2447764" y="2600908"/>
              <a:ext cx="576064" cy="5760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8587080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Rectangle 2"/>
          <p:cNvSpPr/>
          <p:nvPr userDrawn="1"/>
        </p:nvSpPr>
        <p:spPr>
          <a:xfrm>
            <a:off x="0" y="6453336"/>
            <a:ext cx="9144000"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37198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2">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51" b="35538"/>
          <a:stretch/>
        </p:blipFill>
        <p:spPr>
          <a:xfrm>
            <a:off x="0" y="0"/>
            <a:ext cx="9151758" cy="6885384"/>
          </a:xfrm>
          <a:prstGeom prst="rect">
            <a:avLst/>
          </a:prstGeom>
        </p:spPr>
      </p:pic>
      <p:sp>
        <p:nvSpPr>
          <p:cNvPr id="5" name="Rectangle 4"/>
          <p:cNvSpPr/>
          <p:nvPr userDrawn="1"/>
        </p:nvSpPr>
        <p:spPr>
          <a:xfrm>
            <a:off x="1835696" y="2469736"/>
            <a:ext cx="7316062" cy="268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052390" y="2576141"/>
            <a:ext cx="6984106" cy="1212900"/>
          </a:xfrm>
        </p:spPr>
        <p:txBody>
          <a:bodyPr anchor="t">
            <a:normAutofit/>
          </a:bodyPr>
          <a:lstStyle>
            <a:lvl1pPr algn="l">
              <a:defRPr sz="3200">
                <a:solidFill>
                  <a:srgbClr val="174195"/>
                </a:solidFill>
              </a:defRPr>
            </a:lvl1pPr>
          </a:lstStyle>
          <a:p>
            <a:r>
              <a:rPr lang="fr-FR"/>
              <a:t>Modifiez le style du titre</a:t>
            </a:r>
            <a:endParaRPr lang="en-US"/>
          </a:p>
        </p:txBody>
      </p:sp>
      <p:sp>
        <p:nvSpPr>
          <p:cNvPr id="3" name="Sous-titre 2"/>
          <p:cNvSpPr>
            <a:spLocks noGrp="1"/>
          </p:cNvSpPr>
          <p:nvPr>
            <p:ph type="subTitle" idx="1"/>
          </p:nvPr>
        </p:nvSpPr>
        <p:spPr>
          <a:xfrm>
            <a:off x="2052390" y="3789040"/>
            <a:ext cx="6984106" cy="504056"/>
          </a:xfrm>
        </p:spPr>
        <p:txBody>
          <a:bodyPr>
            <a:normAutofit/>
          </a:bodyPr>
          <a:lstStyle>
            <a:lvl1pPr marL="0" indent="0" algn="l">
              <a:buNone/>
              <a:defRPr sz="1800">
                <a:solidFill>
                  <a:srgbClr val="17419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14" name="Espace réservé du texte 13"/>
          <p:cNvSpPr>
            <a:spLocks noGrp="1"/>
          </p:cNvSpPr>
          <p:nvPr>
            <p:ph type="body" sz="quarter" idx="13" hasCustomPrompt="1"/>
          </p:nvPr>
        </p:nvSpPr>
        <p:spPr>
          <a:xfrm>
            <a:off x="2051720" y="4581127"/>
            <a:ext cx="6984791" cy="360041"/>
          </a:xfrm>
        </p:spPr>
        <p:txBody>
          <a:bodyPr>
            <a:noAutofit/>
          </a:bodyPr>
          <a:lstStyle>
            <a:lvl1pPr marL="0" indent="0">
              <a:buNone/>
              <a:defRPr sz="1800">
                <a:solidFill>
                  <a:srgbClr val="174195"/>
                </a:solidFill>
              </a:defRPr>
            </a:lvl1pPr>
          </a:lstStyle>
          <a:p>
            <a:pPr lvl="0"/>
            <a:r>
              <a:rPr lang="en-US"/>
              <a:t>AUTEURS &amp; LIEU</a:t>
            </a:r>
          </a:p>
        </p:txBody>
      </p:sp>
      <p:sp>
        <p:nvSpPr>
          <p:cNvPr id="17" name="Espace réservé du texte 13"/>
          <p:cNvSpPr>
            <a:spLocks noGrp="1"/>
          </p:cNvSpPr>
          <p:nvPr>
            <p:ph type="body" sz="quarter" idx="14" hasCustomPrompt="1"/>
          </p:nvPr>
        </p:nvSpPr>
        <p:spPr>
          <a:xfrm>
            <a:off x="6300192" y="6360034"/>
            <a:ext cx="1479406" cy="360041"/>
          </a:xfrm>
        </p:spPr>
        <p:txBody>
          <a:bodyPr anchor="ctr">
            <a:noAutofit/>
          </a:bodyPr>
          <a:lstStyle>
            <a:lvl1pPr marL="0" indent="0" algn="ctr">
              <a:buNone/>
              <a:defRPr sz="1400">
                <a:solidFill>
                  <a:schemeClr val="bg1"/>
                </a:solidFill>
              </a:defRPr>
            </a:lvl1pPr>
          </a:lstStyle>
          <a:p>
            <a:pPr lvl="0"/>
            <a:r>
              <a:rPr lang="en-US"/>
              <a:t>DATE</a:t>
            </a:r>
          </a:p>
        </p:txBody>
      </p:sp>
      <p:pic>
        <p:nvPicPr>
          <p:cNvPr id="23" name="Imag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205495"/>
            <a:ext cx="1296144" cy="1502846"/>
          </a:xfrm>
          <a:prstGeom prst="rect">
            <a:avLst/>
          </a:prstGeom>
        </p:spPr>
      </p:pic>
    </p:spTree>
    <p:extLst>
      <p:ext uri="{BB962C8B-B14F-4D97-AF65-F5344CB8AC3E}">
        <p14:creationId xmlns:p14="http://schemas.microsoft.com/office/powerpoint/2010/main" val="7379897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3">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51" b="35538"/>
          <a:stretch/>
        </p:blipFill>
        <p:spPr>
          <a:xfrm>
            <a:off x="0" y="0"/>
            <a:ext cx="9151758" cy="6885384"/>
          </a:xfrm>
          <a:prstGeom prst="rect">
            <a:avLst/>
          </a:prstGeom>
        </p:spPr>
      </p:pic>
      <p:sp>
        <p:nvSpPr>
          <p:cNvPr id="5" name="Rectangle 4"/>
          <p:cNvSpPr/>
          <p:nvPr userDrawn="1"/>
        </p:nvSpPr>
        <p:spPr>
          <a:xfrm>
            <a:off x="1835696" y="2469736"/>
            <a:ext cx="7316062" cy="419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052390" y="2576141"/>
            <a:ext cx="6984106" cy="1212900"/>
          </a:xfrm>
        </p:spPr>
        <p:txBody>
          <a:bodyPr anchor="t">
            <a:normAutofit/>
          </a:bodyPr>
          <a:lstStyle>
            <a:lvl1pPr algn="l">
              <a:defRPr sz="3200">
                <a:solidFill>
                  <a:srgbClr val="174195"/>
                </a:solidFill>
              </a:defRPr>
            </a:lvl1pPr>
          </a:lstStyle>
          <a:p>
            <a:r>
              <a:rPr lang="fr-FR"/>
              <a:t>Modifiez le style du titre</a:t>
            </a:r>
            <a:endParaRPr lang="en-US"/>
          </a:p>
        </p:txBody>
      </p:sp>
      <p:sp>
        <p:nvSpPr>
          <p:cNvPr id="3" name="Sous-titre 2"/>
          <p:cNvSpPr>
            <a:spLocks noGrp="1"/>
          </p:cNvSpPr>
          <p:nvPr>
            <p:ph type="subTitle" idx="1"/>
          </p:nvPr>
        </p:nvSpPr>
        <p:spPr>
          <a:xfrm>
            <a:off x="2052390" y="3789040"/>
            <a:ext cx="6984106" cy="504056"/>
          </a:xfrm>
        </p:spPr>
        <p:txBody>
          <a:bodyPr>
            <a:normAutofit/>
          </a:bodyPr>
          <a:lstStyle>
            <a:lvl1pPr marL="0" indent="0" algn="l">
              <a:buNone/>
              <a:defRPr sz="1800">
                <a:solidFill>
                  <a:srgbClr val="17419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14" name="Espace réservé du texte 13"/>
          <p:cNvSpPr>
            <a:spLocks noGrp="1"/>
          </p:cNvSpPr>
          <p:nvPr>
            <p:ph type="body" sz="quarter" idx="13" hasCustomPrompt="1"/>
          </p:nvPr>
        </p:nvSpPr>
        <p:spPr>
          <a:xfrm>
            <a:off x="2051720" y="4581127"/>
            <a:ext cx="6984791" cy="360041"/>
          </a:xfrm>
        </p:spPr>
        <p:txBody>
          <a:bodyPr>
            <a:noAutofit/>
          </a:bodyPr>
          <a:lstStyle>
            <a:lvl1pPr marL="0" indent="0">
              <a:buNone/>
              <a:defRPr sz="1800">
                <a:solidFill>
                  <a:srgbClr val="174195"/>
                </a:solidFill>
              </a:defRPr>
            </a:lvl1pPr>
          </a:lstStyle>
          <a:p>
            <a:pPr lvl="0"/>
            <a:r>
              <a:rPr lang="en-US"/>
              <a:t>AUTEURS &amp; LIEU</a:t>
            </a:r>
          </a:p>
        </p:txBody>
      </p:sp>
      <p:sp>
        <p:nvSpPr>
          <p:cNvPr id="17" name="Espace réservé du texte 13"/>
          <p:cNvSpPr>
            <a:spLocks noGrp="1"/>
          </p:cNvSpPr>
          <p:nvPr>
            <p:ph type="body" sz="quarter" idx="14" hasCustomPrompt="1"/>
          </p:nvPr>
        </p:nvSpPr>
        <p:spPr>
          <a:xfrm>
            <a:off x="7380312" y="205495"/>
            <a:ext cx="1479406" cy="360041"/>
          </a:xfrm>
        </p:spPr>
        <p:txBody>
          <a:bodyPr anchor="ctr">
            <a:noAutofit/>
          </a:bodyPr>
          <a:lstStyle>
            <a:lvl1pPr marL="0" indent="0" algn="ctr">
              <a:buNone/>
              <a:defRPr sz="1400">
                <a:solidFill>
                  <a:schemeClr val="bg1"/>
                </a:solidFill>
              </a:defRPr>
            </a:lvl1pPr>
          </a:lstStyle>
          <a:p>
            <a:pPr lvl="0"/>
            <a:r>
              <a:rPr lang="en-US"/>
              <a:t>DATE</a:t>
            </a:r>
          </a:p>
        </p:txBody>
      </p:sp>
      <p:pic>
        <p:nvPicPr>
          <p:cNvPr id="23" name="Imag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205495"/>
            <a:ext cx="1296144" cy="1502846"/>
          </a:xfrm>
          <a:prstGeom prst="rect">
            <a:avLst/>
          </a:prstGeom>
        </p:spPr>
      </p:pic>
    </p:spTree>
    <p:extLst>
      <p:ext uri="{BB962C8B-B14F-4D97-AF65-F5344CB8AC3E}">
        <p14:creationId xmlns:p14="http://schemas.microsoft.com/office/powerpoint/2010/main" val="9404652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84784"/>
            <a:ext cx="8640960" cy="4896544"/>
          </a:xfrm>
        </p:spPr>
        <p:txBody>
          <a:bodyPr/>
          <a:lstStyle>
            <a:lvl1pPr>
              <a:spcBef>
                <a:spcPts val="6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ZoneTexte 6"/>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
        <p:nvSpPr>
          <p:cNvPr id="8" name="Titre 7"/>
          <p:cNvSpPr>
            <a:spLocks noGrp="1"/>
          </p:cNvSpPr>
          <p:nvPr>
            <p:ph type="title"/>
          </p:nvPr>
        </p:nvSpPr>
        <p:spPr>
          <a:xfrm>
            <a:off x="251520" y="404664"/>
            <a:ext cx="8640960" cy="720080"/>
          </a:xfrm>
          <a:noFill/>
        </p:spPr>
        <p:txBody>
          <a:bodyPr>
            <a:normAutofit/>
          </a:bodyPr>
          <a:lstStyle>
            <a:lvl1pPr algn="l">
              <a:defRPr sz="3200">
                <a:solidFill>
                  <a:srgbClr val="174195"/>
                </a:solidFill>
                <a:latin typeface="+mn-lt"/>
              </a:defRPr>
            </a:lvl1pPr>
          </a:lstStyle>
          <a:p>
            <a:r>
              <a:rPr lang="fr-FR"/>
              <a:t>Modifiez le style du titre</a:t>
            </a:r>
            <a:endParaRPr lang="en-US"/>
          </a:p>
        </p:txBody>
      </p:sp>
      <p:sp>
        <p:nvSpPr>
          <p:cNvPr id="4" name="Espace réservé du texte 3"/>
          <p:cNvSpPr>
            <a:spLocks noGrp="1"/>
          </p:cNvSpPr>
          <p:nvPr>
            <p:ph type="body" sz="quarter" idx="10" hasCustomPrompt="1"/>
          </p:nvPr>
        </p:nvSpPr>
        <p:spPr>
          <a:xfrm>
            <a:off x="251520" y="115888"/>
            <a:ext cx="8640960" cy="288925"/>
          </a:xfrm>
          <a:noFill/>
        </p:spPr>
        <p:txBody>
          <a:bodyPr>
            <a:noAutofit/>
          </a:bodyPr>
          <a:lstStyle>
            <a:lvl1pPr marL="0" indent="0">
              <a:buNone/>
              <a:defRPr sz="1400">
                <a:solidFill>
                  <a:srgbClr val="4565AF"/>
                </a:solidFill>
                <a:latin typeface="+mn-lt"/>
              </a:defRPr>
            </a:lvl1pPr>
          </a:lstStyle>
          <a:p>
            <a:pPr lvl="0"/>
            <a:r>
              <a:rPr lang="en-US"/>
              <a:t>PLAN</a:t>
            </a:r>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50" b="81302"/>
          <a:stretch/>
        </p:blipFill>
        <p:spPr>
          <a:xfrm>
            <a:off x="0" y="1234576"/>
            <a:ext cx="9144000" cy="144016"/>
          </a:xfrm>
          <a:prstGeom prst="rect">
            <a:avLst/>
          </a:prstGeom>
        </p:spPr>
      </p:pic>
    </p:spTree>
    <p:extLst>
      <p:ext uri="{BB962C8B-B14F-4D97-AF65-F5344CB8AC3E}">
        <p14:creationId xmlns:p14="http://schemas.microsoft.com/office/powerpoint/2010/main" val="28089242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2 contenus">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84784"/>
            <a:ext cx="4248472" cy="4896544"/>
          </a:xfrm>
        </p:spPr>
        <p:txBody>
          <a:bodyPr/>
          <a:lstStyle>
            <a:lvl1pPr>
              <a:spcBef>
                <a:spcPts val="6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ZoneTexte 6"/>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
        <p:nvSpPr>
          <p:cNvPr id="8" name="Titre 7"/>
          <p:cNvSpPr>
            <a:spLocks noGrp="1"/>
          </p:cNvSpPr>
          <p:nvPr>
            <p:ph type="title"/>
          </p:nvPr>
        </p:nvSpPr>
        <p:spPr>
          <a:xfrm>
            <a:off x="251520" y="404664"/>
            <a:ext cx="8640960" cy="720080"/>
          </a:xfrm>
          <a:noFill/>
        </p:spPr>
        <p:txBody>
          <a:bodyPr>
            <a:normAutofit/>
          </a:bodyPr>
          <a:lstStyle>
            <a:lvl1pPr algn="l">
              <a:defRPr sz="3200">
                <a:solidFill>
                  <a:srgbClr val="174195"/>
                </a:solidFill>
                <a:latin typeface="+mn-lt"/>
              </a:defRPr>
            </a:lvl1pPr>
          </a:lstStyle>
          <a:p>
            <a:r>
              <a:rPr lang="fr-FR"/>
              <a:t>Modifiez le style du titre</a:t>
            </a:r>
            <a:endParaRPr lang="en-US"/>
          </a:p>
        </p:txBody>
      </p:sp>
      <p:sp>
        <p:nvSpPr>
          <p:cNvPr id="4" name="Espace réservé du texte 3"/>
          <p:cNvSpPr>
            <a:spLocks noGrp="1"/>
          </p:cNvSpPr>
          <p:nvPr>
            <p:ph type="body" sz="quarter" idx="10" hasCustomPrompt="1"/>
          </p:nvPr>
        </p:nvSpPr>
        <p:spPr>
          <a:xfrm>
            <a:off x="251520" y="115888"/>
            <a:ext cx="8640960" cy="288925"/>
          </a:xfrm>
          <a:noFill/>
        </p:spPr>
        <p:txBody>
          <a:bodyPr>
            <a:noAutofit/>
          </a:bodyPr>
          <a:lstStyle>
            <a:lvl1pPr marL="0" indent="0">
              <a:buNone/>
              <a:defRPr sz="1400">
                <a:solidFill>
                  <a:srgbClr val="4565AF"/>
                </a:solidFill>
                <a:latin typeface="+mn-lt"/>
              </a:defRPr>
            </a:lvl1pPr>
          </a:lstStyle>
          <a:p>
            <a:pPr lvl="0"/>
            <a:r>
              <a:rPr lang="en-US"/>
              <a:t>PLAN</a:t>
            </a:r>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50" b="81302"/>
          <a:stretch/>
        </p:blipFill>
        <p:spPr>
          <a:xfrm>
            <a:off x="0" y="1234576"/>
            <a:ext cx="9144000" cy="144016"/>
          </a:xfrm>
          <a:prstGeom prst="rect">
            <a:avLst/>
          </a:prstGeom>
        </p:spPr>
      </p:pic>
      <p:sp>
        <p:nvSpPr>
          <p:cNvPr id="9" name="Espace réservé du contenu 2"/>
          <p:cNvSpPr>
            <a:spLocks noGrp="1"/>
          </p:cNvSpPr>
          <p:nvPr>
            <p:ph idx="11"/>
          </p:nvPr>
        </p:nvSpPr>
        <p:spPr>
          <a:xfrm>
            <a:off x="4644008" y="1484784"/>
            <a:ext cx="4248472" cy="4896544"/>
          </a:xfrm>
        </p:spPr>
        <p:txBody>
          <a:bodyPr/>
          <a:lstStyle>
            <a:lvl1pPr>
              <a:spcBef>
                <a:spcPts val="6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40067941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9" name="Titre 7"/>
          <p:cNvSpPr>
            <a:spLocks noGrp="1"/>
          </p:cNvSpPr>
          <p:nvPr>
            <p:ph type="title"/>
          </p:nvPr>
        </p:nvSpPr>
        <p:spPr>
          <a:xfrm>
            <a:off x="251520" y="404664"/>
            <a:ext cx="8640960" cy="720080"/>
          </a:xfrm>
          <a:noFill/>
        </p:spPr>
        <p:txBody>
          <a:bodyPr vert="horz" lIns="91440" tIns="45720" rIns="91440" bIns="45720" rtlCol="0" anchor="ctr">
            <a:normAutofit/>
          </a:bodyPr>
          <a:lstStyle>
            <a:lvl1pPr>
              <a:defRPr lang="en-US" sz="3200" dirty="0">
                <a:solidFill>
                  <a:srgbClr val="174195"/>
                </a:solidFill>
                <a:latin typeface="+mn-lt"/>
              </a:defRPr>
            </a:lvl1pPr>
          </a:lstStyle>
          <a:p>
            <a:pPr lvl="0" algn="l"/>
            <a:r>
              <a:rPr lang="fr-FR"/>
              <a:t>Modifiez le style du titre</a:t>
            </a:r>
            <a:endParaRPr lang="en-US"/>
          </a:p>
        </p:txBody>
      </p:sp>
      <p:sp>
        <p:nvSpPr>
          <p:cNvPr id="11" name="Espace réservé du texte 3"/>
          <p:cNvSpPr>
            <a:spLocks noGrp="1"/>
          </p:cNvSpPr>
          <p:nvPr>
            <p:ph type="body" sz="quarter" idx="10" hasCustomPrompt="1"/>
          </p:nvPr>
        </p:nvSpPr>
        <p:spPr>
          <a:xfrm>
            <a:off x="251520" y="115888"/>
            <a:ext cx="8640959" cy="288925"/>
          </a:xfrm>
          <a:noFill/>
        </p:spPr>
        <p:txBody>
          <a:bodyPr vert="horz" lIns="91440" tIns="45720" rIns="91440" bIns="45720" rtlCol="0">
            <a:noAutofit/>
          </a:bodyPr>
          <a:lstStyle>
            <a:lvl1pPr>
              <a:defRPr lang="en-US" sz="1400" dirty="0">
                <a:solidFill>
                  <a:srgbClr val="4565AF"/>
                </a:solidFill>
              </a:defRPr>
            </a:lvl1pPr>
          </a:lstStyle>
          <a:p>
            <a:pPr marL="0" lvl="0" indent="0">
              <a:buNone/>
            </a:pPr>
            <a:r>
              <a:rPr lang="en-US"/>
              <a:t>PLAN</a:t>
            </a:r>
          </a:p>
        </p:txBody>
      </p:sp>
      <p:pic>
        <p:nvPicPr>
          <p:cNvPr id="8" name="Imag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50" b="81302"/>
          <a:stretch/>
        </p:blipFill>
        <p:spPr>
          <a:xfrm>
            <a:off x="0" y="1234576"/>
            <a:ext cx="9144000" cy="144016"/>
          </a:xfrm>
          <a:prstGeom prst="rect">
            <a:avLst/>
          </a:prstGeom>
        </p:spPr>
      </p:pic>
      <p:sp>
        <p:nvSpPr>
          <p:cNvPr id="13" name="ZoneTexte 12"/>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Tree>
    <p:extLst>
      <p:ext uri="{BB962C8B-B14F-4D97-AF65-F5344CB8AC3E}">
        <p14:creationId xmlns:p14="http://schemas.microsoft.com/office/powerpoint/2010/main" val="324825413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central">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vert="horz" lIns="91440" tIns="45720" rIns="91440" bIns="45720" rtlCol="0" anchor="ctr">
            <a:normAutofit/>
          </a:bodyPr>
          <a:lstStyle>
            <a:lvl1pPr algn="ctr">
              <a:defRPr lang="en-US" sz="3200">
                <a:solidFill>
                  <a:srgbClr val="174195"/>
                </a:solidFill>
                <a:latin typeface="+mn-lt"/>
              </a:defRPr>
            </a:lvl1pPr>
          </a:lstStyle>
          <a:p>
            <a:pPr lvl="0" algn="l"/>
            <a:r>
              <a:rPr lang="fr-FR"/>
              <a:t>Modifiez le style du titre</a:t>
            </a:r>
            <a:endParaRPr lang="en-US"/>
          </a:p>
        </p:txBody>
      </p:sp>
      <p:sp>
        <p:nvSpPr>
          <p:cNvPr id="4" name="ZoneTexte 3"/>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Tree>
    <p:extLst>
      <p:ext uri="{BB962C8B-B14F-4D97-AF65-F5344CB8AC3E}">
        <p14:creationId xmlns:p14="http://schemas.microsoft.com/office/powerpoint/2010/main" val="115054689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titre 1">
    <p:spTree>
      <p:nvGrpSpPr>
        <p:cNvPr id="1" name=""/>
        <p:cNvGrpSpPr/>
        <p:nvPr/>
      </p:nvGrpSpPr>
      <p:grpSpPr>
        <a:xfrm>
          <a:off x="0" y="0"/>
          <a:ext cx="0" cy="0"/>
          <a:chOff x="0" y="0"/>
          <a:chExt cx="0" cy="0"/>
        </a:xfrm>
      </p:grpSpPr>
      <p:sp>
        <p:nvSpPr>
          <p:cNvPr id="2" name="Titre 1"/>
          <p:cNvSpPr>
            <a:spLocks noGrp="1"/>
          </p:cNvSpPr>
          <p:nvPr>
            <p:ph type="title"/>
          </p:nvPr>
        </p:nvSpPr>
        <p:spPr>
          <a:xfrm>
            <a:off x="395536" y="2790056"/>
            <a:ext cx="8352928" cy="1143000"/>
          </a:xfrm>
        </p:spPr>
        <p:txBody>
          <a:bodyPr/>
          <a:lstStyle>
            <a:lvl1pPr algn="l">
              <a:defRPr/>
            </a:lvl1pPr>
          </a:lstStyle>
          <a:p>
            <a:r>
              <a:rPr lang="fr-FR"/>
              <a:t>Modifiez le style du titre</a:t>
            </a:r>
            <a:endParaRPr lang="en-US"/>
          </a:p>
        </p:txBody>
      </p:sp>
      <p:sp>
        <p:nvSpPr>
          <p:cNvPr id="6" name="Triangle rectangle 5"/>
          <p:cNvSpPr/>
          <p:nvPr userDrawn="1"/>
        </p:nvSpPr>
        <p:spPr>
          <a:xfrm rot="5400000">
            <a:off x="28528" y="-31441"/>
            <a:ext cx="2708919" cy="2771801"/>
          </a:xfrm>
          <a:prstGeom prst="rtTriangle">
            <a:avLst/>
          </a:prstGeom>
          <a:solidFill>
            <a:srgbClr val="009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rectangle 6"/>
          <p:cNvSpPr/>
          <p:nvPr userDrawn="1"/>
        </p:nvSpPr>
        <p:spPr>
          <a:xfrm rot="16200000">
            <a:off x="6173561" y="3897505"/>
            <a:ext cx="2953054" cy="2987824"/>
          </a:xfrm>
          <a:prstGeom prst="rtTriangle">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Tree>
    <p:extLst>
      <p:ext uri="{BB962C8B-B14F-4D97-AF65-F5344CB8AC3E}">
        <p14:creationId xmlns:p14="http://schemas.microsoft.com/office/powerpoint/2010/main" val="15453473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titre 2">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4585" b="36376"/>
          <a:stretch/>
        </p:blipFill>
        <p:spPr>
          <a:xfrm>
            <a:off x="-14392" y="0"/>
            <a:ext cx="9158391" cy="6858000"/>
          </a:xfrm>
          <a:prstGeom prst="rect">
            <a:avLst/>
          </a:prstGeom>
        </p:spPr>
      </p:pic>
      <p:sp>
        <p:nvSpPr>
          <p:cNvPr id="2" name="Titre 1"/>
          <p:cNvSpPr>
            <a:spLocks noGrp="1"/>
          </p:cNvSpPr>
          <p:nvPr>
            <p:ph type="title"/>
          </p:nvPr>
        </p:nvSpPr>
        <p:spPr>
          <a:xfrm>
            <a:off x="1043608" y="2492896"/>
            <a:ext cx="8100392" cy="1800200"/>
          </a:xfrm>
          <a:solidFill>
            <a:schemeClr val="bg1"/>
          </a:solidFill>
        </p:spPr>
        <p:txBody>
          <a:bodyPr/>
          <a:lstStyle>
            <a:lvl1pPr algn="l">
              <a:defRPr>
                <a:latin typeface="+mn-lt"/>
              </a:defRPr>
            </a:lvl1pPr>
          </a:lstStyle>
          <a:p>
            <a:r>
              <a:rPr lang="fr-FR"/>
              <a:t>Modifiez le style du titre</a:t>
            </a:r>
            <a:endParaRPr lang="en-US"/>
          </a:p>
        </p:txBody>
      </p:sp>
      <p:sp>
        <p:nvSpPr>
          <p:cNvPr id="7" name="ZoneTexte 6"/>
          <p:cNvSpPr txBox="1"/>
          <p:nvPr userDrawn="1"/>
        </p:nvSpPr>
        <p:spPr>
          <a:xfrm>
            <a:off x="683568" y="6525344"/>
            <a:ext cx="3096344" cy="261610"/>
          </a:xfrm>
          <a:prstGeom prst="rect">
            <a:avLst/>
          </a:prstGeom>
          <a:noFill/>
        </p:spPr>
        <p:txBody>
          <a:bodyPr wrap="square" rtlCol="0">
            <a:spAutoFit/>
          </a:bodyPr>
          <a:lstStyle/>
          <a:p>
            <a:r>
              <a:rPr lang="fr-FR" sz="1100" b="1" noProof="0">
                <a:solidFill>
                  <a:schemeClr val="bg1"/>
                </a:solidFill>
              </a:rPr>
              <a:t>I4CE</a:t>
            </a:r>
            <a:r>
              <a:rPr lang="fr-FR" sz="1100" b="1" baseline="0" noProof="0">
                <a:solidFill>
                  <a:schemeClr val="bg1"/>
                </a:solidFill>
              </a:rPr>
              <a:t> </a:t>
            </a:r>
            <a:r>
              <a:rPr lang="fr-FR" sz="1100" b="0" baseline="0" noProof="0">
                <a:solidFill>
                  <a:schemeClr val="bg1"/>
                </a:solidFill>
              </a:rPr>
              <a:t>–</a:t>
            </a:r>
            <a:r>
              <a:rPr lang="fr-FR" sz="1100" b="1" baseline="0" noProof="0">
                <a:solidFill>
                  <a:schemeClr val="bg1"/>
                </a:solidFill>
              </a:rPr>
              <a:t> </a:t>
            </a:r>
            <a:r>
              <a:rPr lang="fr-FR" sz="1100" b="0" noProof="0">
                <a:solidFill>
                  <a:schemeClr val="bg1"/>
                </a:solidFill>
              </a:rPr>
              <a:t>Institut de l’économie pour le climat</a:t>
            </a:r>
          </a:p>
        </p:txBody>
      </p:sp>
    </p:spTree>
    <p:extLst>
      <p:ext uri="{BB962C8B-B14F-4D97-AF65-F5344CB8AC3E}">
        <p14:creationId xmlns:p14="http://schemas.microsoft.com/office/powerpoint/2010/main" val="42919425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ZoneTexte 8"/>
          <p:cNvSpPr txBox="1"/>
          <p:nvPr userDrawn="1"/>
        </p:nvSpPr>
        <p:spPr>
          <a:xfrm>
            <a:off x="8028384" y="6525344"/>
            <a:ext cx="714879" cy="261610"/>
          </a:xfrm>
          <a:prstGeom prst="rect">
            <a:avLst/>
          </a:prstGeom>
          <a:noFill/>
        </p:spPr>
        <p:txBody>
          <a:bodyPr wrap="square" rtlCol="0" anchor="ctr">
            <a:spAutoFit/>
          </a:bodyPr>
          <a:lstStyle/>
          <a:p>
            <a:pPr algn="r"/>
            <a:fld id="{4CD7E3A1-C030-45DE-94E5-3A8730541A5B}" type="slidenum">
              <a:rPr lang="en-US" sz="1100" smtClean="0">
                <a:solidFill>
                  <a:schemeClr val="tx1"/>
                </a:solidFill>
              </a:rPr>
              <a:t>‹N°›</a:t>
            </a:fld>
            <a:endParaRPr lang="en-US" sz="1100">
              <a:solidFill>
                <a:schemeClr val="tx1"/>
              </a:solidFill>
            </a:endParaRPr>
          </a:p>
        </p:txBody>
      </p:sp>
    </p:spTree>
    <p:extLst>
      <p:ext uri="{BB962C8B-B14F-4D97-AF65-F5344CB8AC3E}">
        <p14:creationId xmlns:p14="http://schemas.microsoft.com/office/powerpoint/2010/main" val="409371463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4" r:id="rId3"/>
    <p:sldLayoutId id="2147483650" r:id="rId4"/>
    <p:sldLayoutId id="2147483665" r:id="rId5"/>
    <p:sldLayoutId id="2147483654" r:id="rId6"/>
    <p:sldLayoutId id="2147483655" r:id="rId7"/>
    <p:sldLayoutId id="2147483658" r:id="rId8"/>
    <p:sldLayoutId id="2147483661" r:id="rId9"/>
    <p:sldLayoutId id="2147483663" r:id="rId10"/>
    <p:sldLayoutId id="2147483662" r:id="rId11"/>
    <p:sldLayoutId id="2147483656" r:id="rId12"/>
    <p:sldLayoutId id="2147483657" r:id="rId13"/>
  </p:sldLayoutIdLst>
  <p:transition>
    <p:fade/>
  </p:transition>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hyperlink" Target="https://www.i4ce.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2.emf"/><Relationship Id="rId11" Type="http://schemas.openxmlformats.org/officeDocument/2006/relationships/image" Target="../media/image20.png"/><Relationship Id="rId5" Type="http://schemas.openxmlformats.org/officeDocument/2006/relationships/customXml" Target="../ink/ink2.xml"/><Relationship Id="rId10" Type="http://schemas.openxmlformats.org/officeDocument/2006/relationships/image" Target="../media/image34.emf"/><Relationship Id="rId4" Type="http://schemas.openxmlformats.org/officeDocument/2006/relationships/image" Target="../media/image31.emf"/><Relationship Id="rId9" Type="http://schemas.openxmlformats.org/officeDocument/2006/relationships/customXml" Target="../ink/ink4.xml"/></Relationships>
</file>

<file path=ppt/slides/_rels/slide15.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2.emf"/><Relationship Id="rId5" Type="http://schemas.openxmlformats.org/officeDocument/2006/relationships/customXml" Target="../ink/ink6.xml"/><Relationship Id="rId10" Type="http://schemas.openxmlformats.org/officeDocument/2006/relationships/image" Target="../media/image34.emf"/><Relationship Id="rId4" Type="http://schemas.openxmlformats.org/officeDocument/2006/relationships/image" Target="../media/image31.emf"/><Relationship Id="rId9" Type="http://schemas.openxmlformats.org/officeDocument/2006/relationships/customXml" Target="../ink/ink8.xml"/></Relationships>
</file>

<file path=ppt/slides/_rels/slide16.xml.rels><?xml version="1.0" encoding="UTF-8" standalone="yes"?>
<Relationships xmlns="http://schemas.openxmlformats.org/package/2006/relationships"><Relationship Id="rId8" Type="http://schemas.openxmlformats.org/officeDocument/2006/relationships/image" Target="../media/image330.emf"/><Relationship Id="rId3" Type="http://schemas.openxmlformats.org/officeDocument/2006/relationships/customXml" Target="../ink/ink9.xml"/><Relationship Id="rId7" Type="http://schemas.openxmlformats.org/officeDocument/2006/relationships/customXml" Target="../ink/ink1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20.emf"/><Relationship Id="rId11" Type="http://schemas.openxmlformats.org/officeDocument/2006/relationships/image" Target="../media/image21.png"/><Relationship Id="rId5" Type="http://schemas.openxmlformats.org/officeDocument/2006/relationships/customXml" Target="../ink/ink10.xml"/><Relationship Id="rId10" Type="http://schemas.openxmlformats.org/officeDocument/2006/relationships/image" Target="../media/image340.emf"/><Relationship Id="rId4" Type="http://schemas.openxmlformats.org/officeDocument/2006/relationships/image" Target="../media/image310.emf"/><Relationship Id="rId9" Type="http://schemas.openxmlformats.org/officeDocument/2006/relationships/customXml" Target="../ink/ink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5.xml"/><Relationship Id="rId5" Type="http://schemas.openxmlformats.org/officeDocument/2006/relationships/image" Target="../media/image40.sv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www.virage-energie.org/rapports/mieux-vivre-en-nord-pas-de-calais/" TargetMode="External"/><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a:t>L’Institut de l’économie pour le climat</a:t>
            </a:r>
          </a:p>
        </p:txBody>
      </p:sp>
      <p:sp>
        <p:nvSpPr>
          <p:cNvPr id="4" name="Espace réservé du texte 3"/>
          <p:cNvSpPr>
            <a:spLocks noGrp="1"/>
          </p:cNvSpPr>
          <p:nvPr>
            <p:ph type="body" sz="quarter" idx="10"/>
          </p:nvPr>
        </p:nvSpPr>
        <p:spPr/>
        <p:txBody>
          <a:bodyPr/>
          <a:lstStyle/>
          <a:p>
            <a:r>
              <a:rPr lang="fr-FR"/>
              <a:t>I4CE</a:t>
            </a:r>
          </a:p>
        </p:txBody>
      </p:sp>
      <p:pic>
        <p:nvPicPr>
          <p:cNvPr id="6" name="Image 5">
            <a:extLst>
              <a:ext uri="{FF2B5EF4-FFF2-40B4-BE49-F238E27FC236}">
                <a16:creationId xmlns:a16="http://schemas.microsoft.com/office/drawing/2014/main" id="{A1DE82E6-DC1D-D659-11CC-45E39F405705}"/>
              </a:ext>
            </a:extLst>
          </p:cNvPr>
          <p:cNvPicPr>
            <a:picLocks noChangeAspect="1"/>
          </p:cNvPicPr>
          <p:nvPr/>
        </p:nvPicPr>
        <p:blipFill>
          <a:blip r:embed="rId2"/>
          <a:stretch>
            <a:fillRect/>
          </a:stretch>
        </p:blipFill>
        <p:spPr>
          <a:xfrm>
            <a:off x="388233" y="1628800"/>
            <a:ext cx="1527399" cy="2214728"/>
          </a:xfrm>
          <a:prstGeom prst="rect">
            <a:avLst/>
          </a:prstGeom>
        </p:spPr>
      </p:pic>
      <p:pic>
        <p:nvPicPr>
          <p:cNvPr id="8" name="Image 7">
            <a:extLst>
              <a:ext uri="{FF2B5EF4-FFF2-40B4-BE49-F238E27FC236}">
                <a16:creationId xmlns:a16="http://schemas.microsoft.com/office/drawing/2014/main" id="{6CD99886-4E09-4924-5636-97C39D467A2A}"/>
              </a:ext>
            </a:extLst>
          </p:cNvPr>
          <p:cNvPicPr>
            <a:picLocks noChangeAspect="1"/>
          </p:cNvPicPr>
          <p:nvPr/>
        </p:nvPicPr>
        <p:blipFill>
          <a:blip r:embed="rId3"/>
          <a:stretch>
            <a:fillRect/>
          </a:stretch>
        </p:blipFill>
        <p:spPr>
          <a:xfrm>
            <a:off x="352964" y="3843528"/>
            <a:ext cx="1562668" cy="2285960"/>
          </a:xfrm>
          <a:prstGeom prst="rect">
            <a:avLst/>
          </a:prstGeom>
        </p:spPr>
      </p:pic>
      <p:pic>
        <p:nvPicPr>
          <p:cNvPr id="14" name="Image 13">
            <a:hlinkClick r:id="rId4"/>
            <a:extLst>
              <a:ext uri="{FF2B5EF4-FFF2-40B4-BE49-F238E27FC236}">
                <a16:creationId xmlns:a16="http://schemas.microsoft.com/office/drawing/2014/main" id="{3024E7AB-C47F-27F9-27CE-A9B6ED9AF476}"/>
              </a:ext>
            </a:extLst>
          </p:cNvPr>
          <p:cNvPicPr>
            <a:picLocks noChangeAspect="1"/>
          </p:cNvPicPr>
          <p:nvPr/>
        </p:nvPicPr>
        <p:blipFill>
          <a:blip r:embed="rId5"/>
          <a:stretch>
            <a:fillRect/>
          </a:stretch>
        </p:blipFill>
        <p:spPr>
          <a:xfrm>
            <a:off x="2507367" y="1670544"/>
            <a:ext cx="6248400" cy="3971925"/>
          </a:xfrm>
          <a:prstGeom prst="rect">
            <a:avLst/>
          </a:prstGeom>
        </p:spPr>
      </p:pic>
    </p:spTree>
    <p:extLst>
      <p:ext uri="{BB962C8B-B14F-4D97-AF65-F5344CB8AC3E}">
        <p14:creationId xmlns:p14="http://schemas.microsoft.com/office/powerpoint/2010/main" val="28091064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1484784"/>
            <a:ext cx="8640960" cy="1224136"/>
          </a:xfrm>
        </p:spPr>
        <p:txBody>
          <a:bodyPr>
            <a:normAutofit/>
          </a:bodyPr>
          <a:lstStyle/>
          <a:p>
            <a:pPr marL="0" indent="0">
              <a:buNone/>
            </a:pPr>
            <a:r>
              <a:rPr lang="fr-FR" dirty="0"/>
              <a:t>5 - On peut utiliser un scénario sans s’intéresser à la façon dont il est construit (et au modèle </a:t>
            </a:r>
            <a:r>
              <a:rPr lang="fr-FR" dirty="0" err="1"/>
              <a:t>sous-jaçent</a:t>
            </a:r>
            <a:r>
              <a:rPr lang="fr-FR" dirty="0"/>
              <a:t>).</a:t>
            </a:r>
          </a:p>
        </p:txBody>
      </p:sp>
      <p:sp>
        <p:nvSpPr>
          <p:cNvPr id="3" name="Titre 2"/>
          <p:cNvSpPr>
            <a:spLocks noGrp="1"/>
          </p:cNvSpPr>
          <p:nvPr>
            <p:ph type="title"/>
          </p:nvPr>
        </p:nvSpPr>
        <p:spPr>
          <a:xfrm>
            <a:off x="251520" y="260648"/>
            <a:ext cx="8640960" cy="720080"/>
          </a:xfrm>
        </p:spPr>
        <p:txBody>
          <a:bodyPr/>
          <a:lstStyle/>
          <a:p>
            <a:r>
              <a:rPr lang="fr-FR" dirty="0"/>
              <a:t>Quelques approfondissements…</a:t>
            </a:r>
          </a:p>
        </p:txBody>
      </p:sp>
      <p:sp>
        <p:nvSpPr>
          <p:cNvPr id="5" name="ZoneTexte 4"/>
          <p:cNvSpPr txBox="1"/>
          <p:nvPr/>
        </p:nvSpPr>
        <p:spPr>
          <a:xfrm rot="20449397">
            <a:off x="3543970" y="1584731"/>
            <a:ext cx="1584176" cy="584775"/>
          </a:xfrm>
          <a:prstGeom prst="rect">
            <a:avLst/>
          </a:prstGeom>
          <a:noFill/>
        </p:spPr>
        <p:txBody>
          <a:bodyPr wrap="square" rtlCol="0">
            <a:spAutoFit/>
          </a:bodyPr>
          <a:lstStyle/>
          <a:p>
            <a:r>
              <a:rPr lang="fr-FR" sz="3200" dirty="0">
                <a:solidFill>
                  <a:srgbClr val="FF0000"/>
                </a:solidFill>
                <a:latin typeface="Cooper Black" panose="0208090404030B020404" pitchFamily="18" charset="0"/>
              </a:rPr>
              <a:t>FAUX</a:t>
            </a:r>
            <a:r>
              <a:rPr lang="fr-FR" dirty="0">
                <a:latin typeface="Cooper Black" panose="0208090404030B020404" pitchFamily="18" charset="0"/>
              </a:rPr>
              <a:t> </a:t>
            </a:r>
          </a:p>
        </p:txBody>
      </p:sp>
      <p:sp>
        <p:nvSpPr>
          <p:cNvPr id="6" name="Espace réservé du contenu 1"/>
          <p:cNvSpPr txBox="1">
            <a:spLocks/>
          </p:cNvSpPr>
          <p:nvPr/>
        </p:nvSpPr>
        <p:spPr>
          <a:xfrm>
            <a:off x="251520" y="3140968"/>
            <a:ext cx="8640960" cy="1224136"/>
          </a:xfrm>
          <a:prstGeom prst="rect">
            <a:avLst/>
          </a:prstGeom>
        </p:spPr>
        <p:txBody>
          <a:bodyPr vert="horz" lIns="91440" tIns="45720" rIns="91440" bIns="45720" rtlCol="0">
            <a:normAutofit fontScale="92500"/>
          </a:bodyPr>
          <a:lstStyle>
            <a:lvl1pPr marL="342900" indent="-3429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dirty="0"/>
              <a:t>6 - Les scénarios de transition ont les mêmes variables en résultats (demande en énergie, prix du carbone…).</a:t>
            </a:r>
          </a:p>
          <a:p>
            <a:pPr marL="0" indent="0">
              <a:buFont typeface="Arial" panose="020B0604020202020204" pitchFamily="34" charset="0"/>
              <a:buNone/>
            </a:pPr>
            <a:endParaRPr lang="fr-FR" dirty="0"/>
          </a:p>
        </p:txBody>
      </p:sp>
      <p:sp>
        <p:nvSpPr>
          <p:cNvPr id="8" name="Espace réservé du contenu 1"/>
          <p:cNvSpPr txBox="1">
            <a:spLocks/>
          </p:cNvSpPr>
          <p:nvPr/>
        </p:nvSpPr>
        <p:spPr>
          <a:xfrm>
            <a:off x="226570" y="4509120"/>
            <a:ext cx="8640960" cy="122413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dirty="0"/>
              <a:t>7 - Les scénarios de transition en général, notamment ceux de l’AIE, prennent en compte l’ensemble des secteurs et des GES. </a:t>
            </a:r>
          </a:p>
        </p:txBody>
      </p:sp>
      <p:sp>
        <p:nvSpPr>
          <p:cNvPr id="9" name="ZoneTexte 8"/>
          <p:cNvSpPr txBox="1"/>
          <p:nvPr/>
        </p:nvSpPr>
        <p:spPr>
          <a:xfrm rot="20449397">
            <a:off x="3327947" y="3324359"/>
            <a:ext cx="1584176" cy="584775"/>
          </a:xfrm>
          <a:prstGeom prst="rect">
            <a:avLst/>
          </a:prstGeom>
          <a:noFill/>
        </p:spPr>
        <p:txBody>
          <a:bodyPr wrap="square" rtlCol="0">
            <a:spAutoFit/>
          </a:bodyPr>
          <a:lstStyle/>
          <a:p>
            <a:r>
              <a:rPr lang="fr-FR" sz="3200" dirty="0">
                <a:solidFill>
                  <a:srgbClr val="FF0000"/>
                </a:solidFill>
                <a:latin typeface="Cooper Black" panose="0208090404030B020404" pitchFamily="18" charset="0"/>
              </a:rPr>
              <a:t>FAUX</a:t>
            </a:r>
            <a:r>
              <a:rPr lang="fr-FR" dirty="0">
                <a:latin typeface="Cooper Black" panose="0208090404030B020404" pitchFamily="18" charset="0"/>
              </a:rPr>
              <a:t> </a:t>
            </a:r>
          </a:p>
        </p:txBody>
      </p:sp>
      <p:sp>
        <p:nvSpPr>
          <p:cNvPr id="10" name="ZoneTexte 9"/>
          <p:cNvSpPr txBox="1"/>
          <p:nvPr/>
        </p:nvSpPr>
        <p:spPr>
          <a:xfrm rot="20449397">
            <a:off x="3516382" y="4768536"/>
            <a:ext cx="1584176" cy="584775"/>
          </a:xfrm>
          <a:prstGeom prst="rect">
            <a:avLst/>
          </a:prstGeom>
          <a:noFill/>
        </p:spPr>
        <p:txBody>
          <a:bodyPr wrap="square" rtlCol="0">
            <a:spAutoFit/>
          </a:bodyPr>
          <a:lstStyle/>
          <a:p>
            <a:r>
              <a:rPr lang="fr-FR" sz="3200" dirty="0">
                <a:solidFill>
                  <a:srgbClr val="FF0000"/>
                </a:solidFill>
                <a:latin typeface="Cooper Black" panose="0208090404030B020404" pitchFamily="18" charset="0"/>
              </a:rPr>
              <a:t>FAUX</a:t>
            </a:r>
            <a:r>
              <a:rPr lang="fr-FR" dirty="0">
                <a:latin typeface="Cooper Black" panose="0208090404030B020404" pitchFamily="18" charset="0"/>
              </a:rPr>
              <a:t> </a:t>
            </a:r>
          </a:p>
        </p:txBody>
      </p:sp>
    </p:spTree>
    <p:extLst>
      <p:ext uri="{BB962C8B-B14F-4D97-AF65-F5344CB8AC3E}">
        <p14:creationId xmlns:p14="http://schemas.microsoft.com/office/powerpoint/2010/main" val="2754058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6"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8CEEFF4-528B-4E6F-9B10-006C3EBF7CD3}"/>
              </a:ext>
            </a:extLst>
          </p:cNvPr>
          <p:cNvSpPr>
            <a:spLocks noGrp="1"/>
          </p:cNvSpPr>
          <p:nvPr>
            <p:ph type="title"/>
          </p:nvPr>
        </p:nvSpPr>
        <p:spPr>
          <a:xfrm>
            <a:off x="107506" y="110776"/>
            <a:ext cx="8640960" cy="720080"/>
          </a:xfrm>
        </p:spPr>
        <p:txBody>
          <a:bodyPr>
            <a:normAutofit fontScale="90000"/>
          </a:bodyPr>
          <a:lstStyle/>
          <a:p>
            <a:r>
              <a:rPr lang="fr-FR" sz="2400" dirty="0"/>
              <a:t>P</a:t>
            </a:r>
            <a:r>
              <a:rPr lang="fr-FR" sz="2000" dirty="0"/>
              <a:t>rocessus de construction et éléments constitutifs d’un scénario de transition</a:t>
            </a:r>
          </a:p>
        </p:txBody>
      </p:sp>
      <p:cxnSp>
        <p:nvCxnSpPr>
          <p:cNvPr id="60" name="Connecteur droit avec flèche 59">
            <a:extLst>
              <a:ext uri="{FF2B5EF4-FFF2-40B4-BE49-F238E27FC236}">
                <a16:creationId xmlns:a16="http://schemas.microsoft.com/office/drawing/2014/main" id="{97DD54C2-8A01-42A2-ADE9-192362FB9EEC}"/>
              </a:ext>
            </a:extLst>
          </p:cNvPr>
          <p:cNvCxnSpPr/>
          <p:nvPr/>
        </p:nvCxnSpPr>
        <p:spPr>
          <a:xfrm>
            <a:off x="6760046" y="3693619"/>
            <a:ext cx="98450" cy="0"/>
          </a:xfrm>
          <a:prstGeom prst="straightConnector1">
            <a:avLst/>
          </a:prstGeom>
          <a:noFill/>
          <a:ln w="6350" cap="flat" cmpd="sng" algn="ctr">
            <a:solidFill>
              <a:sysClr val="window" lastClr="FFFFFF"/>
            </a:solidFill>
            <a:prstDash val="solid"/>
            <a:miter lim="800000"/>
            <a:tailEnd type="triangle"/>
          </a:ln>
          <a:effectLst/>
        </p:spPr>
      </p:cxnSp>
      <p:cxnSp>
        <p:nvCxnSpPr>
          <p:cNvPr id="61" name="Connecteur droit avec flèche 60">
            <a:extLst>
              <a:ext uri="{FF2B5EF4-FFF2-40B4-BE49-F238E27FC236}">
                <a16:creationId xmlns:a16="http://schemas.microsoft.com/office/drawing/2014/main" id="{29EA1BE8-C842-414C-B559-DE476BEC617E}"/>
              </a:ext>
            </a:extLst>
          </p:cNvPr>
          <p:cNvCxnSpPr/>
          <p:nvPr/>
        </p:nvCxnSpPr>
        <p:spPr>
          <a:xfrm>
            <a:off x="6760046" y="3812161"/>
            <a:ext cx="98450" cy="0"/>
          </a:xfrm>
          <a:prstGeom prst="straightConnector1">
            <a:avLst/>
          </a:prstGeom>
          <a:noFill/>
          <a:ln w="6350" cap="flat" cmpd="sng" algn="ctr">
            <a:solidFill>
              <a:sysClr val="window" lastClr="FFFFFF"/>
            </a:solidFill>
            <a:prstDash val="solid"/>
            <a:miter lim="800000"/>
            <a:tailEnd type="triangle"/>
          </a:ln>
          <a:effectLst/>
        </p:spPr>
      </p:cxnSp>
      <p:cxnSp>
        <p:nvCxnSpPr>
          <p:cNvPr id="62" name="Connecteur droit avec flèche 61">
            <a:extLst>
              <a:ext uri="{FF2B5EF4-FFF2-40B4-BE49-F238E27FC236}">
                <a16:creationId xmlns:a16="http://schemas.microsoft.com/office/drawing/2014/main" id="{EDCB7F1F-50A8-4814-AF2A-18AFE586EF76}"/>
              </a:ext>
            </a:extLst>
          </p:cNvPr>
          <p:cNvCxnSpPr/>
          <p:nvPr/>
        </p:nvCxnSpPr>
        <p:spPr>
          <a:xfrm>
            <a:off x="5604616" y="3693619"/>
            <a:ext cx="98450" cy="0"/>
          </a:xfrm>
          <a:prstGeom prst="straightConnector1">
            <a:avLst/>
          </a:prstGeom>
          <a:noFill/>
          <a:ln w="6350" cap="flat" cmpd="sng" algn="ctr">
            <a:solidFill>
              <a:sysClr val="window" lastClr="FFFFFF"/>
            </a:solidFill>
            <a:prstDash val="solid"/>
            <a:miter lim="800000"/>
            <a:tailEnd type="triangle"/>
          </a:ln>
          <a:effectLst/>
        </p:spPr>
      </p:cxnSp>
      <p:sp>
        <p:nvSpPr>
          <p:cNvPr id="105" name="Rectangle 104">
            <a:extLst>
              <a:ext uri="{FF2B5EF4-FFF2-40B4-BE49-F238E27FC236}">
                <a16:creationId xmlns:a16="http://schemas.microsoft.com/office/drawing/2014/main" id="{BA82C005-BB2E-41AF-B51C-8BDEC982E885}"/>
              </a:ext>
            </a:extLst>
          </p:cNvPr>
          <p:cNvSpPr/>
          <p:nvPr/>
        </p:nvSpPr>
        <p:spPr>
          <a:xfrm>
            <a:off x="4427986" y="3955337"/>
            <a:ext cx="1036467" cy="307777"/>
          </a:xfrm>
          <a:prstGeom prst="rect">
            <a:avLst/>
          </a:prstGeom>
        </p:spPr>
        <p:txBody>
          <a:bodyPr wrap="square">
            <a:spAutoFit/>
          </a:bodyPr>
          <a:lstStyle/>
          <a:p>
            <a:r>
              <a:rPr lang="fr-FR" sz="1400" b="1" dirty="0">
                <a:solidFill>
                  <a:prstClr val="white"/>
                </a:solidFill>
                <a:latin typeface="Calibri" panose="020F0502020204030204"/>
              </a:rPr>
              <a:t>MODÈLE</a:t>
            </a:r>
          </a:p>
        </p:txBody>
      </p:sp>
      <p:sp>
        <p:nvSpPr>
          <p:cNvPr id="106" name="Rectangle 105">
            <a:extLst>
              <a:ext uri="{FF2B5EF4-FFF2-40B4-BE49-F238E27FC236}">
                <a16:creationId xmlns:a16="http://schemas.microsoft.com/office/drawing/2014/main" id="{E97AADFE-1A65-4E14-9FAC-09F81BF99438}"/>
              </a:ext>
            </a:extLst>
          </p:cNvPr>
          <p:cNvSpPr/>
          <p:nvPr/>
        </p:nvSpPr>
        <p:spPr>
          <a:xfrm>
            <a:off x="4427986" y="5536245"/>
            <a:ext cx="921406" cy="292388"/>
          </a:xfrm>
          <a:prstGeom prst="rect">
            <a:avLst/>
          </a:prstGeom>
        </p:spPr>
        <p:txBody>
          <a:bodyPr wrap="none">
            <a:spAutoFit/>
          </a:bodyPr>
          <a:lstStyle/>
          <a:p>
            <a:r>
              <a:rPr lang="fr-FR" sz="1300" b="1" dirty="0">
                <a:solidFill>
                  <a:prstClr val="white"/>
                </a:solidFill>
                <a:latin typeface="Calibri" panose="020F0502020204030204"/>
              </a:rPr>
              <a:t>RÉSULTATS</a:t>
            </a:r>
          </a:p>
        </p:txBody>
      </p:sp>
      <p:sp>
        <p:nvSpPr>
          <p:cNvPr id="116" name="Rectangle 115">
            <a:extLst>
              <a:ext uri="{FF2B5EF4-FFF2-40B4-BE49-F238E27FC236}">
                <a16:creationId xmlns:a16="http://schemas.microsoft.com/office/drawing/2014/main" id="{D3067C55-AAFE-4A2F-AD42-D21711962C14}"/>
              </a:ext>
            </a:extLst>
          </p:cNvPr>
          <p:cNvSpPr/>
          <p:nvPr/>
        </p:nvSpPr>
        <p:spPr>
          <a:xfrm>
            <a:off x="3465932" y="4233783"/>
            <a:ext cx="2851969" cy="430887"/>
          </a:xfrm>
          <a:prstGeom prst="rect">
            <a:avLst/>
          </a:prstGeom>
        </p:spPr>
        <p:txBody>
          <a:bodyPr wrap="square">
            <a:spAutoFit/>
          </a:bodyPr>
          <a:lstStyle/>
          <a:p>
            <a:pPr algn="ctr"/>
            <a:r>
              <a:rPr lang="fr-FR" sz="1100" dirty="0">
                <a:solidFill>
                  <a:prstClr val="white"/>
                </a:solidFill>
                <a:latin typeface="Calibri" panose="020F0502020204030204"/>
              </a:rPr>
              <a:t>Représentation abstraite et simplifiée de la réalité ou d’une composante de la réalité</a:t>
            </a:r>
          </a:p>
        </p:txBody>
      </p:sp>
      <p:sp>
        <p:nvSpPr>
          <p:cNvPr id="117" name="Rectangle 116">
            <a:extLst>
              <a:ext uri="{FF2B5EF4-FFF2-40B4-BE49-F238E27FC236}">
                <a16:creationId xmlns:a16="http://schemas.microsoft.com/office/drawing/2014/main" id="{17251892-F267-45BC-B8D8-6ED5FB1A789A}"/>
              </a:ext>
            </a:extLst>
          </p:cNvPr>
          <p:cNvSpPr/>
          <p:nvPr/>
        </p:nvSpPr>
        <p:spPr>
          <a:xfrm>
            <a:off x="3566466" y="5749815"/>
            <a:ext cx="2644445" cy="430887"/>
          </a:xfrm>
          <a:prstGeom prst="rect">
            <a:avLst/>
          </a:prstGeom>
        </p:spPr>
        <p:txBody>
          <a:bodyPr wrap="square">
            <a:spAutoFit/>
          </a:bodyPr>
          <a:lstStyle/>
          <a:p>
            <a:pPr algn="ctr"/>
            <a:r>
              <a:rPr lang="fr-FR" sz="1100" dirty="0">
                <a:solidFill>
                  <a:prstClr val="white"/>
                </a:solidFill>
                <a:latin typeface="Calibri" panose="020F0502020204030204"/>
              </a:rPr>
              <a:t>Evolutions des paramètres observés et mise en récit des résultats quantitatifs</a:t>
            </a:r>
          </a:p>
        </p:txBody>
      </p:sp>
      <p:pic>
        <p:nvPicPr>
          <p:cNvPr id="4" name="Image 3"/>
          <p:cNvPicPr>
            <a:picLocks noChangeAspect="1"/>
          </p:cNvPicPr>
          <p:nvPr/>
        </p:nvPicPr>
        <p:blipFill>
          <a:blip r:embed="rId3"/>
          <a:stretch>
            <a:fillRect/>
          </a:stretch>
        </p:blipFill>
        <p:spPr>
          <a:xfrm>
            <a:off x="677678" y="817867"/>
            <a:ext cx="7500616" cy="5232988"/>
          </a:xfrm>
          <a:prstGeom prst="rect">
            <a:avLst/>
          </a:prstGeom>
        </p:spPr>
      </p:pic>
    </p:spTree>
    <p:extLst>
      <p:ext uri="{BB962C8B-B14F-4D97-AF65-F5344CB8AC3E}">
        <p14:creationId xmlns:p14="http://schemas.microsoft.com/office/powerpoint/2010/main" val="151533955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7504" y="241089"/>
            <a:ext cx="8640960" cy="720080"/>
          </a:xfrm>
        </p:spPr>
        <p:txBody>
          <a:bodyPr>
            <a:noAutofit/>
          </a:bodyPr>
          <a:lstStyle/>
          <a:p>
            <a:r>
              <a:rPr lang="fr-FR" sz="2400" dirty="0"/>
              <a:t>Comment décrypter les scénarios de transition ?</a:t>
            </a:r>
            <a:br>
              <a:rPr lang="fr-FR" sz="2400" dirty="0"/>
            </a:br>
            <a:r>
              <a:rPr lang="fr-FR" sz="2400" i="1" dirty="0"/>
              <a:t>Grille de lecture en huit étapes </a:t>
            </a:r>
          </a:p>
        </p:txBody>
      </p:sp>
      <p:pic>
        <p:nvPicPr>
          <p:cNvPr id="6" name="Image 5"/>
          <p:cNvPicPr>
            <a:picLocks noChangeAspect="1"/>
          </p:cNvPicPr>
          <p:nvPr/>
        </p:nvPicPr>
        <p:blipFill rotWithShape="1">
          <a:blip r:embed="rId3"/>
          <a:srcRect t="-1" r="93333" b="7012"/>
          <a:stretch/>
        </p:blipFill>
        <p:spPr>
          <a:xfrm>
            <a:off x="179511" y="1628800"/>
            <a:ext cx="504057" cy="576064"/>
          </a:xfrm>
          <a:prstGeom prst="rect">
            <a:avLst/>
          </a:prstGeom>
        </p:spPr>
      </p:pic>
      <p:sp>
        <p:nvSpPr>
          <p:cNvPr id="7" name="ZoneTexte 6"/>
          <p:cNvSpPr txBox="1"/>
          <p:nvPr/>
        </p:nvSpPr>
        <p:spPr>
          <a:xfrm>
            <a:off x="539552" y="1772816"/>
            <a:ext cx="4907113" cy="338554"/>
          </a:xfrm>
          <a:prstGeom prst="rect">
            <a:avLst/>
          </a:prstGeom>
          <a:noFill/>
        </p:spPr>
        <p:txBody>
          <a:bodyPr wrap="none" rtlCol="0">
            <a:spAutoFit/>
          </a:bodyPr>
          <a:lstStyle/>
          <a:p>
            <a:r>
              <a:rPr lang="fr-FR" sz="1600" u="sng" dirty="0">
                <a:solidFill>
                  <a:srgbClr val="002060"/>
                </a:solidFill>
              </a:rPr>
              <a:t>  Identifier dans quel cadre a été élaboré le scénario</a:t>
            </a:r>
          </a:p>
        </p:txBody>
      </p:sp>
      <p:pic>
        <p:nvPicPr>
          <p:cNvPr id="8" name="Image 7"/>
          <p:cNvPicPr>
            <a:picLocks noChangeAspect="1"/>
          </p:cNvPicPr>
          <p:nvPr/>
        </p:nvPicPr>
        <p:blipFill rotWithShape="1">
          <a:blip r:embed="rId4"/>
          <a:srcRect r="94245" b="-4073"/>
          <a:stretch/>
        </p:blipFill>
        <p:spPr>
          <a:xfrm>
            <a:off x="170925" y="2590619"/>
            <a:ext cx="440635" cy="550349"/>
          </a:xfrm>
          <a:prstGeom prst="rect">
            <a:avLst/>
          </a:prstGeom>
        </p:spPr>
      </p:pic>
      <p:pic>
        <p:nvPicPr>
          <p:cNvPr id="9" name="Image 8"/>
          <p:cNvPicPr>
            <a:picLocks noChangeAspect="1"/>
          </p:cNvPicPr>
          <p:nvPr/>
        </p:nvPicPr>
        <p:blipFill rotWithShape="1">
          <a:blip r:embed="rId5"/>
          <a:srcRect t="-1" r="93928" b="-45312"/>
          <a:stretch/>
        </p:blipFill>
        <p:spPr>
          <a:xfrm>
            <a:off x="170925" y="3501008"/>
            <a:ext cx="440635" cy="694309"/>
          </a:xfrm>
          <a:prstGeom prst="rect">
            <a:avLst/>
          </a:prstGeom>
        </p:spPr>
      </p:pic>
      <p:pic>
        <p:nvPicPr>
          <p:cNvPr id="10" name="Image 9"/>
          <p:cNvPicPr>
            <a:picLocks noChangeAspect="1"/>
          </p:cNvPicPr>
          <p:nvPr/>
        </p:nvPicPr>
        <p:blipFill rotWithShape="1">
          <a:blip r:embed="rId6"/>
          <a:srcRect r="94252" b="-14299"/>
          <a:stretch/>
        </p:blipFill>
        <p:spPr>
          <a:xfrm>
            <a:off x="164289" y="4437112"/>
            <a:ext cx="440019" cy="576064"/>
          </a:xfrm>
          <a:prstGeom prst="rect">
            <a:avLst/>
          </a:prstGeom>
        </p:spPr>
      </p:pic>
      <p:sp>
        <p:nvSpPr>
          <p:cNvPr id="11" name="ZoneTexte 10"/>
          <p:cNvSpPr txBox="1"/>
          <p:nvPr/>
        </p:nvSpPr>
        <p:spPr>
          <a:xfrm>
            <a:off x="504032" y="2696516"/>
            <a:ext cx="5564344" cy="338554"/>
          </a:xfrm>
          <a:prstGeom prst="rect">
            <a:avLst/>
          </a:prstGeom>
          <a:noFill/>
        </p:spPr>
        <p:txBody>
          <a:bodyPr wrap="none" rtlCol="0">
            <a:spAutoFit/>
          </a:bodyPr>
          <a:lstStyle/>
          <a:p>
            <a:r>
              <a:rPr lang="fr-FR" sz="1600" u="sng" dirty="0">
                <a:solidFill>
                  <a:srgbClr val="002060"/>
                </a:solidFill>
              </a:rPr>
              <a:t>  Identifier le niveau d’information disponible sur le scénario</a:t>
            </a:r>
          </a:p>
        </p:txBody>
      </p:sp>
      <p:sp>
        <p:nvSpPr>
          <p:cNvPr id="12" name="ZoneTexte 11"/>
          <p:cNvSpPr txBox="1"/>
          <p:nvPr/>
        </p:nvSpPr>
        <p:spPr>
          <a:xfrm>
            <a:off x="502213" y="3573745"/>
            <a:ext cx="6591869" cy="338554"/>
          </a:xfrm>
          <a:prstGeom prst="rect">
            <a:avLst/>
          </a:prstGeom>
          <a:noFill/>
        </p:spPr>
        <p:txBody>
          <a:bodyPr wrap="none" rtlCol="0">
            <a:spAutoFit/>
          </a:bodyPr>
          <a:lstStyle/>
          <a:p>
            <a:r>
              <a:rPr lang="fr-FR" sz="1600" u="sng" dirty="0">
                <a:solidFill>
                  <a:srgbClr val="002060"/>
                </a:solidFill>
              </a:rPr>
              <a:t>  Comprendre dans quel contexte socio-économique a lieu la transition</a:t>
            </a:r>
          </a:p>
        </p:txBody>
      </p:sp>
      <p:sp>
        <p:nvSpPr>
          <p:cNvPr id="13" name="ZoneTexte 12"/>
          <p:cNvSpPr txBox="1"/>
          <p:nvPr/>
        </p:nvSpPr>
        <p:spPr>
          <a:xfrm>
            <a:off x="504032" y="4527482"/>
            <a:ext cx="6628225" cy="338554"/>
          </a:xfrm>
          <a:prstGeom prst="rect">
            <a:avLst/>
          </a:prstGeom>
          <a:noFill/>
        </p:spPr>
        <p:txBody>
          <a:bodyPr wrap="none" rtlCol="0">
            <a:spAutoFit/>
          </a:bodyPr>
          <a:lstStyle/>
          <a:p>
            <a:r>
              <a:rPr lang="fr-FR" sz="1600" u="sng" dirty="0">
                <a:solidFill>
                  <a:srgbClr val="002060"/>
                </a:solidFill>
              </a:rPr>
              <a:t>  Identifier l’objectif climatique et la répartition des efforts dans le temps</a:t>
            </a:r>
          </a:p>
        </p:txBody>
      </p:sp>
    </p:spTree>
    <p:extLst>
      <p:ext uri="{BB962C8B-B14F-4D97-AF65-F5344CB8AC3E}">
        <p14:creationId xmlns:p14="http://schemas.microsoft.com/office/powerpoint/2010/main" val="226348385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a:srcRect r="93734" b="-10793"/>
          <a:stretch/>
        </p:blipFill>
        <p:spPr>
          <a:xfrm>
            <a:off x="281834" y="1700808"/>
            <a:ext cx="473742" cy="576064"/>
          </a:xfrm>
          <a:prstGeom prst="rect">
            <a:avLst/>
          </a:prstGeom>
        </p:spPr>
      </p:pic>
      <p:pic>
        <p:nvPicPr>
          <p:cNvPr id="9" name="Image 8"/>
          <p:cNvPicPr>
            <a:picLocks noChangeAspect="1"/>
          </p:cNvPicPr>
          <p:nvPr/>
        </p:nvPicPr>
        <p:blipFill rotWithShape="1">
          <a:blip r:embed="rId3"/>
          <a:srcRect t="1" r="94812" b="3650"/>
          <a:stretch/>
        </p:blipFill>
        <p:spPr>
          <a:xfrm>
            <a:off x="291381" y="2780928"/>
            <a:ext cx="392187" cy="478243"/>
          </a:xfrm>
          <a:prstGeom prst="rect">
            <a:avLst/>
          </a:prstGeom>
        </p:spPr>
      </p:pic>
      <p:pic>
        <p:nvPicPr>
          <p:cNvPr id="10" name="Image 9"/>
          <p:cNvPicPr>
            <a:picLocks noChangeAspect="1"/>
          </p:cNvPicPr>
          <p:nvPr/>
        </p:nvPicPr>
        <p:blipFill rotWithShape="1">
          <a:blip r:embed="rId4"/>
          <a:srcRect r="94686" b="-4881"/>
          <a:stretch/>
        </p:blipFill>
        <p:spPr>
          <a:xfrm>
            <a:off x="281834" y="3789040"/>
            <a:ext cx="401734" cy="541367"/>
          </a:xfrm>
          <a:prstGeom prst="rect">
            <a:avLst/>
          </a:prstGeom>
        </p:spPr>
      </p:pic>
      <p:pic>
        <p:nvPicPr>
          <p:cNvPr id="11" name="Image 10"/>
          <p:cNvPicPr>
            <a:picLocks noChangeAspect="1"/>
          </p:cNvPicPr>
          <p:nvPr/>
        </p:nvPicPr>
        <p:blipFill rotWithShape="1">
          <a:blip r:embed="rId5"/>
          <a:srcRect t="-1" r="94647" b="-28585"/>
          <a:stretch/>
        </p:blipFill>
        <p:spPr>
          <a:xfrm>
            <a:off x="291381" y="4941168"/>
            <a:ext cx="392187" cy="648072"/>
          </a:xfrm>
          <a:prstGeom prst="rect">
            <a:avLst/>
          </a:prstGeom>
        </p:spPr>
      </p:pic>
      <p:sp>
        <p:nvSpPr>
          <p:cNvPr id="12" name="ZoneTexte 11"/>
          <p:cNvSpPr txBox="1"/>
          <p:nvPr/>
        </p:nvSpPr>
        <p:spPr>
          <a:xfrm>
            <a:off x="539552" y="1794302"/>
            <a:ext cx="8426794" cy="338554"/>
          </a:xfrm>
          <a:prstGeom prst="rect">
            <a:avLst/>
          </a:prstGeom>
          <a:noFill/>
        </p:spPr>
        <p:txBody>
          <a:bodyPr wrap="none" rtlCol="0">
            <a:spAutoFit/>
          </a:bodyPr>
          <a:lstStyle/>
          <a:p>
            <a:r>
              <a:rPr lang="fr-FR" sz="1600" u="sng" dirty="0">
                <a:solidFill>
                  <a:srgbClr val="002060"/>
                </a:solidFill>
              </a:rPr>
              <a:t>  Identifier le poids donné aux différents leviers de la transition et les hypothèses associées</a:t>
            </a:r>
          </a:p>
        </p:txBody>
      </p:sp>
      <p:sp>
        <p:nvSpPr>
          <p:cNvPr id="13" name="ZoneTexte 12"/>
          <p:cNvSpPr txBox="1"/>
          <p:nvPr/>
        </p:nvSpPr>
        <p:spPr>
          <a:xfrm>
            <a:off x="539552" y="2855997"/>
            <a:ext cx="7400744" cy="338554"/>
          </a:xfrm>
          <a:prstGeom prst="rect">
            <a:avLst/>
          </a:prstGeom>
          <a:noFill/>
        </p:spPr>
        <p:txBody>
          <a:bodyPr wrap="none" rtlCol="0">
            <a:spAutoFit/>
          </a:bodyPr>
          <a:lstStyle/>
          <a:p>
            <a:r>
              <a:rPr lang="fr-FR" sz="1600" u="sng" dirty="0">
                <a:solidFill>
                  <a:srgbClr val="002060"/>
                </a:solidFill>
              </a:rPr>
              <a:t>  Analyser les répartitions géographiques et sectorielles des efforts de réduction</a:t>
            </a:r>
          </a:p>
        </p:txBody>
      </p:sp>
      <p:sp>
        <p:nvSpPr>
          <p:cNvPr id="14" name="ZoneTexte 13"/>
          <p:cNvSpPr txBox="1"/>
          <p:nvPr/>
        </p:nvSpPr>
        <p:spPr>
          <a:xfrm>
            <a:off x="568317" y="3887088"/>
            <a:ext cx="8517075" cy="338554"/>
          </a:xfrm>
          <a:prstGeom prst="rect">
            <a:avLst/>
          </a:prstGeom>
          <a:noFill/>
        </p:spPr>
        <p:txBody>
          <a:bodyPr wrap="none" rtlCol="0">
            <a:spAutoFit/>
          </a:bodyPr>
          <a:lstStyle/>
          <a:p>
            <a:r>
              <a:rPr lang="fr-FR" sz="1600" u="sng" dirty="0">
                <a:solidFill>
                  <a:srgbClr val="002060"/>
                </a:solidFill>
              </a:rPr>
              <a:t>  Identifier les solutions déployées pour les émissions de GES et les technologies associées</a:t>
            </a:r>
          </a:p>
        </p:txBody>
      </p:sp>
      <p:sp>
        <p:nvSpPr>
          <p:cNvPr id="15" name="ZoneTexte 14"/>
          <p:cNvSpPr txBox="1"/>
          <p:nvPr/>
        </p:nvSpPr>
        <p:spPr>
          <a:xfrm>
            <a:off x="592642" y="5038324"/>
            <a:ext cx="6091732" cy="338554"/>
          </a:xfrm>
          <a:prstGeom prst="rect">
            <a:avLst/>
          </a:prstGeom>
          <a:noFill/>
        </p:spPr>
        <p:txBody>
          <a:bodyPr wrap="none" rtlCol="0">
            <a:spAutoFit/>
          </a:bodyPr>
          <a:lstStyle/>
          <a:p>
            <a:r>
              <a:rPr lang="fr-FR" sz="1600" u="sng" dirty="0">
                <a:solidFill>
                  <a:srgbClr val="002060"/>
                </a:solidFill>
              </a:rPr>
              <a:t>  Identifier les conséquences macro-économiques de la transition</a:t>
            </a:r>
          </a:p>
        </p:txBody>
      </p:sp>
      <p:sp>
        <p:nvSpPr>
          <p:cNvPr id="17" name="Titre 2"/>
          <p:cNvSpPr txBox="1">
            <a:spLocks/>
          </p:cNvSpPr>
          <p:nvPr/>
        </p:nvSpPr>
        <p:spPr>
          <a:xfrm>
            <a:off x="107504" y="241089"/>
            <a:ext cx="864096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lang="en-US" sz="3200" kern="1200" dirty="0">
                <a:solidFill>
                  <a:srgbClr val="174195"/>
                </a:solidFill>
                <a:latin typeface="+mn-lt"/>
                <a:ea typeface="+mj-ea"/>
                <a:cs typeface="+mj-cs"/>
              </a:defRPr>
            </a:lvl1pPr>
          </a:lstStyle>
          <a:p>
            <a:pPr algn="l"/>
            <a:r>
              <a:rPr lang="fr-FR" sz="2400" dirty="0"/>
              <a:t>Comment décrypter les scénarios de transition ?</a:t>
            </a:r>
            <a:br>
              <a:rPr lang="fr-FR" sz="2400" dirty="0"/>
            </a:br>
            <a:r>
              <a:rPr lang="fr-FR" sz="2400" i="1" dirty="0"/>
              <a:t>Grille de lecture en huit étapes </a:t>
            </a:r>
          </a:p>
        </p:txBody>
      </p:sp>
    </p:spTree>
    <p:extLst>
      <p:ext uri="{BB962C8B-B14F-4D97-AF65-F5344CB8AC3E}">
        <p14:creationId xmlns:p14="http://schemas.microsoft.com/office/powerpoint/2010/main" val="12840835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E54A653-AB74-48FC-90A8-15C4C2B82F4C}"/>
              </a:ext>
            </a:extLst>
          </p:cNvPr>
          <p:cNvSpPr>
            <a:spLocks noGrp="1"/>
          </p:cNvSpPr>
          <p:nvPr>
            <p:ph type="title"/>
          </p:nvPr>
        </p:nvSpPr>
        <p:spPr>
          <a:xfrm>
            <a:off x="251520" y="253057"/>
            <a:ext cx="8640960" cy="720080"/>
          </a:xfrm>
        </p:spPr>
        <p:txBody>
          <a:bodyPr>
            <a:normAutofit/>
          </a:bodyPr>
          <a:lstStyle/>
          <a:p>
            <a:r>
              <a:rPr lang="fr-FR" sz="2400" dirty="0"/>
              <a:t>Application de la grille de lecture à des scénarios existants</a:t>
            </a:r>
          </a:p>
        </p:txBody>
      </p:sp>
      <mc:AlternateContent xmlns:mc="http://schemas.openxmlformats.org/markup-compatibility/2006" xmlns:p14="http://schemas.microsoft.com/office/powerpoint/2010/main">
        <mc:Choice Requires="p14">
          <p:contentPart p14:bwMode="auto" r:id="rId3">
            <p14:nvContentPartPr>
              <p14:cNvPr id="24" name="Encre 23"/>
              <p14:cNvContentPartPr/>
              <p14:nvPr/>
            </p14:nvContentPartPr>
            <p14:xfrm>
              <a:off x="829600" y="5503067"/>
              <a:ext cx="6748560" cy="216000"/>
            </p14:xfrm>
          </p:contentPart>
        </mc:Choice>
        <mc:Fallback xmlns="">
          <p:pic>
            <p:nvPicPr>
              <p:cNvPr id="24" name="Encre 23"/>
              <p:cNvPicPr/>
              <p:nvPr/>
            </p:nvPicPr>
            <p:blipFill>
              <a:blip r:embed="rId4"/>
              <a:stretch>
                <a:fillRect/>
              </a:stretch>
            </p:blipFill>
            <p:spPr>
              <a:xfrm>
                <a:off x="791440" y="5464907"/>
                <a:ext cx="682488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 name="Encre 25"/>
              <p14:cNvContentPartPr/>
              <p14:nvPr/>
            </p14:nvContentPartPr>
            <p14:xfrm>
              <a:off x="2556880" y="5519627"/>
              <a:ext cx="2286360" cy="85680"/>
            </p14:xfrm>
          </p:contentPart>
        </mc:Choice>
        <mc:Fallback xmlns="">
          <p:pic>
            <p:nvPicPr>
              <p:cNvPr id="26" name="Encre 25"/>
              <p:cNvPicPr/>
              <p:nvPr/>
            </p:nvPicPr>
            <p:blipFill>
              <a:blip r:embed="rId6"/>
              <a:stretch>
                <a:fillRect/>
              </a:stretch>
            </p:blipFill>
            <p:spPr>
              <a:xfrm>
                <a:off x="2518720" y="5481467"/>
                <a:ext cx="23626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8" name="Encre 27"/>
              <p14:cNvContentPartPr/>
              <p14:nvPr/>
            </p14:nvContentPartPr>
            <p14:xfrm>
              <a:off x="4783840" y="5536187"/>
              <a:ext cx="2743560" cy="48960"/>
            </p14:xfrm>
          </p:contentPart>
        </mc:Choice>
        <mc:Fallback xmlns="">
          <p:pic>
            <p:nvPicPr>
              <p:cNvPr id="28" name="Encre 27"/>
              <p:cNvPicPr/>
              <p:nvPr/>
            </p:nvPicPr>
            <p:blipFill>
              <a:blip r:embed="rId8"/>
              <a:stretch>
                <a:fillRect/>
              </a:stretch>
            </p:blipFill>
            <p:spPr>
              <a:xfrm>
                <a:off x="4745680" y="5498027"/>
                <a:ext cx="2819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Encre 29"/>
              <p14:cNvContentPartPr/>
              <p14:nvPr/>
            </p14:nvContentPartPr>
            <p14:xfrm>
              <a:off x="1642480" y="5545547"/>
              <a:ext cx="466200" cy="34200"/>
            </p14:xfrm>
          </p:contentPart>
        </mc:Choice>
        <mc:Fallback xmlns="">
          <p:pic>
            <p:nvPicPr>
              <p:cNvPr id="30" name="Encre 29"/>
              <p:cNvPicPr/>
              <p:nvPr/>
            </p:nvPicPr>
            <p:blipFill>
              <a:blip r:embed="rId10"/>
              <a:stretch>
                <a:fillRect/>
              </a:stretch>
            </p:blipFill>
            <p:spPr>
              <a:xfrm>
                <a:off x="1604320" y="5507387"/>
                <a:ext cx="542520" cy="110520"/>
              </a:xfrm>
              <a:prstGeom prst="rect">
                <a:avLst/>
              </a:prstGeom>
            </p:spPr>
          </p:pic>
        </mc:Fallback>
      </mc:AlternateContent>
      <p:sp>
        <p:nvSpPr>
          <p:cNvPr id="33" name="Rectangle 32"/>
          <p:cNvSpPr/>
          <p:nvPr/>
        </p:nvSpPr>
        <p:spPr>
          <a:xfrm>
            <a:off x="323528" y="1553952"/>
            <a:ext cx="8333184" cy="646331"/>
          </a:xfrm>
          <a:prstGeom prst="rect">
            <a:avLst/>
          </a:prstGeom>
        </p:spPr>
        <p:txBody>
          <a:bodyPr wrap="square">
            <a:spAutoFit/>
          </a:bodyPr>
          <a:lstStyle/>
          <a:p>
            <a:r>
              <a:rPr lang="fr-FR" dirty="0"/>
              <a:t>Les scénarios de transition suivent à peu près la même trajectoire d’émissions de GES.</a:t>
            </a:r>
          </a:p>
        </p:txBody>
      </p:sp>
      <p:pic>
        <p:nvPicPr>
          <p:cNvPr id="36" name="Image 35"/>
          <p:cNvPicPr>
            <a:picLocks noChangeAspect="1"/>
          </p:cNvPicPr>
          <p:nvPr/>
        </p:nvPicPr>
        <p:blipFill>
          <a:blip r:embed="rId11"/>
          <a:stretch>
            <a:fillRect/>
          </a:stretch>
        </p:blipFill>
        <p:spPr>
          <a:xfrm>
            <a:off x="277416" y="2420888"/>
            <a:ext cx="8120499" cy="3637610"/>
          </a:xfrm>
          <a:prstGeom prst="rect">
            <a:avLst/>
          </a:prstGeom>
        </p:spPr>
      </p:pic>
      <p:sp>
        <p:nvSpPr>
          <p:cNvPr id="37" name="ZoneTexte 36"/>
          <p:cNvSpPr txBox="1"/>
          <p:nvPr/>
        </p:nvSpPr>
        <p:spPr>
          <a:xfrm rot="20449397">
            <a:off x="3615979" y="1494661"/>
            <a:ext cx="1584176" cy="584775"/>
          </a:xfrm>
          <a:prstGeom prst="rect">
            <a:avLst/>
          </a:prstGeom>
          <a:noFill/>
        </p:spPr>
        <p:txBody>
          <a:bodyPr wrap="square" rtlCol="0">
            <a:spAutoFit/>
          </a:bodyPr>
          <a:lstStyle/>
          <a:p>
            <a:r>
              <a:rPr lang="fr-FR" sz="3200" dirty="0">
                <a:solidFill>
                  <a:srgbClr val="FF0000"/>
                </a:solidFill>
                <a:latin typeface="Cooper Black" panose="0208090404030B020404" pitchFamily="18" charset="0"/>
              </a:rPr>
              <a:t>FAUX</a:t>
            </a:r>
            <a:r>
              <a:rPr lang="fr-FR" dirty="0">
                <a:latin typeface="Cooper Black" panose="0208090404030B020404" pitchFamily="18" charset="0"/>
              </a:rPr>
              <a:t> </a:t>
            </a:r>
          </a:p>
        </p:txBody>
      </p:sp>
    </p:spTree>
    <p:extLst>
      <p:ext uri="{BB962C8B-B14F-4D97-AF65-F5344CB8AC3E}">
        <p14:creationId xmlns:p14="http://schemas.microsoft.com/office/powerpoint/2010/main" val="4064672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E54A653-AB74-48FC-90A8-15C4C2B82F4C}"/>
              </a:ext>
            </a:extLst>
          </p:cNvPr>
          <p:cNvSpPr>
            <a:spLocks noGrp="1"/>
          </p:cNvSpPr>
          <p:nvPr>
            <p:ph type="title"/>
          </p:nvPr>
        </p:nvSpPr>
        <p:spPr>
          <a:xfrm>
            <a:off x="251520" y="253057"/>
            <a:ext cx="8640960" cy="720080"/>
          </a:xfrm>
        </p:spPr>
        <p:txBody>
          <a:bodyPr>
            <a:normAutofit/>
          </a:bodyPr>
          <a:lstStyle/>
          <a:p>
            <a:r>
              <a:rPr lang="fr-FR" sz="2400" dirty="0"/>
              <a:t>Application de la grille de lecture à des scénarios existants</a:t>
            </a:r>
          </a:p>
        </p:txBody>
      </p:sp>
      <mc:AlternateContent xmlns:mc="http://schemas.openxmlformats.org/markup-compatibility/2006" xmlns:p14="http://schemas.microsoft.com/office/powerpoint/2010/main">
        <mc:Choice Requires="p14">
          <p:contentPart p14:bwMode="auto" r:id="rId3">
            <p14:nvContentPartPr>
              <p14:cNvPr id="24" name="Encre 23"/>
              <p14:cNvContentPartPr/>
              <p14:nvPr/>
            </p14:nvContentPartPr>
            <p14:xfrm>
              <a:off x="829600" y="5503067"/>
              <a:ext cx="6748560" cy="216000"/>
            </p14:xfrm>
          </p:contentPart>
        </mc:Choice>
        <mc:Fallback xmlns="">
          <p:pic>
            <p:nvPicPr>
              <p:cNvPr id="24" name="Encre 23"/>
              <p:cNvPicPr/>
              <p:nvPr/>
            </p:nvPicPr>
            <p:blipFill>
              <a:blip r:embed="rId4"/>
              <a:stretch>
                <a:fillRect/>
              </a:stretch>
            </p:blipFill>
            <p:spPr>
              <a:xfrm>
                <a:off x="791440" y="5464907"/>
                <a:ext cx="682488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 name="Encre 25"/>
              <p14:cNvContentPartPr/>
              <p14:nvPr/>
            </p14:nvContentPartPr>
            <p14:xfrm>
              <a:off x="2556880" y="5519627"/>
              <a:ext cx="2286360" cy="85680"/>
            </p14:xfrm>
          </p:contentPart>
        </mc:Choice>
        <mc:Fallback xmlns="">
          <p:pic>
            <p:nvPicPr>
              <p:cNvPr id="26" name="Encre 25"/>
              <p:cNvPicPr/>
              <p:nvPr/>
            </p:nvPicPr>
            <p:blipFill>
              <a:blip r:embed="rId6"/>
              <a:stretch>
                <a:fillRect/>
              </a:stretch>
            </p:blipFill>
            <p:spPr>
              <a:xfrm>
                <a:off x="2518720" y="5481467"/>
                <a:ext cx="23626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8" name="Encre 27"/>
              <p14:cNvContentPartPr/>
              <p14:nvPr/>
            </p14:nvContentPartPr>
            <p14:xfrm>
              <a:off x="4783840" y="5536187"/>
              <a:ext cx="2743560" cy="48960"/>
            </p14:xfrm>
          </p:contentPart>
        </mc:Choice>
        <mc:Fallback xmlns="">
          <p:pic>
            <p:nvPicPr>
              <p:cNvPr id="28" name="Encre 27"/>
              <p:cNvPicPr/>
              <p:nvPr/>
            </p:nvPicPr>
            <p:blipFill>
              <a:blip r:embed="rId8"/>
              <a:stretch>
                <a:fillRect/>
              </a:stretch>
            </p:blipFill>
            <p:spPr>
              <a:xfrm>
                <a:off x="4745680" y="5498027"/>
                <a:ext cx="2819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Encre 29"/>
              <p14:cNvContentPartPr/>
              <p14:nvPr/>
            </p14:nvContentPartPr>
            <p14:xfrm>
              <a:off x="1642480" y="5545547"/>
              <a:ext cx="466200" cy="34200"/>
            </p14:xfrm>
          </p:contentPart>
        </mc:Choice>
        <mc:Fallback xmlns="">
          <p:pic>
            <p:nvPicPr>
              <p:cNvPr id="30" name="Encre 29"/>
              <p:cNvPicPr/>
              <p:nvPr/>
            </p:nvPicPr>
            <p:blipFill>
              <a:blip r:embed="rId10"/>
              <a:stretch>
                <a:fillRect/>
              </a:stretch>
            </p:blipFill>
            <p:spPr>
              <a:xfrm>
                <a:off x="1604320" y="5507387"/>
                <a:ext cx="542520" cy="110520"/>
              </a:xfrm>
              <a:prstGeom prst="rect">
                <a:avLst/>
              </a:prstGeom>
            </p:spPr>
          </p:pic>
        </mc:Fallback>
      </mc:AlternateContent>
      <p:sp>
        <p:nvSpPr>
          <p:cNvPr id="33" name="Rectangle 32"/>
          <p:cNvSpPr/>
          <p:nvPr/>
        </p:nvSpPr>
        <p:spPr>
          <a:xfrm>
            <a:off x="257365" y="1700808"/>
            <a:ext cx="8119900" cy="646331"/>
          </a:xfrm>
          <a:prstGeom prst="rect">
            <a:avLst/>
          </a:prstGeom>
        </p:spPr>
        <p:txBody>
          <a:bodyPr wrap="square">
            <a:spAutoFit/>
          </a:bodyPr>
          <a:lstStyle/>
          <a:p>
            <a:r>
              <a:rPr lang="fr-FR" dirty="0"/>
              <a:t>Lorsque la croissance économique est positive dans un scénario de transition, cela démontre que la transition a un impact positif sur la croissance.</a:t>
            </a:r>
          </a:p>
        </p:txBody>
      </p:sp>
      <p:sp>
        <p:nvSpPr>
          <p:cNvPr id="35" name="Rectangle 34"/>
          <p:cNvSpPr/>
          <p:nvPr/>
        </p:nvSpPr>
        <p:spPr>
          <a:xfrm>
            <a:off x="223234" y="3768116"/>
            <a:ext cx="7701870" cy="646331"/>
          </a:xfrm>
          <a:prstGeom prst="rect">
            <a:avLst/>
          </a:prstGeom>
        </p:spPr>
        <p:txBody>
          <a:bodyPr wrap="square">
            <a:spAutoFit/>
          </a:bodyPr>
          <a:lstStyle/>
          <a:p>
            <a:r>
              <a:rPr lang="fr-FR" dirty="0"/>
              <a:t>Le prix du carbone dans les scénarios de transition représente une taxe ou un marché carbone.</a:t>
            </a:r>
          </a:p>
        </p:txBody>
      </p:sp>
      <p:sp>
        <p:nvSpPr>
          <p:cNvPr id="11" name="ZoneTexte 10"/>
          <p:cNvSpPr txBox="1"/>
          <p:nvPr/>
        </p:nvSpPr>
        <p:spPr>
          <a:xfrm rot="20449397">
            <a:off x="3525227" y="1634932"/>
            <a:ext cx="1584176" cy="584775"/>
          </a:xfrm>
          <a:prstGeom prst="rect">
            <a:avLst/>
          </a:prstGeom>
          <a:noFill/>
        </p:spPr>
        <p:txBody>
          <a:bodyPr wrap="square" rtlCol="0">
            <a:spAutoFit/>
          </a:bodyPr>
          <a:lstStyle/>
          <a:p>
            <a:r>
              <a:rPr lang="fr-FR" sz="3200" dirty="0">
                <a:solidFill>
                  <a:srgbClr val="FF0000"/>
                </a:solidFill>
                <a:latin typeface="Cooper Black" panose="0208090404030B020404" pitchFamily="18" charset="0"/>
              </a:rPr>
              <a:t>FAUX</a:t>
            </a:r>
            <a:r>
              <a:rPr lang="fr-FR" dirty="0">
                <a:latin typeface="Cooper Black" panose="0208090404030B020404" pitchFamily="18" charset="0"/>
              </a:rPr>
              <a:t> </a:t>
            </a:r>
          </a:p>
        </p:txBody>
      </p:sp>
      <p:sp>
        <p:nvSpPr>
          <p:cNvPr id="12" name="Rectangle 11"/>
          <p:cNvSpPr/>
          <p:nvPr/>
        </p:nvSpPr>
        <p:spPr>
          <a:xfrm>
            <a:off x="227922" y="2494832"/>
            <a:ext cx="7701870" cy="830997"/>
          </a:xfrm>
          <a:prstGeom prst="rect">
            <a:avLst/>
          </a:prstGeom>
        </p:spPr>
        <p:txBody>
          <a:bodyPr wrap="square">
            <a:spAutoFit/>
          </a:bodyPr>
          <a:lstStyle/>
          <a:p>
            <a:r>
              <a:rPr lang="fr-FR" sz="1600" dirty="0">
                <a:solidFill>
                  <a:srgbClr val="002060"/>
                </a:solidFill>
              </a:rPr>
              <a:t>Sur les cinq scénarios analysés, seul le scénario IRENA évalue les impacts de la transition sur le PIB. Pour les autres scénarios, la croissance économique est une hypothèse fixée en entrée.</a:t>
            </a:r>
          </a:p>
        </p:txBody>
      </p:sp>
      <p:sp>
        <p:nvSpPr>
          <p:cNvPr id="13" name="ZoneTexte 12"/>
          <p:cNvSpPr txBox="1"/>
          <p:nvPr/>
        </p:nvSpPr>
        <p:spPr>
          <a:xfrm rot="20449397">
            <a:off x="3411791" y="3692978"/>
            <a:ext cx="1584176" cy="584775"/>
          </a:xfrm>
          <a:prstGeom prst="rect">
            <a:avLst/>
          </a:prstGeom>
          <a:noFill/>
        </p:spPr>
        <p:txBody>
          <a:bodyPr wrap="square" rtlCol="0">
            <a:spAutoFit/>
          </a:bodyPr>
          <a:lstStyle/>
          <a:p>
            <a:r>
              <a:rPr lang="fr-FR" sz="3200" dirty="0">
                <a:solidFill>
                  <a:srgbClr val="FF0000"/>
                </a:solidFill>
                <a:latin typeface="Cooper Black" panose="0208090404030B020404" pitchFamily="18" charset="0"/>
              </a:rPr>
              <a:t>FAUX</a:t>
            </a:r>
            <a:r>
              <a:rPr lang="fr-FR" dirty="0">
                <a:latin typeface="Cooper Black" panose="0208090404030B020404" pitchFamily="18" charset="0"/>
              </a:rPr>
              <a:t> </a:t>
            </a:r>
          </a:p>
        </p:txBody>
      </p:sp>
      <p:sp>
        <p:nvSpPr>
          <p:cNvPr id="14" name="Rectangle 13"/>
          <p:cNvSpPr/>
          <p:nvPr/>
        </p:nvSpPr>
        <p:spPr>
          <a:xfrm>
            <a:off x="223234" y="4571270"/>
            <a:ext cx="8021174" cy="1815882"/>
          </a:xfrm>
          <a:prstGeom prst="rect">
            <a:avLst/>
          </a:prstGeom>
        </p:spPr>
        <p:txBody>
          <a:bodyPr wrap="square">
            <a:spAutoFit/>
          </a:bodyPr>
          <a:lstStyle/>
          <a:p>
            <a:r>
              <a:rPr lang="fr-FR" sz="1600" dirty="0">
                <a:solidFill>
                  <a:srgbClr val="002060"/>
                </a:solidFill>
              </a:rPr>
              <a:t>Le prix du carbone représente une taxe ou un marché carbone lorsqu’il correspond à une </a:t>
            </a:r>
            <a:r>
              <a:rPr lang="fr-FR" sz="1600" b="1" dirty="0">
                <a:solidFill>
                  <a:srgbClr val="002060"/>
                </a:solidFill>
              </a:rPr>
              <a:t>donnée d’entrée du scénario </a:t>
            </a:r>
            <a:r>
              <a:rPr lang="fr-FR" sz="1600" dirty="0">
                <a:solidFill>
                  <a:srgbClr val="002060"/>
                </a:solidFill>
              </a:rPr>
              <a:t>(exemple : AIE).</a:t>
            </a:r>
          </a:p>
          <a:p>
            <a:r>
              <a:rPr lang="fr-FR" sz="1600" dirty="0">
                <a:solidFill>
                  <a:srgbClr val="002060"/>
                </a:solidFill>
              </a:rPr>
              <a:t>Il peut aussi découler d’une approche coût-efficacité à objectif climatique donné. Il s’agit alors d’un </a:t>
            </a:r>
            <a:r>
              <a:rPr lang="fr-FR" sz="1600" b="1" dirty="0">
                <a:solidFill>
                  <a:srgbClr val="002060"/>
                </a:solidFill>
              </a:rPr>
              <a:t>prix fictif </a:t>
            </a:r>
            <a:r>
              <a:rPr lang="fr-FR" sz="1600" dirty="0">
                <a:solidFill>
                  <a:srgbClr val="002060"/>
                </a:solidFill>
              </a:rPr>
              <a:t>qui reflète l’effort de réduction des émissions au cours du temps imposé par le respect d’un certain objectif climatique. Dans ce cas, le prix </a:t>
            </a:r>
            <a:r>
              <a:rPr lang="fr-FR" sz="1600" b="1" dirty="0">
                <a:solidFill>
                  <a:srgbClr val="002060"/>
                </a:solidFill>
              </a:rPr>
              <a:t>découle de la dynamique du modèle </a:t>
            </a:r>
            <a:r>
              <a:rPr lang="fr-FR" sz="1600" dirty="0">
                <a:solidFill>
                  <a:srgbClr val="002060"/>
                </a:solidFill>
              </a:rPr>
              <a:t>utilisé, et ne représente pas la mise en place de politiques de tarification explicite du carbone.</a:t>
            </a:r>
          </a:p>
        </p:txBody>
      </p:sp>
    </p:spTree>
    <p:extLst>
      <p:ext uri="{BB962C8B-B14F-4D97-AF65-F5344CB8AC3E}">
        <p14:creationId xmlns:p14="http://schemas.microsoft.com/office/powerpoint/2010/main" val="2963833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E54A653-AB74-48FC-90A8-15C4C2B82F4C}"/>
              </a:ext>
            </a:extLst>
          </p:cNvPr>
          <p:cNvSpPr>
            <a:spLocks noGrp="1"/>
          </p:cNvSpPr>
          <p:nvPr>
            <p:ph type="title"/>
          </p:nvPr>
        </p:nvSpPr>
        <p:spPr>
          <a:xfrm>
            <a:off x="251520" y="253057"/>
            <a:ext cx="8640960" cy="720080"/>
          </a:xfrm>
        </p:spPr>
        <p:txBody>
          <a:bodyPr>
            <a:normAutofit/>
          </a:bodyPr>
          <a:lstStyle/>
          <a:p>
            <a:r>
              <a:rPr lang="fr-FR" sz="2400" dirty="0"/>
              <a:t>Application de la grille de lecture à des scénarios existants</a:t>
            </a:r>
          </a:p>
        </p:txBody>
      </p:sp>
      <mc:AlternateContent xmlns:mc="http://schemas.openxmlformats.org/markup-compatibility/2006" xmlns:p14="http://schemas.microsoft.com/office/powerpoint/2010/main">
        <mc:Choice Requires="p14">
          <p:contentPart p14:bwMode="auto" r:id="rId3">
            <p14:nvContentPartPr>
              <p14:cNvPr id="24" name="Encre 23"/>
              <p14:cNvContentPartPr/>
              <p14:nvPr/>
            </p14:nvContentPartPr>
            <p14:xfrm>
              <a:off x="829600" y="5503067"/>
              <a:ext cx="6748560" cy="216000"/>
            </p14:xfrm>
          </p:contentPart>
        </mc:Choice>
        <mc:Fallback xmlns="">
          <p:pic>
            <p:nvPicPr>
              <p:cNvPr id="24" name="Encre 23"/>
              <p:cNvPicPr/>
              <p:nvPr/>
            </p:nvPicPr>
            <p:blipFill>
              <a:blip r:embed="rId4"/>
              <a:stretch>
                <a:fillRect/>
              </a:stretch>
            </p:blipFill>
            <p:spPr>
              <a:xfrm>
                <a:off x="791440" y="5464907"/>
                <a:ext cx="682488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 name="Encre 25"/>
              <p14:cNvContentPartPr/>
              <p14:nvPr/>
            </p14:nvContentPartPr>
            <p14:xfrm>
              <a:off x="2556880" y="5519627"/>
              <a:ext cx="2286360" cy="85680"/>
            </p14:xfrm>
          </p:contentPart>
        </mc:Choice>
        <mc:Fallback xmlns="">
          <p:pic>
            <p:nvPicPr>
              <p:cNvPr id="26" name="Encre 25"/>
              <p:cNvPicPr/>
              <p:nvPr/>
            </p:nvPicPr>
            <p:blipFill>
              <a:blip r:embed="rId6"/>
              <a:stretch>
                <a:fillRect/>
              </a:stretch>
            </p:blipFill>
            <p:spPr>
              <a:xfrm>
                <a:off x="2518720" y="5481467"/>
                <a:ext cx="23626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8" name="Encre 27"/>
              <p14:cNvContentPartPr/>
              <p14:nvPr/>
            </p14:nvContentPartPr>
            <p14:xfrm>
              <a:off x="4783840" y="5536187"/>
              <a:ext cx="2743560" cy="48960"/>
            </p14:xfrm>
          </p:contentPart>
        </mc:Choice>
        <mc:Fallback xmlns="">
          <p:pic>
            <p:nvPicPr>
              <p:cNvPr id="28" name="Encre 27"/>
              <p:cNvPicPr/>
              <p:nvPr/>
            </p:nvPicPr>
            <p:blipFill>
              <a:blip r:embed="rId8"/>
              <a:stretch>
                <a:fillRect/>
              </a:stretch>
            </p:blipFill>
            <p:spPr>
              <a:xfrm>
                <a:off x="4745680" y="5498027"/>
                <a:ext cx="2819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Encre 29"/>
              <p14:cNvContentPartPr/>
              <p14:nvPr/>
            </p14:nvContentPartPr>
            <p14:xfrm>
              <a:off x="1642480" y="5545547"/>
              <a:ext cx="466200" cy="34200"/>
            </p14:xfrm>
          </p:contentPart>
        </mc:Choice>
        <mc:Fallback xmlns="">
          <p:pic>
            <p:nvPicPr>
              <p:cNvPr id="30" name="Encre 29"/>
              <p:cNvPicPr/>
              <p:nvPr/>
            </p:nvPicPr>
            <p:blipFill>
              <a:blip r:embed="rId10"/>
              <a:stretch>
                <a:fillRect/>
              </a:stretch>
            </p:blipFill>
            <p:spPr>
              <a:xfrm>
                <a:off x="1604320" y="5507387"/>
                <a:ext cx="542520" cy="110520"/>
              </a:xfrm>
              <a:prstGeom prst="rect">
                <a:avLst/>
              </a:prstGeom>
            </p:spPr>
          </p:pic>
        </mc:Fallback>
      </mc:AlternateContent>
      <p:sp>
        <p:nvSpPr>
          <p:cNvPr id="31" name="ZoneTexte 30"/>
          <p:cNvSpPr txBox="1"/>
          <p:nvPr/>
        </p:nvSpPr>
        <p:spPr>
          <a:xfrm>
            <a:off x="235888" y="2187296"/>
            <a:ext cx="8424936" cy="646331"/>
          </a:xfrm>
          <a:prstGeom prst="rect">
            <a:avLst/>
          </a:prstGeom>
          <a:noFill/>
        </p:spPr>
        <p:txBody>
          <a:bodyPr wrap="square" rtlCol="0">
            <a:spAutoFit/>
          </a:bodyPr>
          <a:lstStyle/>
          <a:p>
            <a:r>
              <a:rPr lang="fr-FR" dirty="0"/>
              <a:t>Les scénarios de transition n’ont pas tous recours aux technologies CCS ou TEN pour limiter le réchauffement en deçà de 1,5°C.</a:t>
            </a:r>
          </a:p>
        </p:txBody>
      </p:sp>
      <p:sp>
        <p:nvSpPr>
          <p:cNvPr id="11" name="ZoneTexte 10"/>
          <p:cNvSpPr txBox="1"/>
          <p:nvPr/>
        </p:nvSpPr>
        <p:spPr>
          <a:xfrm rot="20449397">
            <a:off x="3411791" y="2218074"/>
            <a:ext cx="1584176" cy="584775"/>
          </a:xfrm>
          <a:prstGeom prst="rect">
            <a:avLst/>
          </a:prstGeom>
          <a:noFill/>
        </p:spPr>
        <p:txBody>
          <a:bodyPr wrap="square" rtlCol="0">
            <a:spAutoFit/>
          </a:bodyPr>
          <a:lstStyle/>
          <a:p>
            <a:r>
              <a:rPr lang="fr-FR" sz="3200" dirty="0">
                <a:solidFill>
                  <a:schemeClr val="accent3">
                    <a:lumMod val="75000"/>
                  </a:schemeClr>
                </a:solidFill>
                <a:latin typeface="Cooper Black" panose="0208090404030B020404" pitchFamily="18" charset="0"/>
              </a:rPr>
              <a:t>VRAI</a:t>
            </a:r>
            <a:endParaRPr lang="fr-FR" dirty="0">
              <a:solidFill>
                <a:schemeClr val="accent3">
                  <a:lumMod val="75000"/>
                </a:schemeClr>
              </a:solidFill>
              <a:latin typeface="Cooper Black" panose="0208090404030B020404" pitchFamily="18" charset="0"/>
            </a:endParaRPr>
          </a:p>
        </p:txBody>
      </p:sp>
      <p:pic>
        <p:nvPicPr>
          <p:cNvPr id="2" name="Image 1"/>
          <p:cNvPicPr>
            <a:picLocks noChangeAspect="1"/>
          </p:cNvPicPr>
          <p:nvPr/>
        </p:nvPicPr>
        <p:blipFill>
          <a:blip r:embed="rId11"/>
          <a:stretch>
            <a:fillRect/>
          </a:stretch>
        </p:blipFill>
        <p:spPr>
          <a:xfrm>
            <a:off x="251520" y="2955202"/>
            <a:ext cx="4264521" cy="3774758"/>
          </a:xfrm>
          <a:prstGeom prst="rect">
            <a:avLst/>
          </a:prstGeom>
        </p:spPr>
      </p:pic>
      <p:sp>
        <p:nvSpPr>
          <p:cNvPr id="13" name="Rectangle 12"/>
          <p:cNvSpPr/>
          <p:nvPr/>
        </p:nvSpPr>
        <p:spPr>
          <a:xfrm>
            <a:off x="4783840" y="4342423"/>
            <a:ext cx="3700694" cy="1077218"/>
          </a:xfrm>
          <a:prstGeom prst="rect">
            <a:avLst/>
          </a:prstGeom>
        </p:spPr>
        <p:txBody>
          <a:bodyPr wrap="square">
            <a:spAutoFit/>
          </a:bodyPr>
          <a:lstStyle/>
          <a:p>
            <a:r>
              <a:rPr lang="fr-FR" sz="1600" dirty="0">
                <a:solidFill>
                  <a:srgbClr val="002060"/>
                </a:solidFill>
              </a:rPr>
              <a:t>Plus généralement, les types et l’ampleur des solutions déployées à l’horizon 2040 diffèrent entre les scénarios.</a:t>
            </a:r>
          </a:p>
        </p:txBody>
      </p:sp>
      <p:sp>
        <p:nvSpPr>
          <p:cNvPr id="4" name="ZoneTexte 3"/>
          <p:cNvSpPr txBox="1"/>
          <p:nvPr/>
        </p:nvSpPr>
        <p:spPr>
          <a:xfrm>
            <a:off x="193064" y="1520805"/>
            <a:ext cx="8948272" cy="646331"/>
          </a:xfrm>
          <a:prstGeom prst="rect">
            <a:avLst/>
          </a:prstGeom>
          <a:noFill/>
        </p:spPr>
        <p:txBody>
          <a:bodyPr wrap="square" rtlCol="0">
            <a:spAutoFit/>
          </a:bodyPr>
          <a:lstStyle/>
          <a:p>
            <a:r>
              <a:rPr lang="fr-FR" dirty="0"/>
              <a:t>Tous les scénarios de transition reposent sur une évolution rapide des comportements.</a:t>
            </a:r>
          </a:p>
        </p:txBody>
      </p:sp>
      <p:sp>
        <p:nvSpPr>
          <p:cNvPr id="12" name="ZoneTexte 11"/>
          <p:cNvSpPr txBox="1"/>
          <p:nvPr/>
        </p:nvSpPr>
        <p:spPr>
          <a:xfrm rot="20449397">
            <a:off x="3242454" y="1388883"/>
            <a:ext cx="1584176" cy="584775"/>
          </a:xfrm>
          <a:prstGeom prst="rect">
            <a:avLst/>
          </a:prstGeom>
          <a:noFill/>
        </p:spPr>
        <p:txBody>
          <a:bodyPr wrap="square" rtlCol="0">
            <a:spAutoFit/>
          </a:bodyPr>
          <a:lstStyle/>
          <a:p>
            <a:r>
              <a:rPr lang="fr-FR" sz="3200" dirty="0">
                <a:solidFill>
                  <a:srgbClr val="FF0000"/>
                </a:solidFill>
                <a:latin typeface="Cooper Black" panose="0208090404030B020404" pitchFamily="18" charset="0"/>
              </a:rPr>
              <a:t>FAUX</a:t>
            </a:r>
            <a:r>
              <a:rPr lang="fr-FR" dirty="0">
                <a:latin typeface="Cooper Black" panose="0208090404030B020404" pitchFamily="18" charset="0"/>
              </a:rPr>
              <a:t> </a:t>
            </a:r>
          </a:p>
        </p:txBody>
      </p:sp>
    </p:spTree>
    <p:extLst>
      <p:ext uri="{BB962C8B-B14F-4D97-AF65-F5344CB8AC3E}">
        <p14:creationId xmlns:p14="http://schemas.microsoft.com/office/powerpoint/2010/main" val="1292339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1" grpId="0"/>
      <p:bldP spid="13" grpId="0"/>
      <p:bldP spid="4"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3518BE-80F1-F834-2B59-4362D5E9FAA7}"/>
              </a:ext>
            </a:extLst>
          </p:cNvPr>
          <p:cNvSpPr>
            <a:spLocks noGrp="1"/>
          </p:cNvSpPr>
          <p:nvPr>
            <p:ph idx="1"/>
          </p:nvPr>
        </p:nvSpPr>
        <p:spPr/>
        <p:txBody>
          <a:bodyPr>
            <a:normAutofit/>
          </a:bodyPr>
          <a:lstStyle/>
          <a:p>
            <a:r>
              <a:rPr lang="fr-FR" sz="2400" dirty="0"/>
              <a:t>Des narratifs très macro qui n’entrent pas souvent dans le détail des évolutions des modes de vie </a:t>
            </a:r>
          </a:p>
          <a:p>
            <a:r>
              <a:rPr lang="fr-FR" sz="2400" dirty="0"/>
              <a:t>Des scénarios généralement concentrés sur les aspects technologiques et énergétiques et sur la gouvernance internationale </a:t>
            </a:r>
          </a:p>
          <a:p>
            <a:r>
              <a:rPr lang="fr-FR" sz="2400" dirty="0"/>
              <a:t>Certains scénarios intègrent une dimension de sobriété / maîtrise de la demande mais sans en détailler les modalités</a:t>
            </a:r>
          </a:p>
          <a:p>
            <a:endParaRPr lang="fr-FR" sz="2400" dirty="0"/>
          </a:p>
          <a:p>
            <a:pPr marL="0" indent="0">
              <a:buNone/>
            </a:pPr>
            <a:r>
              <a:rPr lang="fr-FR" sz="2400" dirty="0">
                <a:solidFill>
                  <a:schemeClr val="tx2"/>
                </a:solidFill>
                <a:sym typeface="Wingdings" panose="05000000000000000000" pitchFamily="2" charset="2"/>
              </a:rPr>
              <a:t> Nécessité de réaliser des scénarios à l’échelle nationale et locale pour éclairer les décisions prises à ces échelles </a:t>
            </a:r>
            <a:endParaRPr lang="fr-FR" sz="2400" dirty="0">
              <a:solidFill>
                <a:schemeClr val="tx2"/>
              </a:solidFill>
            </a:endParaRPr>
          </a:p>
        </p:txBody>
      </p:sp>
      <p:sp>
        <p:nvSpPr>
          <p:cNvPr id="3" name="Titre 2">
            <a:extLst>
              <a:ext uri="{FF2B5EF4-FFF2-40B4-BE49-F238E27FC236}">
                <a16:creationId xmlns:a16="http://schemas.microsoft.com/office/drawing/2014/main" id="{22FB1214-813B-1B05-8459-B0A624950248}"/>
              </a:ext>
            </a:extLst>
          </p:cNvPr>
          <p:cNvSpPr>
            <a:spLocks noGrp="1"/>
          </p:cNvSpPr>
          <p:nvPr>
            <p:ph type="title"/>
          </p:nvPr>
        </p:nvSpPr>
        <p:spPr>
          <a:xfrm>
            <a:off x="251520" y="274036"/>
            <a:ext cx="8640960" cy="720080"/>
          </a:xfrm>
        </p:spPr>
        <p:txBody>
          <a:bodyPr>
            <a:normAutofit fontScale="90000"/>
          </a:bodyPr>
          <a:lstStyle/>
          <a:p>
            <a:r>
              <a:rPr lang="fr-FR" dirty="0"/>
              <a:t>Quelle place pour la sobriété dans les scénarios de transition « globaux » ? </a:t>
            </a:r>
          </a:p>
        </p:txBody>
      </p:sp>
    </p:spTree>
    <p:extLst>
      <p:ext uri="{BB962C8B-B14F-4D97-AF65-F5344CB8AC3E}">
        <p14:creationId xmlns:p14="http://schemas.microsoft.com/office/powerpoint/2010/main" val="334302267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07F2071-F100-C788-FD77-461B6D38EDC3}"/>
              </a:ext>
            </a:extLst>
          </p:cNvPr>
          <p:cNvSpPr>
            <a:spLocks noGrp="1"/>
          </p:cNvSpPr>
          <p:nvPr>
            <p:ph type="title"/>
          </p:nvPr>
        </p:nvSpPr>
        <p:spPr/>
        <p:txBody>
          <a:bodyPr/>
          <a:lstStyle/>
          <a:p>
            <a:pPr algn="ctr"/>
            <a:r>
              <a:rPr lang="fr-FR" dirty="0"/>
              <a:t>QUESTIONS ?</a:t>
            </a:r>
          </a:p>
        </p:txBody>
      </p:sp>
    </p:spTree>
    <p:extLst>
      <p:ext uri="{BB962C8B-B14F-4D97-AF65-F5344CB8AC3E}">
        <p14:creationId xmlns:p14="http://schemas.microsoft.com/office/powerpoint/2010/main" val="233709930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9A6405-E3A2-C274-0F3C-365F2BE84A00}"/>
              </a:ext>
            </a:extLst>
          </p:cNvPr>
          <p:cNvSpPr>
            <a:spLocks noGrp="1"/>
          </p:cNvSpPr>
          <p:nvPr>
            <p:ph type="title"/>
          </p:nvPr>
        </p:nvSpPr>
        <p:spPr>
          <a:xfrm>
            <a:off x="1045029" y="2710542"/>
            <a:ext cx="8098970" cy="1582553"/>
          </a:xfrm>
        </p:spPr>
        <p:txBody>
          <a:bodyPr>
            <a:noAutofit/>
          </a:bodyPr>
          <a:lstStyle/>
          <a:p>
            <a:pPr marL="0" indent="0">
              <a:buNone/>
            </a:pPr>
            <a:r>
              <a:rPr lang="fr-FR" sz="2800" dirty="0"/>
              <a:t>II -  Rôle et moyens à déployer par les collectivités locales dans les scénarios Transition(s) 2050 de </a:t>
            </a:r>
            <a:r>
              <a:rPr lang="fr-FR" sz="2800" dirty="0" err="1"/>
              <a:t>l’Ademe</a:t>
            </a:r>
            <a:r>
              <a:rPr lang="fr-FR" sz="2800" dirty="0"/>
              <a:t> et la SNBC</a:t>
            </a:r>
          </a:p>
        </p:txBody>
      </p:sp>
    </p:spTree>
    <p:extLst>
      <p:ext uri="{BB962C8B-B14F-4D97-AF65-F5344CB8AC3E}">
        <p14:creationId xmlns:p14="http://schemas.microsoft.com/office/powerpoint/2010/main" val="89270758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9A6405-E3A2-C274-0F3C-365F2BE84A00}"/>
              </a:ext>
            </a:extLst>
          </p:cNvPr>
          <p:cNvSpPr>
            <a:spLocks noGrp="1"/>
          </p:cNvSpPr>
          <p:nvPr>
            <p:ph type="title"/>
          </p:nvPr>
        </p:nvSpPr>
        <p:spPr>
          <a:xfrm>
            <a:off x="395536" y="2826014"/>
            <a:ext cx="8503535" cy="1205971"/>
          </a:xfrm>
        </p:spPr>
        <p:txBody>
          <a:bodyPr>
            <a:normAutofit fontScale="90000"/>
          </a:bodyPr>
          <a:lstStyle/>
          <a:p>
            <a:pPr algn="ctr"/>
            <a:r>
              <a:rPr lang="fr-FR" b="1" dirty="0">
                <a:solidFill>
                  <a:srgbClr val="000000"/>
                </a:solidFill>
                <a:effectLst/>
                <a:latin typeface="Calibri" panose="020F0502020204030204" pitchFamily="34" charset="0"/>
                <a:ea typeface="Calibri" panose="020F0502020204030204" pitchFamily="34" charset="0"/>
              </a:rPr>
              <a:t>«  Quelle place pour la sobriété dans les scénarios de transition bas-carbone, et comment l'inscrire dans un projet de territoire ?  »</a:t>
            </a:r>
            <a:br>
              <a:rPr lang="fr-FR" b="0" i="0" u="none" strike="noStrike" baseline="0" dirty="0">
                <a:solidFill>
                  <a:srgbClr val="FFFFFF"/>
                </a:solidFill>
                <a:latin typeface="LexiaDaMa"/>
              </a:rPr>
            </a:br>
            <a:r>
              <a:rPr lang="fr-FR" sz="1800" b="0" i="0" u="none" strike="noStrike" baseline="0" dirty="0">
                <a:solidFill>
                  <a:srgbClr val="FFFFFF"/>
                </a:solidFill>
                <a:latin typeface="LexiaDaMa"/>
              </a:rPr>
              <a:t>et d’ingénierie pour</a:t>
            </a:r>
            <a:br>
              <a:rPr lang="fr-FR" sz="1800" b="0" i="0" u="none" strike="noStrike" baseline="0" dirty="0">
                <a:solidFill>
                  <a:srgbClr val="FFFFFF"/>
                </a:solidFill>
                <a:latin typeface="LexiaDaMa"/>
              </a:rPr>
            </a:br>
            <a:r>
              <a:rPr lang="fr-FR" sz="1800" b="0" i="0" u="none" strike="noStrike" baseline="0" dirty="0">
                <a:solidFill>
                  <a:srgbClr val="FFFFFF"/>
                </a:solidFill>
                <a:latin typeface="LexiaDaMa"/>
              </a:rPr>
              <a:t>la neutralité carbone</a:t>
            </a:r>
            <a:endParaRPr lang="fr-FR" sz="2800" dirty="0"/>
          </a:p>
        </p:txBody>
      </p:sp>
      <p:sp>
        <p:nvSpPr>
          <p:cNvPr id="3" name="ZoneTexte 2">
            <a:extLst>
              <a:ext uri="{FF2B5EF4-FFF2-40B4-BE49-F238E27FC236}">
                <a16:creationId xmlns:a16="http://schemas.microsoft.com/office/drawing/2014/main" id="{98DD7121-1A1C-D637-5D1F-86791F9EA7B1}"/>
              </a:ext>
            </a:extLst>
          </p:cNvPr>
          <p:cNvSpPr txBox="1"/>
          <p:nvPr/>
        </p:nvSpPr>
        <p:spPr>
          <a:xfrm>
            <a:off x="783771" y="4208803"/>
            <a:ext cx="81153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404041"/>
                </a:solidFill>
                <a:effectLst/>
                <a:uLnTx/>
                <a:uFillTx/>
                <a:latin typeface="Helvetica"/>
                <a:ea typeface="+mn-ea"/>
                <a:cs typeface="+mn-cs"/>
              </a:rPr>
              <a:t>Aurore Colin, Chercheuse à I4CE – L’Institut de l’économie pour le climat </a:t>
            </a:r>
            <a:endParaRPr kumimoji="0" lang="fr-FR" sz="1800" b="0" i="0" u="none" strike="noStrike" kern="1200" cap="none" spc="0" normalizeH="0" baseline="0" noProof="0" dirty="0">
              <a:ln>
                <a:noFill/>
              </a:ln>
              <a:solidFill>
                <a:srgbClr val="404041"/>
              </a:solidFill>
              <a:effectLst/>
              <a:uLnTx/>
              <a:uFillTx/>
              <a:latin typeface="Helvetica"/>
              <a:ea typeface="+mn-ea"/>
              <a:cs typeface="+mn-cs"/>
            </a:endParaRPr>
          </a:p>
        </p:txBody>
      </p:sp>
    </p:spTree>
    <p:extLst>
      <p:ext uri="{BB962C8B-B14F-4D97-AF65-F5344CB8AC3E}">
        <p14:creationId xmlns:p14="http://schemas.microsoft.com/office/powerpoint/2010/main" val="73840376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3A29C7E-BA26-1325-AE36-A24EC786ECD1}"/>
              </a:ext>
            </a:extLst>
          </p:cNvPr>
          <p:cNvSpPr>
            <a:spLocks noGrp="1"/>
          </p:cNvSpPr>
          <p:nvPr>
            <p:ph type="title"/>
          </p:nvPr>
        </p:nvSpPr>
        <p:spPr>
          <a:xfrm>
            <a:off x="251517" y="249695"/>
            <a:ext cx="8640960" cy="720080"/>
          </a:xfrm>
        </p:spPr>
        <p:txBody>
          <a:bodyPr>
            <a:noAutofit/>
          </a:bodyPr>
          <a:lstStyle/>
          <a:p>
            <a:r>
              <a:rPr lang="fr-FR" sz="2800" dirty="0"/>
              <a:t>Cinq scénarios de transition bas-carbone à l’échelle française </a:t>
            </a:r>
          </a:p>
        </p:txBody>
      </p:sp>
      <p:sp>
        <p:nvSpPr>
          <p:cNvPr id="28" name="Espace réservé du contenu 8">
            <a:extLst>
              <a:ext uri="{FF2B5EF4-FFF2-40B4-BE49-F238E27FC236}">
                <a16:creationId xmlns:a16="http://schemas.microsoft.com/office/drawing/2014/main" id="{7A7A5788-BBAE-3060-C3CE-7E5ABE75BD69}"/>
              </a:ext>
            </a:extLst>
          </p:cNvPr>
          <p:cNvSpPr>
            <a:spLocks noGrp="1"/>
          </p:cNvSpPr>
          <p:nvPr>
            <p:ph idx="11"/>
          </p:nvPr>
        </p:nvSpPr>
        <p:spPr>
          <a:xfrm>
            <a:off x="1669137" y="1540435"/>
            <a:ext cx="7223342" cy="795079"/>
          </a:xfrm>
        </p:spPr>
        <p:txBody>
          <a:bodyPr anchor="t">
            <a:normAutofit fontScale="77500" lnSpcReduction="20000"/>
          </a:bodyPr>
          <a:lstStyle/>
          <a:p>
            <a:pPr marL="0" indent="0">
              <a:buNone/>
            </a:pPr>
            <a:r>
              <a:rPr lang="fr-FR" sz="1800" b="1" i="0" u="none" strike="noStrike" baseline="0">
                <a:solidFill>
                  <a:srgbClr val="000000"/>
                </a:solidFill>
                <a:latin typeface="HelveticaNeueLT Std"/>
              </a:rPr>
              <a:t>Le scénario de la SNBC, élaboré entre 2018 et 2020, se veut raisonnable et réaliste</a:t>
            </a:r>
            <a:r>
              <a:rPr lang="fr-FR" sz="1800" b="0" i="0" u="none" strike="noStrike" baseline="0">
                <a:solidFill>
                  <a:srgbClr val="000000"/>
                </a:solidFill>
                <a:latin typeface="HelveticaNeueLT Std"/>
              </a:rPr>
              <a:t>. Il se caractérise par un recours mesuré de technologies comme l'hydrogène ou la capture du carbone, une sollicitation raisonnée des leviers de sobriété – sans perte de confort – et par un fort développement de l'efficacité énergétique. </a:t>
            </a:r>
          </a:p>
          <a:p>
            <a:pPr marL="0" indent="0">
              <a:buNone/>
            </a:pPr>
            <a:endParaRPr lang="fr-FR" sz="1800">
              <a:ea typeface="Times New Roman" panose="02020603050405020304" pitchFamily="18" charset="0"/>
              <a:cs typeface="Times New Roman" panose="02020603050405020304" pitchFamily="18" charset="0"/>
            </a:endParaRPr>
          </a:p>
        </p:txBody>
      </p:sp>
      <p:pic>
        <p:nvPicPr>
          <p:cNvPr id="3" name="Image 2">
            <a:extLst>
              <a:ext uri="{FF2B5EF4-FFF2-40B4-BE49-F238E27FC236}">
                <a16:creationId xmlns:a16="http://schemas.microsoft.com/office/drawing/2014/main" id="{D98C3D4E-0183-F46D-EF3F-54CC24DDE235}"/>
              </a:ext>
            </a:extLst>
          </p:cNvPr>
          <p:cNvPicPr>
            <a:picLocks noChangeAspect="1"/>
          </p:cNvPicPr>
          <p:nvPr/>
        </p:nvPicPr>
        <p:blipFill>
          <a:blip r:embed="rId3"/>
          <a:stretch>
            <a:fillRect/>
          </a:stretch>
        </p:blipFill>
        <p:spPr>
          <a:xfrm>
            <a:off x="251520" y="2566074"/>
            <a:ext cx="1370206" cy="918369"/>
          </a:xfrm>
          <a:prstGeom prst="rect">
            <a:avLst/>
          </a:prstGeom>
          <a:ln>
            <a:noFill/>
          </a:ln>
          <a:effectLst>
            <a:outerShdw blurRad="190500" algn="tl" rotWithShape="0">
              <a:srgbClr val="000000">
                <a:alpha val="70000"/>
              </a:srgbClr>
            </a:outerShdw>
          </a:effectLst>
        </p:spPr>
      </p:pic>
      <p:pic>
        <p:nvPicPr>
          <p:cNvPr id="8" name="Image 7">
            <a:extLst>
              <a:ext uri="{FF2B5EF4-FFF2-40B4-BE49-F238E27FC236}">
                <a16:creationId xmlns:a16="http://schemas.microsoft.com/office/drawing/2014/main" id="{D7C58918-DA1E-158F-5D8F-B4F083CADE50}"/>
              </a:ext>
            </a:extLst>
          </p:cNvPr>
          <p:cNvPicPr>
            <a:picLocks noChangeAspect="1"/>
          </p:cNvPicPr>
          <p:nvPr/>
        </p:nvPicPr>
        <p:blipFill>
          <a:blip r:embed="rId4"/>
          <a:stretch>
            <a:fillRect/>
          </a:stretch>
        </p:blipFill>
        <p:spPr>
          <a:xfrm>
            <a:off x="262417" y="3654350"/>
            <a:ext cx="1372645" cy="829791"/>
          </a:xfrm>
          <a:prstGeom prst="rect">
            <a:avLst/>
          </a:prstGeom>
          <a:ln>
            <a:noFill/>
          </a:ln>
          <a:effectLst>
            <a:outerShdw blurRad="190500" algn="tl" rotWithShape="0">
              <a:srgbClr val="000000">
                <a:alpha val="70000"/>
              </a:srgbClr>
            </a:outerShdw>
          </a:effectLst>
        </p:spPr>
      </p:pic>
      <p:pic>
        <p:nvPicPr>
          <p:cNvPr id="10" name="Image 9">
            <a:extLst>
              <a:ext uri="{FF2B5EF4-FFF2-40B4-BE49-F238E27FC236}">
                <a16:creationId xmlns:a16="http://schemas.microsoft.com/office/drawing/2014/main" id="{8911358D-C8DE-14B0-DA27-669BF0256C27}"/>
              </a:ext>
            </a:extLst>
          </p:cNvPr>
          <p:cNvPicPr>
            <a:picLocks noChangeAspect="1"/>
          </p:cNvPicPr>
          <p:nvPr/>
        </p:nvPicPr>
        <p:blipFill>
          <a:blip r:embed="rId5"/>
          <a:stretch>
            <a:fillRect/>
          </a:stretch>
        </p:blipFill>
        <p:spPr>
          <a:xfrm>
            <a:off x="272070" y="4666155"/>
            <a:ext cx="1362992" cy="795079"/>
          </a:xfrm>
          <a:prstGeom prst="rect">
            <a:avLst/>
          </a:prstGeom>
          <a:ln>
            <a:noFill/>
          </a:ln>
          <a:effectLst>
            <a:outerShdw blurRad="190500" algn="tl" rotWithShape="0">
              <a:srgbClr val="000000">
                <a:alpha val="70000"/>
              </a:srgbClr>
            </a:outerShdw>
          </a:effectLst>
        </p:spPr>
      </p:pic>
      <p:pic>
        <p:nvPicPr>
          <p:cNvPr id="12" name="Image 11">
            <a:extLst>
              <a:ext uri="{FF2B5EF4-FFF2-40B4-BE49-F238E27FC236}">
                <a16:creationId xmlns:a16="http://schemas.microsoft.com/office/drawing/2014/main" id="{E2D20366-00FA-AE29-55CF-0A3E8C5A0245}"/>
              </a:ext>
            </a:extLst>
          </p:cNvPr>
          <p:cNvPicPr>
            <a:picLocks noChangeAspect="1"/>
          </p:cNvPicPr>
          <p:nvPr/>
        </p:nvPicPr>
        <p:blipFill>
          <a:blip r:embed="rId6"/>
          <a:stretch>
            <a:fillRect/>
          </a:stretch>
        </p:blipFill>
        <p:spPr>
          <a:xfrm>
            <a:off x="272070" y="5609613"/>
            <a:ext cx="1397067" cy="795079"/>
          </a:xfrm>
          <a:prstGeom prst="rect">
            <a:avLst/>
          </a:prstGeom>
          <a:ln>
            <a:noFill/>
          </a:ln>
          <a:effectLst>
            <a:outerShdw blurRad="190500" algn="tl" rotWithShape="0">
              <a:srgbClr val="000000">
                <a:alpha val="70000"/>
              </a:srgbClr>
            </a:outerShdw>
          </a:effectLst>
        </p:spPr>
      </p:pic>
      <p:pic>
        <p:nvPicPr>
          <p:cNvPr id="14" name="Image 13">
            <a:extLst>
              <a:ext uri="{FF2B5EF4-FFF2-40B4-BE49-F238E27FC236}">
                <a16:creationId xmlns:a16="http://schemas.microsoft.com/office/drawing/2014/main" id="{77D83168-813E-F9A3-1C5C-DAAC3CC641A4}"/>
              </a:ext>
            </a:extLst>
          </p:cNvPr>
          <p:cNvPicPr>
            <a:picLocks noChangeAspect="1"/>
          </p:cNvPicPr>
          <p:nvPr/>
        </p:nvPicPr>
        <p:blipFill>
          <a:blip r:embed="rId7"/>
          <a:stretch>
            <a:fillRect/>
          </a:stretch>
        </p:blipFill>
        <p:spPr>
          <a:xfrm>
            <a:off x="251520" y="1543468"/>
            <a:ext cx="1365220" cy="795079"/>
          </a:xfrm>
          <a:prstGeom prst="rect">
            <a:avLst/>
          </a:prstGeom>
          <a:ln>
            <a:noFill/>
          </a:ln>
          <a:effectLst>
            <a:outerShdw blurRad="190500" algn="tl" rotWithShape="0">
              <a:srgbClr val="000000">
                <a:alpha val="70000"/>
              </a:srgbClr>
            </a:outerShdw>
          </a:effectLst>
        </p:spPr>
      </p:pic>
      <p:cxnSp>
        <p:nvCxnSpPr>
          <p:cNvPr id="16" name="Connecteur droit 15">
            <a:extLst>
              <a:ext uri="{FF2B5EF4-FFF2-40B4-BE49-F238E27FC236}">
                <a16:creationId xmlns:a16="http://schemas.microsoft.com/office/drawing/2014/main" id="{1A7000A9-AE7A-78D7-A345-996B8C3198A1}"/>
              </a:ext>
            </a:extLst>
          </p:cNvPr>
          <p:cNvCxnSpPr>
            <a:cxnSpLocks/>
          </p:cNvCxnSpPr>
          <p:nvPr/>
        </p:nvCxnSpPr>
        <p:spPr>
          <a:xfrm>
            <a:off x="143836" y="2440547"/>
            <a:ext cx="87486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D60B6421-166B-D54F-6F05-06E90940A80D}"/>
              </a:ext>
            </a:extLst>
          </p:cNvPr>
          <p:cNvCxnSpPr>
            <a:cxnSpLocks/>
          </p:cNvCxnSpPr>
          <p:nvPr/>
        </p:nvCxnSpPr>
        <p:spPr>
          <a:xfrm>
            <a:off x="143836" y="3561884"/>
            <a:ext cx="87486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83B0CBD6-F060-C6CE-12F6-B9FC7EE04779}"/>
              </a:ext>
            </a:extLst>
          </p:cNvPr>
          <p:cNvCxnSpPr>
            <a:cxnSpLocks/>
          </p:cNvCxnSpPr>
          <p:nvPr/>
        </p:nvCxnSpPr>
        <p:spPr>
          <a:xfrm>
            <a:off x="143836" y="4575859"/>
            <a:ext cx="87486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BC567C3E-CDED-29EE-4A6F-25EE6591C362}"/>
              </a:ext>
            </a:extLst>
          </p:cNvPr>
          <p:cNvCxnSpPr>
            <a:cxnSpLocks/>
          </p:cNvCxnSpPr>
          <p:nvPr/>
        </p:nvCxnSpPr>
        <p:spPr>
          <a:xfrm>
            <a:off x="143836" y="5525025"/>
            <a:ext cx="87486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Espace réservé du contenu 8">
            <a:extLst>
              <a:ext uri="{FF2B5EF4-FFF2-40B4-BE49-F238E27FC236}">
                <a16:creationId xmlns:a16="http://schemas.microsoft.com/office/drawing/2014/main" id="{57B8986E-F76B-5DCE-54E0-1AFF329E9C28}"/>
              </a:ext>
            </a:extLst>
          </p:cNvPr>
          <p:cNvSpPr txBox="1">
            <a:spLocks/>
          </p:cNvSpPr>
          <p:nvPr/>
        </p:nvSpPr>
        <p:spPr>
          <a:xfrm>
            <a:off x="1669137" y="2627038"/>
            <a:ext cx="7223342" cy="795079"/>
          </a:xfrm>
          <a:prstGeom prst="rect">
            <a:avLst/>
          </a:prstGeom>
        </p:spPr>
        <p:txBody>
          <a:bodyPr vert="horz" lIns="91440" tIns="45720" rIns="91440" bIns="45720" rtlCol="0" anchor="t">
            <a:normAutofit fontScale="77500" lnSpcReduction="20000"/>
          </a:bodyPr>
          <a:lstStyle>
            <a:lvl1pPr marL="342900" indent="-3429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800" b="1">
                <a:solidFill>
                  <a:srgbClr val="000000"/>
                </a:solidFill>
                <a:latin typeface="HelveticaNeueLT Std"/>
              </a:rPr>
              <a:t>Le </a:t>
            </a:r>
            <a:r>
              <a:rPr lang="fr-FR" sz="1800" b="1">
                <a:solidFill>
                  <a:srgbClr val="5776AF"/>
                </a:solidFill>
                <a:latin typeface="HelveticaNeueLT Std"/>
              </a:rPr>
              <a:t>scénario 1 </a:t>
            </a:r>
            <a:r>
              <a:rPr lang="fr-FR" sz="1800" b="1">
                <a:solidFill>
                  <a:srgbClr val="000000"/>
                </a:solidFill>
                <a:latin typeface="HelveticaNeueLT Std"/>
              </a:rPr>
              <a:t>de l'ADEME accomplit une transition écologique rapide par la réduction radicale de la demande en énergie, en matières et ressources. </a:t>
            </a:r>
            <a:r>
              <a:rPr lang="fr-FR" sz="1800">
                <a:solidFill>
                  <a:srgbClr val="000000"/>
                </a:solidFill>
                <a:latin typeface="HelveticaNeueLT Std"/>
              </a:rPr>
              <a:t>Cette frugalité est tantôt volontaire, tantôt contrainte, en cherchant une répartition équitable des efforts entre les citoyens. </a:t>
            </a:r>
          </a:p>
        </p:txBody>
      </p:sp>
      <p:sp>
        <p:nvSpPr>
          <p:cNvPr id="26" name="Espace réservé du contenu 8">
            <a:extLst>
              <a:ext uri="{FF2B5EF4-FFF2-40B4-BE49-F238E27FC236}">
                <a16:creationId xmlns:a16="http://schemas.microsoft.com/office/drawing/2014/main" id="{88FAB072-901D-CBA2-0EDA-B2C30822A740}"/>
              </a:ext>
            </a:extLst>
          </p:cNvPr>
          <p:cNvSpPr txBox="1">
            <a:spLocks/>
          </p:cNvSpPr>
          <p:nvPr/>
        </p:nvSpPr>
        <p:spPr>
          <a:xfrm>
            <a:off x="1669135" y="3673710"/>
            <a:ext cx="7223342" cy="795079"/>
          </a:xfrm>
          <a:prstGeom prst="rect">
            <a:avLst/>
          </a:prstGeom>
        </p:spPr>
        <p:txBody>
          <a:bodyPr vert="horz" lIns="91440" tIns="45720" rIns="91440" bIns="45720" rtlCol="0" anchor="t">
            <a:normAutofit fontScale="77500" lnSpcReduction="20000"/>
          </a:bodyPr>
          <a:lstStyle>
            <a:lvl1pPr marL="342900" indent="-3429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800" b="1">
                <a:solidFill>
                  <a:srgbClr val="000000"/>
                </a:solidFill>
                <a:latin typeface="HelveticaNeueLT Std"/>
              </a:rPr>
              <a:t>Dans le </a:t>
            </a:r>
            <a:r>
              <a:rPr lang="fr-FR" sz="1800" b="1">
                <a:solidFill>
                  <a:srgbClr val="B8168B"/>
                </a:solidFill>
                <a:latin typeface="HelveticaNeueLT Std"/>
              </a:rPr>
              <a:t>scénario 2 </a:t>
            </a:r>
            <a:r>
              <a:rPr lang="fr-FR" sz="1800" b="1">
                <a:solidFill>
                  <a:srgbClr val="000000"/>
                </a:solidFill>
                <a:latin typeface="HelveticaNeueLT Std"/>
              </a:rPr>
              <a:t>de l'ADEME, le pays évolue rapidement vers la sobriété et l'efficacité, davantage par la coopération que par la contrainte. </a:t>
            </a:r>
            <a:r>
              <a:rPr lang="fr-FR" sz="1800">
                <a:solidFill>
                  <a:srgbClr val="000000"/>
                </a:solidFill>
                <a:latin typeface="HelveticaNeueLT Std"/>
              </a:rPr>
              <a:t>La société civile y est le moteur de profonds changements dans les modes de vie. De solides institutions territoriales accompagnent cette transition.</a:t>
            </a:r>
          </a:p>
        </p:txBody>
      </p:sp>
      <p:sp>
        <p:nvSpPr>
          <p:cNvPr id="27" name="Espace réservé du contenu 8">
            <a:extLst>
              <a:ext uri="{FF2B5EF4-FFF2-40B4-BE49-F238E27FC236}">
                <a16:creationId xmlns:a16="http://schemas.microsoft.com/office/drawing/2014/main" id="{A1AD8034-C2C2-5F93-D03D-C18526E245D3}"/>
              </a:ext>
            </a:extLst>
          </p:cNvPr>
          <p:cNvSpPr txBox="1">
            <a:spLocks/>
          </p:cNvSpPr>
          <p:nvPr/>
        </p:nvSpPr>
        <p:spPr>
          <a:xfrm>
            <a:off x="1669135" y="4608370"/>
            <a:ext cx="7223342" cy="949871"/>
          </a:xfrm>
          <a:prstGeom prst="rect">
            <a:avLst/>
          </a:prstGeom>
        </p:spPr>
        <p:txBody>
          <a:bodyPr vert="horz" lIns="91440" tIns="45720" rIns="91440" bIns="45720" rtlCol="0" anchor="t">
            <a:normAutofit fontScale="77500" lnSpcReduction="20000"/>
          </a:bodyPr>
          <a:lstStyle>
            <a:lvl1pPr marL="342900" indent="-3429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800" b="1">
                <a:solidFill>
                  <a:srgbClr val="000000"/>
                </a:solidFill>
                <a:latin typeface="HelveticaNeueLT Std"/>
              </a:rPr>
              <a:t>Dans le </a:t>
            </a:r>
            <a:r>
              <a:rPr lang="fr-FR" sz="1800" b="1">
                <a:solidFill>
                  <a:srgbClr val="006833"/>
                </a:solidFill>
                <a:latin typeface="HelveticaNeueLT Std"/>
              </a:rPr>
              <a:t>scénario 3</a:t>
            </a:r>
            <a:r>
              <a:rPr lang="fr-FR" sz="1800" b="1">
                <a:solidFill>
                  <a:srgbClr val="000000"/>
                </a:solidFill>
                <a:latin typeface="HelveticaNeueLT Std"/>
              </a:rPr>
              <a:t> de l'ADEME, les technologies vertes répondent aux défis environnementaux en préservant la plupart des comportements de consommation actuels. </a:t>
            </a:r>
            <a:r>
              <a:rPr lang="fr-FR" sz="1800">
                <a:solidFill>
                  <a:srgbClr val="000000"/>
                </a:solidFill>
                <a:latin typeface="HelveticaNeueLT Std"/>
              </a:rPr>
              <a:t>Les métropoles sont le moteur de la transition : elles se reconstruisent pour devenir plus denses et plus efficaces, au risque d'accroitre le contraste avec les territoires ruraux.</a:t>
            </a:r>
          </a:p>
        </p:txBody>
      </p:sp>
      <p:sp>
        <p:nvSpPr>
          <p:cNvPr id="29" name="Espace réservé du contenu 8">
            <a:extLst>
              <a:ext uri="{FF2B5EF4-FFF2-40B4-BE49-F238E27FC236}">
                <a16:creationId xmlns:a16="http://schemas.microsoft.com/office/drawing/2014/main" id="{0C9A97FB-9C67-8EA3-6F76-DE1737FA628F}"/>
              </a:ext>
            </a:extLst>
          </p:cNvPr>
          <p:cNvSpPr txBox="1">
            <a:spLocks/>
          </p:cNvSpPr>
          <p:nvPr/>
        </p:nvSpPr>
        <p:spPr>
          <a:xfrm>
            <a:off x="1669135" y="5588817"/>
            <a:ext cx="7223342" cy="917778"/>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400" b="1">
                <a:solidFill>
                  <a:srgbClr val="000000"/>
                </a:solidFill>
                <a:latin typeface="HelveticaNeueLT Std"/>
              </a:rPr>
              <a:t>Dans le </a:t>
            </a:r>
            <a:r>
              <a:rPr lang="fr-FR" sz="1400" b="1">
                <a:solidFill>
                  <a:srgbClr val="FF5300"/>
                </a:solidFill>
                <a:latin typeface="HelveticaNeueLT Std"/>
              </a:rPr>
              <a:t>scénario 4</a:t>
            </a:r>
            <a:r>
              <a:rPr lang="fr-FR" sz="1400" b="1">
                <a:solidFill>
                  <a:srgbClr val="000000"/>
                </a:solidFill>
                <a:latin typeface="HelveticaNeueLT Std"/>
              </a:rPr>
              <a:t> de l'ADEME, les modes de vie sont sauvegardés et les ménages continuent d'acquérir des biens et services toujours plus sophistiqués. </a:t>
            </a:r>
            <a:r>
              <a:rPr lang="fr-FR" sz="1400">
                <a:solidFill>
                  <a:srgbClr val="000000"/>
                </a:solidFill>
                <a:latin typeface="HelveticaNeueLT Std"/>
              </a:rPr>
              <a:t>La société, largement guidée par les entreprises, fait le pari que la technique peut résoudre les plus grands défis environnementaux.</a:t>
            </a:r>
          </a:p>
        </p:txBody>
      </p:sp>
    </p:spTree>
    <p:extLst>
      <p:ext uri="{BB962C8B-B14F-4D97-AF65-F5344CB8AC3E}">
        <p14:creationId xmlns:p14="http://schemas.microsoft.com/office/powerpoint/2010/main" val="163739407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796C8FC-1571-BF61-CBB5-BB8E8CB1B65B}"/>
              </a:ext>
            </a:extLst>
          </p:cNvPr>
          <p:cNvSpPr>
            <a:spLocks noGrp="1"/>
          </p:cNvSpPr>
          <p:nvPr>
            <p:ph type="title"/>
          </p:nvPr>
        </p:nvSpPr>
        <p:spPr/>
        <p:txBody>
          <a:bodyPr/>
          <a:lstStyle/>
          <a:p>
            <a:r>
              <a:rPr lang="fr-FR">
                <a:latin typeface="Helvetica" panose="020B0604020202020204" pitchFamily="34" charset="0"/>
                <a:cs typeface="Helvetica" panose="020B0604020202020204" pitchFamily="34" charset="0"/>
              </a:rPr>
              <a:t>Les scénarios </a:t>
            </a:r>
            <a:r>
              <a:rPr lang="fr-FR" err="1">
                <a:latin typeface="Helvetica" panose="020B0604020202020204" pitchFamily="34" charset="0"/>
                <a:cs typeface="Helvetica" panose="020B0604020202020204" pitchFamily="34" charset="0"/>
              </a:rPr>
              <a:t>Ademe</a:t>
            </a:r>
            <a:r>
              <a:rPr lang="fr-FR">
                <a:latin typeface="Helvetica" panose="020B0604020202020204" pitchFamily="34" charset="0"/>
                <a:cs typeface="Helvetica" panose="020B0604020202020204" pitchFamily="34" charset="0"/>
              </a:rPr>
              <a:t> – Transition(s) 2050</a:t>
            </a:r>
          </a:p>
        </p:txBody>
      </p:sp>
      <p:sp>
        <p:nvSpPr>
          <p:cNvPr id="5" name="Espace réservé du texte 4">
            <a:extLst>
              <a:ext uri="{FF2B5EF4-FFF2-40B4-BE49-F238E27FC236}">
                <a16:creationId xmlns:a16="http://schemas.microsoft.com/office/drawing/2014/main" id="{E25102F2-0CDA-BC4E-9199-9D3FAF15218A}"/>
              </a:ext>
            </a:extLst>
          </p:cNvPr>
          <p:cNvSpPr>
            <a:spLocks noGrp="1"/>
          </p:cNvSpPr>
          <p:nvPr>
            <p:ph type="body" sz="quarter" idx="10"/>
          </p:nvPr>
        </p:nvSpPr>
        <p:spPr/>
        <p:txBody>
          <a:bodyPr/>
          <a:lstStyle/>
          <a:p>
            <a:r>
              <a:rPr lang="fr-FR" dirty="0"/>
              <a:t>Méthodologie</a:t>
            </a:r>
          </a:p>
        </p:txBody>
      </p:sp>
      <p:pic>
        <p:nvPicPr>
          <p:cNvPr id="6" name="Image 5">
            <a:extLst>
              <a:ext uri="{FF2B5EF4-FFF2-40B4-BE49-F238E27FC236}">
                <a16:creationId xmlns:a16="http://schemas.microsoft.com/office/drawing/2014/main" id="{41F553F1-843B-B3C4-83DD-5E27C5A0DBF8}"/>
              </a:ext>
            </a:extLst>
          </p:cNvPr>
          <p:cNvPicPr>
            <a:picLocks noChangeAspect="1"/>
          </p:cNvPicPr>
          <p:nvPr/>
        </p:nvPicPr>
        <p:blipFill>
          <a:blip r:embed="rId3"/>
          <a:stretch>
            <a:fillRect/>
          </a:stretch>
        </p:blipFill>
        <p:spPr>
          <a:xfrm>
            <a:off x="1206436" y="1917389"/>
            <a:ext cx="6583418" cy="3706448"/>
          </a:xfrm>
          <a:prstGeom prst="rect">
            <a:avLst/>
          </a:prstGeom>
        </p:spPr>
      </p:pic>
    </p:spTree>
    <p:extLst>
      <p:ext uri="{BB962C8B-B14F-4D97-AF65-F5344CB8AC3E}">
        <p14:creationId xmlns:p14="http://schemas.microsoft.com/office/powerpoint/2010/main" val="229299197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72F88B-A29B-7D80-3D66-3373D0432080}"/>
              </a:ext>
            </a:extLst>
          </p:cNvPr>
          <p:cNvSpPr>
            <a:spLocks noGrp="1"/>
          </p:cNvSpPr>
          <p:nvPr>
            <p:ph type="title"/>
          </p:nvPr>
        </p:nvSpPr>
        <p:spPr/>
        <p:txBody>
          <a:bodyPr>
            <a:noAutofit/>
          </a:bodyPr>
          <a:lstStyle/>
          <a:p>
            <a:r>
              <a:rPr lang="fr-FR" sz="2800" dirty="0"/>
              <a:t>Objectifs climat : les scénarios de l’ADEME</a:t>
            </a:r>
          </a:p>
        </p:txBody>
      </p:sp>
      <p:sp>
        <p:nvSpPr>
          <p:cNvPr id="4" name="Espace réservé du texte 3">
            <a:extLst>
              <a:ext uri="{FF2B5EF4-FFF2-40B4-BE49-F238E27FC236}">
                <a16:creationId xmlns:a16="http://schemas.microsoft.com/office/drawing/2014/main" id="{2D591C73-1B4B-DEAF-BBC1-D47BC217DCBF}"/>
              </a:ext>
            </a:extLst>
          </p:cNvPr>
          <p:cNvSpPr>
            <a:spLocks noGrp="1"/>
          </p:cNvSpPr>
          <p:nvPr>
            <p:ph type="body" sz="quarter" idx="10"/>
          </p:nvPr>
        </p:nvSpPr>
        <p:spPr/>
        <p:txBody>
          <a:bodyPr/>
          <a:lstStyle/>
          <a:p>
            <a:endParaRPr lang="fr-FR"/>
          </a:p>
        </p:txBody>
      </p:sp>
      <p:pic>
        <p:nvPicPr>
          <p:cNvPr id="2050" name="Picture 2">
            <a:extLst>
              <a:ext uri="{FF2B5EF4-FFF2-40B4-BE49-F238E27FC236}">
                <a16:creationId xmlns:a16="http://schemas.microsoft.com/office/drawing/2014/main" id="{79EF6A48-9DF9-E6F2-2868-5515B6FE5BC0}"/>
              </a:ext>
            </a:extLst>
          </p:cNvPr>
          <p:cNvPicPr>
            <a:picLocks noGrp="1" noChangeAspect="1" noChangeArrowheads="1"/>
          </p:cNvPicPr>
          <p:nvPr>
            <p:ph idx="1"/>
          </p:nvPr>
        </p:nvPicPr>
        <p:blipFill rotWithShape="1">
          <a:blip r:embed="rId2" cstate="hqprint">
            <a:extLst>
              <a:ext uri="{28A0092B-C50C-407E-A947-70E740481C1C}">
                <a14:useLocalDpi xmlns:a14="http://schemas.microsoft.com/office/drawing/2010/main" val="0"/>
              </a:ext>
            </a:extLst>
          </a:blip>
          <a:srcRect t="10008"/>
          <a:stretch/>
        </p:blipFill>
        <p:spPr bwMode="auto">
          <a:xfrm>
            <a:off x="2171728" y="1475664"/>
            <a:ext cx="4913013" cy="14993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au 6">
            <a:extLst>
              <a:ext uri="{FF2B5EF4-FFF2-40B4-BE49-F238E27FC236}">
                <a16:creationId xmlns:a16="http://schemas.microsoft.com/office/drawing/2014/main" id="{777A9BD2-EDC2-98DD-9430-5B627E27EC43}"/>
              </a:ext>
            </a:extLst>
          </p:cNvPr>
          <p:cNvGraphicFramePr>
            <a:graphicFrameLocks noGrp="1"/>
          </p:cNvGraphicFramePr>
          <p:nvPr/>
        </p:nvGraphicFramePr>
        <p:xfrm>
          <a:off x="251521" y="3068567"/>
          <a:ext cx="8640958" cy="3408595"/>
        </p:xfrm>
        <a:graphic>
          <a:graphicData uri="http://schemas.openxmlformats.org/drawingml/2006/table">
            <a:tbl>
              <a:tblPr firstRow="1" firstCol="1" bandRow="1">
                <a:tableStyleId>{5940675A-B579-460E-94D1-54222C63F5DA}</a:tableStyleId>
              </a:tblPr>
              <a:tblGrid>
                <a:gridCol w="2725402">
                  <a:extLst>
                    <a:ext uri="{9D8B030D-6E8A-4147-A177-3AD203B41FA5}">
                      <a16:colId xmlns:a16="http://schemas.microsoft.com/office/drawing/2014/main" val="1090242834"/>
                    </a:ext>
                  </a:extLst>
                </a:gridCol>
                <a:gridCol w="1478889">
                  <a:extLst>
                    <a:ext uri="{9D8B030D-6E8A-4147-A177-3AD203B41FA5}">
                      <a16:colId xmlns:a16="http://schemas.microsoft.com/office/drawing/2014/main" val="1799982259"/>
                    </a:ext>
                  </a:extLst>
                </a:gridCol>
                <a:gridCol w="1478889">
                  <a:extLst>
                    <a:ext uri="{9D8B030D-6E8A-4147-A177-3AD203B41FA5}">
                      <a16:colId xmlns:a16="http://schemas.microsoft.com/office/drawing/2014/main" val="1086893305"/>
                    </a:ext>
                  </a:extLst>
                </a:gridCol>
                <a:gridCol w="1478889">
                  <a:extLst>
                    <a:ext uri="{9D8B030D-6E8A-4147-A177-3AD203B41FA5}">
                      <a16:colId xmlns:a16="http://schemas.microsoft.com/office/drawing/2014/main" val="3535989530"/>
                    </a:ext>
                  </a:extLst>
                </a:gridCol>
                <a:gridCol w="1478889">
                  <a:extLst>
                    <a:ext uri="{9D8B030D-6E8A-4147-A177-3AD203B41FA5}">
                      <a16:colId xmlns:a16="http://schemas.microsoft.com/office/drawing/2014/main" val="1489247646"/>
                    </a:ext>
                  </a:extLst>
                </a:gridCol>
              </a:tblGrid>
              <a:tr h="653762">
                <a:tc rowSpan="2">
                  <a:txBody>
                    <a:bodyPr/>
                    <a:lstStyle/>
                    <a:p>
                      <a:pPr algn="just">
                        <a:spcBef>
                          <a:spcPts val="200"/>
                        </a:spcBef>
                        <a:spcAft>
                          <a:spcPts val="200"/>
                        </a:spcAft>
                      </a:pPr>
                      <a:r>
                        <a:rPr lang="fr-FR" sz="1400" dirty="0">
                          <a:effectLst/>
                        </a:rPr>
                        <a:t> </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solidFill>
                      <a:schemeClr val="bg1"/>
                    </a:solidFill>
                  </a:tcPr>
                </a:tc>
                <a:tc gridSpan="2">
                  <a:txBody>
                    <a:bodyPr/>
                    <a:lstStyle/>
                    <a:p>
                      <a:pPr algn="ctr">
                        <a:spcBef>
                          <a:spcPts val="200"/>
                        </a:spcBef>
                        <a:spcAft>
                          <a:spcPts val="200"/>
                        </a:spcAft>
                      </a:pPr>
                      <a:r>
                        <a:rPr lang="fr-FR" sz="1400" dirty="0">
                          <a:effectLst/>
                        </a:rPr>
                        <a:t>Emissions brutes* de GES, relativement à 1990 (2021 : -23%)</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solidFill>
                      <a:schemeClr val="bg1"/>
                    </a:solidFill>
                  </a:tcPr>
                </a:tc>
                <a:tc hMerge="1">
                  <a:txBody>
                    <a:bodyPr/>
                    <a:lstStyle/>
                    <a:p>
                      <a:endParaRPr lang="fr-FR"/>
                    </a:p>
                  </a:txBody>
                  <a:tcPr/>
                </a:tc>
                <a:tc gridSpan="2">
                  <a:txBody>
                    <a:bodyPr/>
                    <a:lstStyle/>
                    <a:p>
                      <a:pPr algn="ctr">
                        <a:spcBef>
                          <a:spcPts val="200"/>
                        </a:spcBef>
                        <a:spcAft>
                          <a:spcPts val="200"/>
                        </a:spcAft>
                      </a:pPr>
                      <a:r>
                        <a:rPr lang="fr-FR" sz="1400" dirty="0">
                          <a:effectLst/>
                        </a:rPr>
                        <a:t>Consommation d’énergie finale**,</a:t>
                      </a:r>
                    </a:p>
                    <a:p>
                      <a:pPr algn="ctr">
                        <a:spcBef>
                          <a:spcPts val="200"/>
                        </a:spcBef>
                        <a:spcAft>
                          <a:spcPts val="200"/>
                        </a:spcAft>
                      </a:pPr>
                      <a:r>
                        <a:rPr lang="fr-FR" sz="1400" dirty="0">
                          <a:effectLst/>
                        </a:rPr>
                        <a:t>en TWh (2021 : 1 770)</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solidFill>
                      <a:schemeClr val="bg1"/>
                    </a:solidFill>
                  </a:tcPr>
                </a:tc>
                <a:tc hMerge="1">
                  <a:txBody>
                    <a:bodyPr/>
                    <a:lstStyle/>
                    <a:p>
                      <a:endParaRPr lang="fr-FR"/>
                    </a:p>
                  </a:txBody>
                  <a:tcPr/>
                </a:tc>
                <a:extLst>
                  <a:ext uri="{0D108BD9-81ED-4DB2-BD59-A6C34878D82A}">
                    <a16:rowId xmlns:a16="http://schemas.microsoft.com/office/drawing/2014/main" val="1118034198"/>
                  </a:ext>
                </a:extLst>
              </a:tr>
              <a:tr h="247691">
                <a:tc vMerge="1">
                  <a:txBody>
                    <a:bodyPr/>
                    <a:lstStyle/>
                    <a:p>
                      <a:endParaRPr lang="fr-FR"/>
                    </a:p>
                  </a:txBody>
                  <a:tcPr/>
                </a:tc>
                <a:tc>
                  <a:txBody>
                    <a:bodyPr/>
                    <a:lstStyle/>
                    <a:p>
                      <a:pPr algn="ctr">
                        <a:spcBef>
                          <a:spcPts val="200"/>
                        </a:spcBef>
                        <a:spcAft>
                          <a:spcPts val="200"/>
                        </a:spcAft>
                      </a:pPr>
                      <a:r>
                        <a:rPr lang="fr-FR" sz="1400" dirty="0">
                          <a:effectLst/>
                        </a:rPr>
                        <a:t>2030</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solidFill>
                      <a:schemeClr val="bg1"/>
                    </a:solidFill>
                  </a:tcPr>
                </a:tc>
                <a:tc>
                  <a:txBody>
                    <a:bodyPr/>
                    <a:lstStyle/>
                    <a:p>
                      <a:pPr algn="ctr">
                        <a:spcBef>
                          <a:spcPts val="200"/>
                        </a:spcBef>
                        <a:spcAft>
                          <a:spcPts val="200"/>
                        </a:spcAft>
                      </a:pPr>
                      <a:r>
                        <a:rPr lang="fr-FR" sz="1400">
                          <a:effectLst/>
                        </a:rPr>
                        <a:t>2050</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solidFill>
                      <a:schemeClr val="bg1"/>
                    </a:solidFill>
                  </a:tcPr>
                </a:tc>
                <a:tc>
                  <a:txBody>
                    <a:bodyPr/>
                    <a:lstStyle/>
                    <a:p>
                      <a:pPr algn="ctr">
                        <a:spcBef>
                          <a:spcPts val="200"/>
                        </a:spcBef>
                        <a:spcAft>
                          <a:spcPts val="200"/>
                        </a:spcAft>
                      </a:pPr>
                      <a:r>
                        <a:rPr lang="fr-FR" sz="1400">
                          <a:effectLst/>
                        </a:rPr>
                        <a:t>2030</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solidFill>
                      <a:schemeClr val="bg1"/>
                    </a:solidFill>
                  </a:tcPr>
                </a:tc>
                <a:tc>
                  <a:txBody>
                    <a:bodyPr/>
                    <a:lstStyle/>
                    <a:p>
                      <a:pPr algn="ctr">
                        <a:spcBef>
                          <a:spcPts val="200"/>
                        </a:spcBef>
                        <a:spcAft>
                          <a:spcPts val="200"/>
                        </a:spcAft>
                      </a:pPr>
                      <a:r>
                        <a:rPr lang="fr-FR" sz="1400" dirty="0">
                          <a:effectLst/>
                        </a:rPr>
                        <a:t>2050</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solidFill>
                      <a:schemeClr val="bg1"/>
                    </a:solidFill>
                  </a:tcPr>
                </a:tc>
                <a:extLst>
                  <a:ext uri="{0D108BD9-81ED-4DB2-BD59-A6C34878D82A}">
                    <a16:rowId xmlns:a16="http://schemas.microsoft.com/office/drawing/2014/main" val="3123576831"/>
                  </a:ext>
                </a:extLst>
              </a:tr>
              <a:tr h="247691">
                <a:tc>
                  <a:txBody>
                    <a:bodyPr/>
                    <a:lstStyle/>
                    <a:p>
                      <a:pPr algn="just">
                        <a:spcBef>
                          <a:spcPts val="200"/>
                        </a:spcBef>
                        <a:spcAft>
                          <a:spcPts val="200"/>
                        </a:spcAft>
                      </a:pPr>
                      <a:r>
                        <a:rPr lang="fr-FR" sz="1400" dirty="0">
                          <a:effectLst/>
                        </a:rPr>
                        <a:t>Objectif LTECV (2015)</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B w="19050" cap="flat" cmpd="sng" algn="ctr">
                      <a:noFill/>
                      <a:prstDash val="solid"/>
                      <a:round/>
                      <a:headEnd type="none" w="med" len="med"/>
                      <a:tailEnd type="none" w="med" len="med"/>
                    </a:lnB>
                    <a:solidFill>
                      <a:schemeClr val="bg1"/>
                    </a:solidFill>
                  </a:tcPr>
                </a:tc>
                <a:tc>
                  <a:txBody>
                    <a:bodyPr/>
                    <a:lstStyle/>
                    <a:p>
                      <a:pPr algn="ctr">
                        <a:spcBef>
                          <a:spcPts val="200"/>
                        </a:spcBef>
                        <a:spcAft>
                          <a:spcPts val="200"/>
                        </a:spcAft>
                      </a:pPr>
                      <a:r>
                        <a:rPr lang="fr-FR" sz="1400" dirty="0">
                          <a:effectLst/>
                        </a:rPr>
                        <a:t>- 40%</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B w="19050" cap="flat" cmpd="sng" algn="ctr">
                      <a:noFill/>
                      <a:prstDash val="solid"/>
                      <a:round/>
                      <a:headEnd type="none" w="med" len="med"/>
                      <a:tailEnd type="none" w="med" len="med"/>
                    </a:lnB>
                    <a:solidFill>
                      <a:schemeClr val="bg1"/>
                    </a:solidFill>
                  </a:tcPr>
                </a:tc>
                <a:tc>
                  <a:txBody>
                    <a:bodyPr/>
                    <a:lstStyle/>
                    <a:p>
                      <a:pPr algn="ctr">
                        <a:spcBef>
                          <a:spcPts val="200"/>
                        </a:spcBef>
                        <a:spcAft>
                          <a:spcPts val="200"/>
                        </a:spcAft>
                      </a:pPr>
                      <a:r>
                        <a:rPr lang="fr-FR" sz="1400" dirty="0">
                          <a:effectLst/>
                        </a:rPr>
                        <a:t>-75%</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B w="19050" cap="flat" cmpd="sng" algn="ctr">
                      <a:noFill/>
                      <a:prstDash val="solid"/>
                      <a:round/>
                      <a:headEnd type="none" w="med" len="med"/>
                      <a:tailEnd type="none" w="med" len="med"/>
                    </a:lnB>
                    <a:solidFill>
                      <a:schemeClr val="bg1"/>
                    </a:solidFill>
                  </a:tcPr>
                </a:tc>
                <a:tc>
                  <a:txBody>
                    <a:bodyPr/>
                    <a:lstStyle/>
                    <a:p>
                      <a:pPr algn="ctr">
                        <a:spcBef>
                          <a:spcPts val="200"/>
                        </a:spcBef>
                        <a:spcAft>
                          <a:spcPts val="200"/>
                        </a:spcAft>
                      </a:pPr>
                      <a:r>
                        <a:rPr lang="fr-FR" sz="1400">
                          <a:effectLst/>
                        </a:rPr>
                        <a:t>1 480</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B w="19050" cap="flat" cmpd="sng" algn="ctr">
                      <a:noFill/>
                      <a:prstDash val="solid"/>
                      <a:round/>
                      <a:headEnd type="none" w="med" len="med"/>
                      <a:tailEnd type="none" w="med" len="med"/>
                    </a:lnB>
                    <a:solidFill>
                      <a:schemeClr val="bg1"/>
                    </a:solidFill>
                  </a:tcPr>
                </a:tc>
                <a:tc>
                  <a:txBody>
                    <a:bodyPr/>
                    <a:lstStyle/>
                    <a:p>
                      <a:pPr algn="ctr">
                        <a:spcBef>
                          <a:spcPts val="200"/>
                        </a:spcBef>
                        <a:spcAft>
                          <a:spcPts val="200"/>
                        </a:spcAft>
                      </a:pPr>
                      <a:r>
                        <a:rPr lang="fr-FR" sz="1400">
                          <a:effectLst/>
                        </a:rPr>
                        <a:t>925</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741117624"/>
                  </a:ext>
                </a:extLst>
              </a:tr>
              <a:tr h="316433">
                <a:tc>
                  <a:txBody>
                    <a:bodyPr/>
                    <a:lstStyle/>
                    <a:p>
                      <a:pPr algn="just">
                        <a:spcBef>
                          <a:spcPts val="200"/>
                        </a:spcBef>
                        <a:spcAft>
                          <a:spcPts val="200"/>
                        </a:spcAft>
                      </a:pPr>
                      <a:r>
                        <a:rPr lang="fr-FR" sz="1400" dirty="0">
                          <a:effectLst/>
                        </a:rPr>
                        <a:t>Objectif européen (2021)</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T w="19050" cap="flat" cmpd="sng" algn="ctr">
                      <a:noFill/>
                      <a:prstDash val="solid"/>
                      <a:round/>
                      <a:headEnd type="none" w="med" len="med"/>
                      <a:tailEnd type="none" w="med" len="med"/>
                    </a:lnT>
                    <a:solidFill>
                      <a:schemeClr val="bg1"/>
                    </a:solidFill>
                  </a:tcPr>
                </a:tc>
                <a:tc>
                  <a:txBody>
                    <a:bodyPr/>
                    <a:lstStyle/>
                    <a:p>
                      <a:pPr algn="ctr">
                        <a:spcBef>
                          <a:spcPts val="200"/>
                        </a:spcBef>
                        <a:spcAft>
                          <a:spcPts val="200"/>
                        </a:spcAft>
                      </a:pPr>
                      <a:r>
                        <a:rPr lang="fr-FR" sz="1400" dirty="0">
                          <a:effectLst/>
                        </a:rPr>
                        <a:t>- 50%</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T w="19050" cap="flat" cmpd="sng" algn="ctr">
                      <a:noFill/>
                      <a:prstDash val="solid"/>
                      <a:round/>
                      <a:headEnd type="none" w="med" len="med"/>
                      <a:tailEnd type="none" w="med" len="med"/>
                    </a:lnT>
                    <a:solidFill>
                      <a:schemeClr val="bg1"/>
                    </a:solidFill>
                  </a:tcPr>
                </a:tc>
                <a:tc>
                  <a:txBody>
                    <a:bodyPr/>
                    <a:lstStyle/>
                    <a:p>
                      <a:pPr algn="ctr">
                        <a:spcBef>
                          <a:spcPts val="200"/>
                        </a:spcBef>
                        <a:spcAft>
                          <a:spcPts val="200"/>
                        </a:spcAft>
                      </a:pPr>
                      <a:r>
                        <a:rPr lang="fr-FR" sz="1400" dirty="0">
                          <a:effectLst/>
                        </a:rPr>
                        <a:t>-</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T w="19050" cap="flat" cmpd="sng" algn="ctr">
                      <a:noFill/>
                      <a:prstDash val="solid"/>
                      <a:round/>
                      <a:headEnd type="none" w="med" len="med"/>
                      <a:tailEnd type="none" w="med" len="med"/>
                    </a:lnT>
                    <a:solidFill>
                      <a:schemeClr val="bg1"/>
                    </a:solidFill>
                  </a:tcPr>
                </a:tc>
                <a:tc>
                  <a:txBody>
                    <a:bodyPr/>
                    <a:lstStyle/>
                    <a:p>
                      <a:pPr algn="ctr">
                        <a:spcBef>
                          <a:spcPts val="200"/>
                        </a:spcBef>
                        <a:spcAft>
                          <a:spcPts val="200"/>
                        </a:spcAft>
                      </a:pPr>
                      <a:r>
                        <a:rPr lang="fr-FR" sz="1400">
                          <a:effectLst/>
                        </a:rPr>
                        <a:t>-</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T w="19050" cap="flat" cmpd="sng" algn="ctr">
                      <a:noFill/>
                      <a:prstDash val="solid"/>
                      <a:round/>
                      <a:headEnd type="none" w="med" len="med"/>
                      <a:tailEnd type="none" w="med" len="med"/>
                    </a:lnT>
                    <a:solidFill>
                      <a:schemeClr val="bg1"/>
                    </a:solidFill>
                  </a:tcPr>
                </a:tc>
                <a:tc>
                  <a:txBody>
                    <a:bodyPr/>
                    <a:lstStyle/>
                    <a:p>
                      <a:pPr algn="ctr">
                        <a:spcBef>
                          <a:spcPts val="200"/>
                        </a:spcBef>
                        <a:spcAft>
                          <a:spcPts val="200"/>
                        </a:spcAft>
                      </a:pPr>
                      <a:r>
                        <a:rPr lang="fr-FR" sz="1400" dirty="0">
                          <a:effectLst/>
                        </a:rPr>
                        <a:t>-</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T w="1905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1688056295"/>
                  </a:ext>
                </a:extLst>
              </a:tr>
              <a:tr h="247691">
                <a:tc>
                  <a:txBody>
                    <a:bodyPr/>
                    <a:lstStyle/>
                    <a:p>
                      <a:pPr algn="just">
                        <a:spcBef>
                          <a:spcPts val="200"/>
                        </a:spcBef>
                        <a:spcAft>
                          <a:spcPts val="200"/>
                        </a:spcAft>
                      </a:pPr>
                      <a:r>
                        <a:rPr lang="fr-FR" sz="1400" dirty="0">
                          <a:effectLst/>
                        </a:rPr>
                        <a:t>SNBC (2020)</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B w="19050" cap="flat" cmpd="sng" algn="ctr">
                      <a:noFill/>
                      <a:prstDash val="solid"/>
                      <a:round/>
                      <a:headEnd type="none" w="med" len="med"/>
                      <a:tailEnd type="none" w="med" len="med"/>
                    </a:lnB>
                    <a:solidFill>
                      <a:schemeClr val="bg1"/>
                    </a:solidFill>
                  </a:tcPr>
                </a:tc>
                <a:tc>
                  <a:txBody>
                    <a:bodyPr/>
                    <a:lstStyle/>
                    <a:p>
                      <a:pPr algn="ctr">
                        <a:spcBef>
                          <a:spcPts val="200"/>
                        </a:spcBef>
                        <a:spcAft>
                          <a:spcPts val="200"/>
                        </a:spcAft>
                      </a:pPr>
                      <a:r>
                        <a:rPr lang="fr-FR" sz="1400">
                          <a:effectLst/>
                        </a:rPr>
                        <a:t>-40%</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B w="19050" cap="flat" cmpd="sng" algn="ctr">
                      <a:noFill/>
                      <a:prstDash val="solid"/>
                      <a:round/>
                      <a:headEnd type="none" w="med" len="med"/>
                      <a:tailEnd type="none" w="med" len="med"/>
                    </a:lnB>
                    <a:solidFill>
                      <a:schemeClr val="bg1"/>
                    </a:solidFill>
                  </a:tcPr>
                </a:tc>
                <a:tc>
                  <a:txBody>
                    <a:bodyPr/>
                    <a:lstStyle/>
                    <a:p>
                      <a:pPr algn="ctr">
                        <a:spcBef>
                          <a:spcPts val="200"/>
                        </a:spcBef>
                        <a:spcAft>
                          <a:spcPts val="200"/>
                        </a:spcAft>
                      </a:pPr>
                      <a:r>
                        <a:rPr lang="fr-FR" sz="1400" dirty="0">
                          <a:effectLst/>
                        </a:rPr>
                        <a:t>-85%</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B w="19050" cap="flat" cmpd="sng" algn="ctr">
                      <a:noFill/>
                      <a:prstDash val="solid"/>
                      <a:round/>
                      <a:headEnd type="none" w="med" len="med"/>
                      <a:tailEnd type="none" w="med" len="med"/>
                    </a:lnB>
                    <a:solidFill>
                      <a:schemeClr val="bg1"/>
                    </a:solidFill>
                  </a:tcPr>
                </a:tc>
                <a:tc>
                  <a:txBody>
                    <a:bodyPr/>
                    <a:lstStyle/>
                    <a:p>
                      <a:pPr algn="ctr">
                        <a:spcBef>
                          <a:spcPts val="200"/>
                        </a:spcBef>
                        <a:spcAft>
                          <a:spcPts val="200"/>
                        </a:spcAft>
                      </a:pPr>
                      <a:r>
                        <a:rPr lang="fr-FR" sz="1400" dirty="0">
                          <a:effectLst/>
                        </a:rPr>
                        <a:t>1 440</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B w="19050" cap="flat" cmpd="sng" algn="ctr">
                      <a:noFill/>
                      <a:prstDash val="solid"/>
                      <a:round/>
                      <a:headEnd type="none" w="med" len="med"/>
                      <a:tailEnd type="none" w="med" len="med"/>
                    </a:lnB>
                    <a:solidFill>
                      <a:schemeClr val="bg1"/>
                    </a:solidFill>
                  </a:tcPr>
                </a:tc>
                <a:tc>
                  <a:txBody>
                    <a:bodyPr/>
                    <a:lstStyle/>
                    <a:p>
                      <a:pPr algn="ctr">
                        <a:spcBef>
                          <a:spcPts val="200"/>
                        </a:spcBef>
                        <a:spcAft>
                          <a:spcPts val="200"/>
                        </a:spcAft>
                      </a:pPr>
                      <a:r>
                        <a:rPr lang="fr-FR" sz="1400" dirty="0">
                          <a:effectLst/>
                        </a:rPr>
                        <a:t>1 000</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478260688"/>
                  </a:ext>
                </a:extLst>
              </a:tr>
              <a:tr h="247691">
                <a:tc>
                  <a:txBody>
                    <a:bodyPr/>
                    <a:lstStyle/>
                    <a:p>
                      <a:pPr algn="just">
                        <a:spcBef>
                          <a:spcPts val="200"/>
                        </a:spcBef>
                        <a:spcAft>
                          <a:spcPts val="200"/>
                        </a:spcAft>
                      </a:pPr>
                      <a:r>
                        <a:rPr lang="fr-FR" sz="1400" dirty="0">
                          <a:effectLst/>
                        </a:rPr>
                        <a:t>Scénarios de l’ADEME (2021)</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spcBef>
                          <a:spcPts val="200"/>
                        </a:spcBef>
                        <a:spcAft>
                          <a:spcPts val="200"/>
                        </a:spcAft>
                      </a:pPr>
                      <a:r>
                        <a:rPr lang="fr-FR" sz="1400" dirty="0">
                          <a:effectLst/>
                        </a:rPr>
                        <a:t> </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spcBef>
                          <a:spcPts val="200"/>
                        </a:spcBef>
                        <a:spcAft>
                          <a:spcPts val="200"/>
                        </a:spcAft>
                      </a:pPr>
                      <a:r>
                        <a:rPr lang="fr-FR" sz="1400">
                          <a:effectLst/>
                        </a:rPr>
                        <a:t> </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spcBef>
                          <a:spcPts val="200"/>
                        </a:spcBef>
                        <a:spcAft>
                          <a:spcPts val="200"/>
                        </a:spcAft>
                      </a:pPr>
                      <a:r>
                        <a:rPr lang="fr-FR" sz="1400">
                          <a:effectLst/>
                          <a:highlight>
                            <a:srgbClr val="FFFF00"/>
                          </a:highlight>
                        </a:rPr>
                        <a:t> </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spcBef>
                          <a:spcPts val="200"/>
                        </a:spcBef>
                        <a:spcAft>
                          <a:spcPts val="200"/>
                        </a:spcAft>
                      </a:pPr>
                      <a:r>
                        <a:rPr lang="fr-FR" sz="1400">
                          <a:effectLst/>
                        </a:rPr>
                        <a:t> </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120234962"/>
                  </a:ext>
                </a:extLst>
              </a:tr>
              <a:tr h="247691">
                <a:tc>
                  <a:txBody>
                    <a:bodyPr/>
                    <a:lstStyle/>
                    <a:p>
                      <a:pPr indent="107315" algn="just">
                        <a:spcBef>
                          <a:spcPts val="200"/>
                        </a:spcBef>
                        <a:spcAft>
                          <a:spcPts val="200"/>
                        </a:spcAft>
                      </a:pPr>
                      <a:r>
                        <a:rPr lang="fr-FR" sz="1400" dirty="0">
                          <a:solidFill>
                            <a:srgbClr val="5487C2"/>
                          </a:solidFill>
                          <a:effectLst/>
                          <a:sym typeface="Wingdings 2" panose="05020102010507070707" pitchFamily="18" charset="2"/>
                        </a:rPr>
                        <a:t></a:t>
                      </a:r>
                      <a:r>
                        <a:rPr lang="fr-FR" sz="1400" dirty="0">
                          <a:effectLst/>
                          <a:sym typeface="Wingdings 2" panose="05020102010507070707" pitchFamily="18" charset="2"/>
                        </a:rPr>
                        <a:t> </a:t>
                      </a:r>
                      <a:r>
                        <a:rPr lang="fr-FR" sz="1400" dirty="0">
                          <a:effectLst/>
                        </a:rPr>
                        <a:t>S1 Génération frugale</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spcBef>
                          <a:spcPts val="200"/>
                        </a:spcBef>
                        <a:spcAft>
                          <a:spcPts val="200"/>
                        </a:spcAft>
                      </a:pPr>
                      <a:r>
                        <a:rPr lang="fr-FR" sz="1400">
                          <a:effectLst/>
                        </a:rPr>
                        <a:t>-54%</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spcBef>
                          <a:spcPts val="200"/>
                        </a:spcBef>
                        <a:spcAft>
                          <a:spcPts val="200"/>
                        </a:spcAft>
                      </a:pPr>
                      <a:r>
                        <a:rPr lang="fr-FR" sz="1400" dirty="0">
                          <a:effectLst/>
                        </a:rPr>
                        <a:t>-86%</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spcBef>
                          <a:spcPts val="200"/>
                        </a:spcBef>
                        <a:spcAft>
                          <a:spcPts val="200"/>
                        </a:spcAft>
                      </a:pPr>
                      <a:r>
                        <a:rPr lang="fr-FR" sz="1400" dirty="0">
                          <a:effectLst/>
                        </a:rPr>
                        <a:t>1 350</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spcBef>
                          <a:spcPts val="200"/>
                        </a:spcBef>
                        <a:spcAft>
                          <a:spcPts val="200"/>
                        </a:spcAft>
                      </a:pPr>
                      <a:r>
                        <a:rPr lang="fr-FR" sz="1400">
                          <a:effectLst/>
                        </a:rPr>
                        <a:t>800</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234105490"/>
                  </a:ext>
                </a:extLst>
              </a:tr>
              <a:tr h="247691">
                <a:tc>
                  <a:txBody>
                    <a:bodyPr/>
                    <a:lstStyle/>
                    <a:p>
                      <a:pPr indent="107315" algn="just">
                        <a:spcBef>
                          <a:spcPts val="200"/>
                        </a:spcBef>
                        <a:spcAft>
                          <a:spcPts val="200"/>
                        </a:spcAft>
                      </a:pPr>
                      <a:r>
                        <a:rPr lang="fr-FR" sz="1400" dirty="0">
                          <a:solidFill>
                            <a:srgbClr val="982C7F"/>
                          </a:solidFill>
                          <a:effectLst/>
                          <a:sym typeface="Wingdings 2" panose="05020102010507070707" pitchFamily="18" charset="2"/>
                        </a:rPr>
                        <a:t></a:t>
                      </a:r>
                      <a:r>
                        <a:rPr lang="fr-FR" sz="1400" dirty="0">
                          <a:effectLst/>
                          <a:sym typeface="Wingdings 2" panose="05020102010507070707" pitchFamily="18" charset="2"/>
                        </a:rPr>
                        <a:t> </a:t>
                      </a:r>
                      <a:r>
                        <a:rPr lang="fr-FR" sz="1400" dirty="0">
                          <a:effectLst/>
                        </a:rPr>
                        <a:t>S2 Coopérations territoriales</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spcBef>
                          <a:spcPts val="200"/>
                        </a:spcBef>
                        <a:spcAft>
                          <a:spcPts val="200"/>
                        </a:spcAft>
                      </a:pPr>
                      <a:r>
                        <a:rPr lang="fr-FR" sz="1400">
                          <a:effectLst/>
                        </a:rPr>
                        <a:t>-53%</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spcBef>
                          <a:spcPts val="200"/>
                        </a:spcBef>
                        <a:spcAft>
                          <a:spcPts val="200"/>
                        </a:spcAft>
                      </a:pPr>
                      <a:r>
                        <a:rPr lang="fr-FR" sz="1400" dirty="0">
                          <a:effectLst/>
                        </a:rPr>
                        <a:t>-87%</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spcBef>
                          <a:spcPts val="200"/>
                        </a:spcBef>
                        <a:spcAft>
                          <a:spcPts val="200"/>
                        </a:spcAft>
                      </a:pPr>
                      <a:r>
                        <a:rPr lang="fr-FR" sz="1400" dirty="0">
                          <a:effectLst/>
                        </a:rPr>
                        <a:t>1 400</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spcBef>
                          <a:spcPts val="200"/>
                        </a:spcBef>
                        <a:spcAft>
                          <a:spcPts val="200"/>
                        </a:spcAft>
                      </a:pPr>
                      <a:r>
                        <a:rPr lang="fr-FR" sz="1400" dirty="0">
                          <a:effectLst/>
                        </a:rPr>
                        <a:t>830</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20533235"/>
                  </a:ext>
                </a:extLst>
              </a:tr>
              <a:tr h="247691">
                <a:tc>
                  <a:txBody>
                    <a:bodyPr/>
                    <a:lstStyle/>
                    <a:p>
                      <a:pPr indent="107315" algn="just">
                        <a:spcBef>
                          <a:spcPts val="200"/>
                        </a:spcBef>
                        <a:spcAft>
                          <a:spcPts val="200"/>
                        </a:spcAft>
                      </a:pPr>
                      <a:r>
                        <a:rPr lang="fr-FR" sz="1400" dirty="0">
                          <a:solidFill>
                            <a:srgbClr val="76B145"/>
                          </a:solidFill>
                          <a:effectLst/>
                          <a:sym typeface="Wingdings 2" panose="05020102010507070707" pitchFamily="18" charset="2"/>
                        </a:rPr>
                        <a:t></a:t>
                      </a:r>
                      <a:r>
                        <a:rPr lang="fr-FR" sz="1400" dirty="0">
                          <a:effectLst/>
                          <a:sym typeface="Wingdings 2" panose="05020102010507070707" pitchFamily="18" charset="2"/>
                        </a:rPr>
                        <a:t> </a:t>
                      </a:r>
                      <a:r>
                        <a:rPr lang="fr-FR" sz="1400" dirty="0">
                          <a:effectLst/>
                        </a:rPr>
                        <a:t>S3 Technologies vertes</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spcBef>
                          <a:spcPts val="200"/>
                        </a:spcBef>
                        <a:spcAft>
                          <a:spcPts val="200"/>
                        </a:spcAft>
                      </a:pPr>
                      <a:r>
                        <a:rPr lang="fr-FR" sz="1400">
                          <a:effectLst/>
                        </a:rPr>
                        <a:t>-47%</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spcBef>
                          <a:spcPts val="200"/>
                        </a:spcBef>
                        <a:spcAft>
                          <a:spcPts val="200"/>
                        </a:spcAft>
                      </a:pPr>
                      <a:r>
                        <a:rPr lang="fr-FR" sz="1400">
                          <a:effectLst/>
                        </a:rPr>
                        <a:t>-84%</a:t>
                      </a:r>
                      <a:endParaRPr lang="fr-FR"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spcBef>
                          <a:spcPts val="200"/>
                        </a:spcBef>
                        <a:spcAft>
                          <a:spcPts val="200"/>
                        </a:spcAft>
                      </a:pPr>
                      <a:r>
                        <a:rPr lang="fr-FR" sz="1400" dirty="0">
                          <a:effectLst/>
                        </a:rPr>
                        <a:t>1 600</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spcBef>
                          <a:spcPts val="200"/>
                        </a:spcBef>
                        <a:spcAft>
                          <a:spcPts val="200"/>
                        </a:spcAft>
                      </a:pPr>
                      <a:r>
                        <a:rPr lang="fr-FR" sz="1400" dirty="0">
                          <a:effectLst/>
                        </a:rPr>
                        <a:t>1 070</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166855413"/>
                  </a:ext>
                </a:extLst>
              </a:tr>
              <a:tr h="247691">
                <a:tc>
                  <a:txBody>
                    <a:bodyPr/>
                    <a:lstStyle/>
                    <a:p>
                      <a:pPr indent="107315" algn="just">
                        <a:spcBef>
                          <a:spcPts val="200"/>
                        </a:spcBef>
                        <a:spcAft>
                          <a:spcPts val="200"/>
                        </a:spcAft>
                      </a:pPr>
                      <a:r>
                        <a:rPr lang="fr-FR" sz="1400" dirty="0">
                          <a:solidFill>
                            <a:srgbClr val="E9682D"/>
                          </a:solidFill>
                          <a:effectLst/>
                          <a:sym typeface="Wingdings 2" panose="05020102010507070707" pitchFamily="18" charset="2"/>
                        </a:rPr>
                        <a:t></a:t>
                      </a:r>
                      <a:r>
                        <a:rPr lang="fr-FR" sz="1400" dirty="0">
                          <a:effectLst/>
                          <a:sym typeface="Wingdings 2" panose="05020102010507070707" pitchFamily="18" charset="2"/>
                        </a:rPr>
                        <a:t> </a:t>
                      </a:r>
                      <a:r>
                        <a:rPr lang="fr-FR" sz="1400" dirty="0">
                          <a:effectLst/>
                        </a:rPr>
                        <a:t>S4 Pari réparateur</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lnT w="19050" cap="flat" cmpd="sng" algn="ctr">
                      <a:noFill/>
                      <a:prstDash val="solid"/>
                      <a:round/>
                      <a:headEnd type="none" w="med" len="med"/>
                      <a:tailEnd type="none" w="med" len="med"/>
                    </a:lnT>
                    <a:solidFill>
                      <a:schemeClr val="bg1"/>
                    </a:solidFill>
                  </a:tcPr>
                </a:tc>
                <a:tc>
                  <a:txBody>
                    <a:bodyPr/>
                    <a:lstStyle/>
                    <a:p>
                      <a:pPr algn="ctr">
                        <a:spcBef>
                          <a:spcPts val="200"/>
                        </a:spcBef>
                        <a:spcAft>
                          <a:spcPts val="200"/>
                        </a:spcAft>
                      </a:pPr>
                      <a:r>
                        <a:rPr lang="fr-FR" sz="1400" dirty="0">
                          <a:effectLst/>
                        </a:rPr>
                        <a:t>-40%</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T w="19050" cap="flat" cmpd="sng" algn="ctr">
                      <a:noFill/>
                      <a:prstDash val="solid"/>
                      <a:round/>
                      <a:headEnd type="none" w="med" len="med"/>
                      <a:tailEnd type="none" w="med" len="med"/>
                    </a:lnT>
                    <a:solidFill>
                      <a:schemeClr val="bg1"/>
                    </a:solidFill>
                  </a:tcPr>
                </a:tc>
                <a:tc>
                  <a:txBody>
                    <a:bodyPr/>
                    <a:lstStyle/>
                    <a:p>
                      <a:pPr algn="ctr">
                        <a:spcBef>
                          <a:spcPts val="200"/>
                        </a:spcBef>
                        <a:spcAft>
                          <a:spcPts val="200"/>
                        </a:spcAft>
                      </a:pPr>
                      <a:r>
                        <a:rPr lang="fr-FR" sz="1400" dirty="0">
                          <a:effectLst/>
                        </a:rPr>
                        <a:t>-75%</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T w="19050" cap="flat" cmpd="sng" algn="ctr">
                      <a:noFill/>
                      <a:prstDash val="solid"/>
                      <a:round/>
                      <a:headEnd type="none" w="med" len="med"/>
                      <a:tailEnd type="none" w="med" len="med"/>
                    </a:lnT>
                    <a:solidFill>
                      <a:schemeClr val="bg1"/>
                    </a:solidFill>
                  </a:tcPr>
                </a:tc>
                <a:tc>
                  <a:txBody>
                    <a:bodyPr/>
                    <a:lstStyle/>
                    <a:p>
                      <a:pPr algn="ctr">
                        <a:spcBef>
                          <a:spcPts val="200"/>
                        </a:spcBef>
                        <a:spcAft>
                          <a:spcPts val="200"/>
                        </a:spcAft>
                      </a:pPr>
                      <a:r>
                        <a:rPr lang="fr-FR" sz="1400" dirty="0">
                          <a:effectLst/>
                        </a:rPr>
                        <a:t>1 700</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T w="19050" cap="flat" cmpd="sng" algn="ctr">
                      <a:noFill/>
                      <a:prstDash val="solid"/>
                      <a:round/>
                      <a:headEnd type="none" w="med" len="med"/>
                      <a:tailEnd type="none" w="med" len="med"/>
                    </a:lnT>
                    <a:solidFill>
                      <a:schemeClr val="bg1"/>
                    </a:solidFill>
                  </a:tcPr>
                </a:tc>
                <a:tc>
                  <a:txBody>
                    <a:bodyPr/>
                    <a:lstStyle/>
                    <a:p>
                      <a:pPr algn="ctr">
                        <a:spcBef>
                          <a:spcPts val="200"/>
                        </a:spcBef>
                        <a:spcAft>
                          <a:spcPts val="200"/>
                        </a:spcAft>
                      </a:pPr>
                      <a:r>
                        <a:rPr lang="fr-FR" sz="1400" u="none" dirty="0">
                          <a:effectLst/>
                        </a:rPr>
                        <a:t>1 370</a:t>
                      </a:r>
                      <a:endParaRPr lang="fr-FR" sz="1400"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720" marR="45720" anchor="ctr">
                    <a:lnT w="1905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3125258446"/>
                  </a:ext>
                </a:extLst>
              </a:tr>
            </a:tbl>
          </a:graphicData>
        </a:graphic>
      </p:graphicFrame>
      <p:sp>
        <p:nvSpPr>
          <p:cNvPr id="10" name="ZoneTexte 9">
            <a:extLst>
              <a:ext uri="{FF2B5EF4-FFF2-40B4-BE49-F238E27FC236}">
                <a16:creationId xmlns:a16="http://schemas.microsoft.com/office/drawing/2014/main" id="{22116933-A2DC-1EFE-0DE6-3EA3C9F030B0}"/>
              </a:ext>
            </a:extLst>
          </p:cNvPr>
          <p:cNvSpPr txBox="1"/>
          <p:nvPr/>
        </p:nvSpPr>
        <p:spPr>
          <a:xfrm>
            <a:off x="251520" y="6535197"/>
            <a:ext cx="8681672" cy="276999"/>
          </a:xfrm>
          <a:prstGeom prst="rect">
            <a:avLst/>
          </a:prstGeom>
          <a:solidFill>
            <a:schemeClr val="bg1"/>
          </a:solidFill>
        </p:spPr>
        <p:txBody>
          <a:bodyPr wrap="none" rtlCol="0">
            <a:spAutoFit/>
          </a:bodyPr>
          <a:lstStyle/>
          <a:p>
            <a:r>
              <a:rPr lang="fr-FR" sz="1200" dirty="0"/>
              <a:t>* Hors puits naturels et technologiques ** Hors </a:t>
            </a:r>
            <a:r>
              <a:rPr lang="fr-FR" sz="1200" dirty="0" err="1"/>
              <a:t>soutes</a:t>
            </a:r>
            <a:r>
              <a:rPr lang="fr-FR" sz="1200" dirty="0"/>
              <a:t> internationales, France entière (SNBC), métropole seulement (ADEME)</a:t>
            </a:r>
          </a:p>
        </p:txBody>
      </p:sp>
    </p:spTree>
    <p:extLst>
      <p:ext uri="{BB962C8B-B14F-4D97-AF65-F5344CB8AC3E}">
        <p14:creationId xmlns:p14="http://schemas.microsoft.com/office/powerpoint/2010/main" val="270145813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CBE7A8F-2A1C-4C32-4C61-5D9DD9ED807E}"/>
              </a:ext>
            </a:extLst>
          </p:cNvPr>
          <p:cNvSpPr>
            <a:spLocks noGrp="1"/>
          </p:cNvSpPr>
          <p:nvPr>
            <p:ph type="title"/>
          </p:nvPr>
        </p:nvSpPr>
        <p:spPr/>
        <p:txBody>
          <a:bodyPr>
            <a:normAutofit fontScale="90000"/>
          </a:bodyPr>
          <a:lstStyle/>
          <a:p>
            <a:r>
              <a:rPr lang="fr-FR" dirty="0"/>
              <a:t>Quelles implications locales des scénarios SNBC et Transition(s) 2050 ?</a:t>
            </a:r>
          </a:p>
        </p:txBody>
      </p:sp>
    </p:spTree>
    <p:extLst>
      <p:ext uri="{BB962C8B-B14F-4D97-AF65-F5344CB8AC3E}">
        <p14:creationId xmlns:p14="http://schemas.microsoft.com/office/powerpoint/2010/main" val="360076051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2DD07EE2-9EB7-32F2-74DE-5026A668E2E3}"/>
              </a:ext>
            </a:extLst>
          </p:cNvPr>
          <p:cNvSpPr>
            <a:spLocks noGrp="1"/>
          </p:cNvSpPr>
          <p:nvPr>
            <p:ph idx="1"/>
          </p:nvPr>
        </p:nvSpPr>
        <p:spPr>
          <a:xfrm>
            <a:off x="346229" y="1484784"/>
            <a:ext cx="8546251" cy="4896544"/>
          </a:xfrm>
        </p:spPr>
        <p:txBody>
          <a:bodyPr/>
          <a:lstStyle/>
          <a:p>
            <a:r>
              <a:rPr lang="fr-FR" sz="1800" i="0" u="none" strike="noStrike" baseline="0" dirty="0">
                <a:solidFill>
                  <a:srgbClr val="000000"/>
                </a:solidFill>
                <a:latin typeface="HelveticaNeueLT Std"/>
              </a:rPr>
              <a:t>La cartographie des actions des collectivités pour la réduction des émissions de GES ; </a:t>
            </a:r>
            <a:br>
              <a:rPr lang="fr-FR" sz="1800" i="0" u="none" strike="noStrike" baseline="0" dirty="0">
                <a:solidFill>
                  <a:srgbClr val="000000"/>
                </a:solidFill>
                <a:latin typeface="HelveticaNeueLT Std"/>
              </a:rPr>
            </a:br>
            <a:endParaRPr lang="fr-FR" sz="1800" dirty="0">
              <a:solidFill>
                <a:srgbClr val="000000"/>
              </a:solidFill>
              <a:latin typeface="HelveticaNeueLT Std"/>
            </a:endParaRPr>
          </a:p>
          <a:p>
            <a:r>
              <a:rPr lang="fr-FR" sz="1800" i="0" u="none" strike="noStrike" baseline="0" dirty="0">
                <a:solidFill>
                  <a:srgbClr val="000000"/>
                </a:solidFill>
                <a:latin typeface="HelveticaNeueLT Std"/>
              </a:rPr>
              <a:t>L’analyse qualitative et quantitative des enjeux d’investissements et d’ingénierie </a:t>
            </a:r>
            <a:r>
              <a:rPr lang="fr-FR" sz="1800" dirty="0">
                <a:solidFill>
                  <a:srgbClr val="000000"/>
                </a:solidFill>
                <a:latin typeface="HelveticaNeueLT Std"/>
              </a:rPr>
              <a:t>climat des collectivités </a:t>
            </a:r>
            <a:r>
              <a:rPr lang="fr-FR" sz="1800" i="0" u="none" strike="noStrike" baseline="0" dirty="0">
                <a:solidFill>
                  <a:srgbClr val="000000"/>
                </a:solidFill>
                <a:latin typeface="HelveticaNeueLT Std"/>
              </a:rPr>
              <a:t>par secteur ;</a:t>
            </a:r>
            <a:br>
              <a:rPr lang="fr-FR" sz="1800" i="0" u="none" strike="noStrike" baseline="0" dirty="0">
                <a:solidFill>
                  <a:srgbClr val="000000"/>
                </a:solidFill>
                <a:latin typeface="HelveticaNeueLT Std"/>
              </a:rPr>
            </a:br>
            <a:endParaRPr lang="fr-FR" sz="1800" dirty="0">
              <a:solidFill>
                <a:srgbClr val="000000"/>
              </a:solidFill>
              <a:latin typeface="HelveticaNeueLT Std"/>
            </a:endParaRPr>
          </a:p>
          <a:p>
            <a:pPr>
              <a:spcAft>
                <a:spcPts val="600"/>
              </a:spcAft>
            </a:pPr>
            <a:r>
              <a:rPr lang="fr-FR" sz="1800" i="0" u="none" strike="noStrike" baseline="0" dirty="0">
                <a:solidFill>
                  <a:srgbClr val="000000"/>
                </a:solidFill>
                <a:latin typeface="HelveticaNeueLT Std"/>
              </a:rPr>
              <a:t>Le chiffrage agrégé des investissements historiques et des besoins d’investissements des collectivités pour la trajectoire SNBC et les 4 scénarios </a:t>
            </a:r>
            <a:r>
              <a:rPr lang="fr-FR" sz="1800" i="0" u="none" strike="noStrike" baseline="0" dirty="0" err="1">
                <a:solidFill>
                  <a:srgbClr val="000000"/>
                </a:solidFill>
                <a:latin typeface="HelveticaNeueLT Std"/>
              </a:rPr>
              <a:t>Ademe</a:t>
            </a:r>
            <a:r>
              <a:rPr lang="fr-FR" sz="1800" i="0" u="none" strike="noStrike" baseline="0" dirty="0">
                <a:solidFill>
                  <a:srgbClr val="000000"/>
                </a:solidFill>
                <a:latin typeface="HelveticaNeueLT Std"/>
              </a:rPr>
              <a:t> Transition(s) 2050 ;</a:t>
            </a:r>
          </a:p>
          <a:p>
            <a:r>
              <a:rPr lang="fr-FR" sz="1800" i="0" u="none" strike="noStrike" baseline="0" dirty="0">
                <a:solidFill>
                  <a:srgbClr val="000000"/>
                </a:solidFill>
                <a:latin typeface="HelveticaNeueLT Std"/>
              </a:rPr>
              <a:t>Le chiffrage des besoins en moyens humains des collectivités.</a:t>
            </a:r>
          </a:p>
          <a:p>
            <a:endParaRPr lang="fr-FR" sz="1800" b="1" dirty="0">
              <a:solidFill>
                <a:srgbClr val="000000"/>
              </a:solidFill>
              <a:latin typeface="HelveticaNeueLT Std"/>
            </a:endParaRPr>
          </a:p>
          <a:p>
            <a:endParaRPr lang="fr-FR" dirty="0"/>
          </a:p>
        </p:txBody>
      </p:sp>
      <p:sp>
        <p:nvSpPr>
          <p:cNvPr id="3" name="Titre 2">
            <a:extLst>
              <a:ext uri="{FF2B5EF4-FFF2-40B4-BE49-F238E27FC236}">
                <a16:creationId xmlns:a16="http://schemas.microsoft.com/office/drawing/2014/main" id="{57568981-3F72-9149-4FC0-1B79A16D6802}"/>
              </a:ext>
            </a:extLst>
          </p:cNvPr>
          <p:cNvSpPr>
            <a:spLocks noGrp="1"/>
          </p:cNvSpPr>
          <p:nvPr>
            <p:ph type="title"/>
          </p:nvPr>
        </p:nvSpPr>
        <p:spPr/>
        <p:txBody>
          <a:bodyPr>
            <a:noAutofit/>
          </a:bodyPr>
          <a:lstStyle/>
          <a:p>
            <a:pPr algn="just">
              <a:lnSpc>
                <a:spcPct val="107000"/>
              </a:lnSpc>
              <a:spcAft>
                <a:spcPts val="800"/>
              </a:spcAft>
            </a:pPr>
            <a:r>
              <a:rPr lang="fr-FR" sz="1800" b="1" dirty="0"/>
              <a:t>LES IMPLICATIONS DES SCENARIOS POUR LES COLLECTIVITES : UNE ANALYSE EN 4 ETAPES </a:t>
            </a:r>
          </a:p>
        </p:txBody>
      </p:sp>
      <p:sp>
        <p:nvSpPr>
          <p:cNvPr id="4" name="Espace réservé du texte 3">
            <a:extLst>
              <a:ext uri="{FF2B5EF4-FFF2-40B4-BE49-F238E27FC236}">
                <a16:creationId xmlns:a16="http://schemas.microsoft.com/office/drawing/2014/main" id="{89508867-27A7-5F66-5D14-B890FD660C50}"/>
              </a:ext>
            </a:extLst>
          </p:cNvPr>
          <p:cNvSpPr>
            <a:spLocks noGrp="1"/>
          </p:cNvSpPr>
          <p:nvPr>
            <p:ph type="body" sz="quarter" idx="10"/>
          </p:nvPr>
        </p:nvSpPr>
        <p:spPr/>
        <p:txBody>
          <a:bodyPr/>
          <a:lstStyle/>
          <a:p>
            <a:r>
              <a:rPr lang="fr-FR" dirty="0"/>
              <a:t>Méthodologie</a:t>
            </a:r>
            <a:endParaRPr lang="fr-FR" dirty="0">
              <a:solidFill>
                <a:schemeClr val="accent2">
                  <a:lumMod val="60000"/>
                  <a:lumOff val="40000"/>
                </a:schemeClr>
              </a:solidFill>
            </a:endParaRPr>
          </a:p>
        </p:txBody>
      </p:sp>
      <p:sp>
        <p:nvSpPr>
          <p:cNvPr id="6" name="Ellipse 5">
            <a:extLst>
              <a:ext uri="{FF2B5EF4-FFF2-40B4-BE49-F238E27FC236}">
                <a16:creationId xmlns:a16="http://schemas.microsoft.com/office/drawing/2014/main" id="{647C7803-E325-076B-ABAD-9FAFB53E1D19}"/>
              </a:ext>
            </a:extLst>
          </p:cNvPr>
          <p:cNvSpPr/>
          <p:nvPr/>
        </p:nvSpPr>
        <p:spPr>
          <a:xfrm>
            <a:off x="251520" y="1564683"/>
            <a:ext cx="405427" cy="36619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1</a:t>
            </a:r>
          </a:p>
        </p:txBody>
      </p:sp>
      <p:sp>
        <p:nvSpPr>
          <p:cNvPr id="8" name="Ellipse 7">
            <a:extLst>
              <a:ext uri="{FF2B5EF4-FFF2-40B4-BE49-F238E27FC236}">
                <a16:creationId xmlns:a16="http://schemas.microsoft.com/office/drawing/2014/main" id="{4E93A39C-B70B-6A6C-6A3B-68E77C1513B6}"/>
              </a:ext>
            </a:extLst>
          </p:cNvPr>
          <p:cNvSpPr/>
          <p:nvPr/>
        </p:nvSpPr>
        <p:spPr>
          <a:xfrm>
            <a:off x="260398" y="2438060"/>
            <a:ext cx="405427" cy="36619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2</a:t>
            </a:r>
          </a:p>
        </p:txBody>
      </p:sp>
      <p:sp>
        <p:nvSpPr>
          <p:cNvPr id="9" name="Ellipse 8">
            <a:extLst>
              <a:ext uri="{FF2B5EF4-FFF2-40B4-BE49-F238E27FC236}">
                <a16:creationId xmlns:a16="http://schemas.microsoft.com/office/drawing/2014/main" id="{DEA46624-BDA4-46FC-7787-60998F5560E0}"/>
              </a:ext>
            </a:extLst>
          </p:cNvPr>
          <p:cNvSpPr/>
          <p:nvPr/>
        </p:nvSpPr>
        <p:spPr>
          <a:xfrm>
            <a:off x="251520" y="3311437"/>
            <a:ext cx="405427" cy="36619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3</a:t>
            </a:r>
          </a:p>
        </p:txBody>
      </p:sp>
      <p:sp>
        <p:nvSpPr>
          <p:cNvPr id="10" name="Ellipse 9">
            <a:extLst>
              <a:ext uri="{FF2B5EF4-FFF2-40B4-BE49-F238E27FC236}">
                <a16:creationId xmlns:a16="http://schemas.microsoft.com/office/drawing/2014/main" id="{83804539-1E1A-1597-53CB-46B0ECB91F4A}"/>
              </a:ext>
            </a:extLst>
          </p:cNvPr>
          <p:cNvSpPr/>
          <p:nvPr/>
        </p:nvSpPr>
        <p:spPr>
          <a:xfrm>
            <a:off x="260397" y="4259433"/>
            <a:ext cx="405427" cy="36619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4</a:t>
            </a:r>
          </a:p>
        </p:txBody>
      </p:sp>
      <p:sp>
        <p:nvSpPr>
          <p:cNvPr id="12" name="Rectangle 11">
            <a:extLst>
              <a:ext uri="{FF2B5EF4-FFF2-40B4-BE49-F238E27FC236}">
                <a16:creationId xmlns:a16="http://schemas.microsoft.com/office/drawing/2014/main" id="{CD5B6294-5CE7-04BE-D327-100892D580DE}"/>
              </a:ext>
            </a:extLst>
          </p:cNvPr>
          <p:cNvSpPr/>
          <p:nvPr/>
        </p:nvSpPr>
        <p:spPr>
          <a:xfrm>
            <a:off x="399494" y="4829452"/>
            <a:ext cx="8371643" cy="1623884"/>
          </a:xfrm>
          <a:prstGeom prst="rect">
            <a:avLst/>
          </a:prstGeom>
          <a:solidFill>
            <a:schemeClr val="accent3"/>
          </a:solidFill>
        </p:spPr>
        <p:style>
          <a:lnRef idx="1">
            <a:schemeClr val="accent3"/>
          </a:lnRef>
          <a:fillRef idx="2">
            <a:schemeClr val="accent3"/>
          </a:fillRef>
          <a:effectRef idx="1">
            <a:schemeClr val="accent3"/>
          </a:effectRef>
          <a:fontRef idx="minor">
            <a:schemeClr val="dk1"/>
          </a:fontRef>
        </p:style>
        <p:txBody>
          <a:bodyPr rtlCol="0" anchor="ctr"/>
          <a:lstStyle/>
          <a:p>
            <a:pPr>
              <a:spcAft>
                <a:spcPts val="600"/>
              </a:spcAft>
            </a:pPr>
            <a:r>
              <a:rPr lang="fr-FR" sz="1600" b="1" dirty="0">
                <a:solidFill>
                  <a:schemeClr val="bg1"/>
                </a:solidFill>
              </a:rPr>
              <a:t>   3 principales sources d’informations : </a:t>
            </a:r>
          </a:p>
          <a:p>
            <a:pPr marL="742950" lvl="1" indent="-285750">
              <a:spcAft>
                <a:spcPts val="600"/>
              </a:spcAft>
              <a:buFont typeface="Arial" panose="020B0604020202020204" pitchFamily="34" charset="0"/>
              <a:buChar char="•"/>
            </a:pPr>
            <a:r>
              <a:rPr lang="fr-FR" sz="1400" b="1" dirty="0">
                <a:solidFill>
                  <a:schemeClr val="bg1"/>
                </a:solidFill>
              </a:rPr>
              <a:t>Des revues de littérature approfondies pour chaque secteur étudié ; </a:t>
            </a:r>
          </a:p>
          <a:p>
            <a:pPr marL="742950" lvl="1" indent="-285750">
              <a:spcAft>
                <a:spcPts val="600"/>
              </a:spcAft>
              <a:buFont typeface="Arial" panose="020B0604020202020204" pitchFamily="34" charset="0"/>
              <a:buChar char="•"/>
            </a:pPr>
            <a:r>
              <a:rPr lang="fr-FR" sz="1400" b="1" dirty="0">
                <a:solidFill>
                  <a:schemeClr val="bg1"/>
                </a:solidFill>
              </a:rPr>
              <a:t>Des entretiens avec des collectivités et des experts sectoriels ; </a:t>
            </a:r>
          </a:p>
          <a:p>
            <a:pPr marL="742950" lvl="1" indent="-285750">
              <a:spcAft>
                <a:spcPts val="600"/>
              </a:spcAft>
              <a:buFont typeface="Arial" panose="020B0604020202020204" pitchFamily="34" charset="0"/>
              <a:buChar char="•"/>
            </a:pPr>
            <a:r>
              <a:rPr lang="fr-FR" sz="1400" b="1" dirty="0">
                <a:solidFill>
                  <a:schemeClr val="bg1"/>
                </a:solidFill>
              </a:rPr>
              <a:t>Les travaux menés sur les investissements climat à l’échelle nationale par I4CE (Panorama des financements climat, Edition 2022).</a:t>
            </a:r>
          </a:p>
        </p:txBody>
      </p:sp>
      <p:pic>
        <p:nvPicPr>
          <p:cNvPr id="14" name="Graphique 13" descr="Tête avec engrenages contour">
            <a:extLst>
              <a:ext uri="{FF2B5EF4-FFF2-40B4-BE49-F238E27FC236}">
                <a16:creationId xmlns:a16="http://schemas.microsoft.com/office/drawing/2014/main" id="{0AAB96AD-B700-61E8-5F90-2F6E13163F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5325" y="4924618"/>
            <a:ext cx="477457" cy="477457"/>
          </a:xfrm>
          <a:prstGeom prst="rect">
            <a:avLst/>
          </a:prstGeom>
        </p:spPr>
      </p:pic>
      <p:pic>
        <p:nvPicPr>
          <p:cNvPr id="18" name="Graphique 17" descr="Livre ouvert contour">
            <a:extLst>
              <a:ext uri="{FF2B5EF4-FFF2-40B4-BE49-F238E27FC236}">
                <a16:creationId xmlns:a16="http://schemas.microsoft.com/office/drawing/2014/main" id="{00A2254B-C4C5-3D75-C0BD-CF00676E69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85209" y="4883705"/>
            <a:ext cx="613163" cy="613163"/>
          </a:xfrm>
          <a:prstGeom prst="rect">
            <a:avLst/>
          </a:prstGeom>
        </p:spPr>
      </p:pic>
    </p:spTree>
    <p:extLst>
      <p:ext uri="{BB962C8B-B14F-4D97-AF65-F5344CB8AC3E}">
        <p14:creationId xmlns:p14="http://schemas.microsoft.com/office/powerpoint/2010/main" val="144319858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094E7D5-B4C4-C13A-79A1-46582EE2ABB0}"/>
              </a:ext>
            </a:extLst>
          </p:cNvPr>
          <p:cNvSpPr>
            <a:spLocks noGrp="1"/>
          </p:cNvSpPr>
          <p:nvPr>
            <p:ph type="title"/>
          </p:nvPr>
        </p:nvSpPr>
        <p:spPr>
          <a:xfrm>
            <a:off x="252215" y="318935"/>
            <a:ext cx="8640960" cy="720080"/>
          </a:xfrm>
        </p:spPr>
        <p:txBody>
          <a:bodyPr>
            <a:noAutofit/>
          </a:bodyPr>
          <a:lstStyle/>
          <a:p>
            <a:r>
              <a:rPr lang="fr-FR" sz="2000" b="1" dirty="0"/>
              <a:t>Un rôle moteur des collectivités pour la transition bas-carbone</a:t>
            </a:r>
          </a:p>
        </p:txBody>
      </p:sp>
      <p:sp>
        <p:nvSpPr>
          <p:cNvPr id="8" name="Espace réservé du texte 3">
            <a:extLst>
              <a:ext uri="{FF2B5EF4-FFF2-40B4-BE49-F238E27FC236}">
                <a16:creationId xmlns:a16="http://schemas.microsoft.com/office/drawing/2014/main" id="{6F050B49-232A-A8CD-F6CF-A30D25AB8ABA}"/>
              </a:ext>
            </a:extLst>
          </p:cNvPr>
          <p:cNvSpPr>
            <a:spLocks noGrp="1"/>
          </p:cNvSpPr>
          <p:nvPr>
            <p:ph type="body" sz="quarter" idx="10"/>
          </p:nvPr>
        </p:nvSpPr>
        <p:spPr>
          <a:xfrm>
            <a:off x="250825" y="115888"/>
            <a:ext cx="8642350" cy="288925"/>
          </a:xfrm>
        </p:spPr>
        <p:txBody>
          <a:bodyPr/>
          <a:lstStyle/>
          <a:p>
            <a:r>
              <a:rPr lang="fr-FR" dirty="0"/>
              <a:t>Résultats – Cartographie des actions </a:t>
            </a:r>
            <a:endParaRPr lang="fr-FR" dirty="0">
              <a:solidFill>
                <a:schemeClr val="accent2">
                  <a:lumMod val="60000"/>
                  <a:lumOff val="40000"/>
                </a:schemeClr>
              </a:solidFill>
            </a:endParaRPr>
          </a:p>
        </p:txBody>
      </p:sp>
      <p:pic>
        <p:nvPicPr>
          <p:cNvPr id="6" name="Image 5">
            <a:extLst>
              <a:ext uri="{FF2B5EF4-FFF2-40B4-BE49-F238E27FC236}">
                <a16:creationId xmlns:a16="http://schemas.microsoft.com/office/drawing/2014/main" id="{5CE6262F-FCD2-6FCC-4CAF-6DC052DC78E4}"/>
              </a:ext>
            </a:extLst>
          </p:cNvPr>
          <p:cNvPicPr>
            <a:picLocks noChangeAspect="1"/>
          </p:cNvPicPr>
          <p:nvPr/>
        </p:nvPicPr>
        <p:blipFill>
          <a:blip r:embed="rId3"/>
          <a:stretch>
            <a:fillRect/>
          </a:stretch>
        </p:blipFill>
        <p:spPr>
          <a:xfrm>
            <a:off x="146809" y="1451275"/>
            <a:ext cx="8642350" cy="5263541"/>
          </a:xfrm>
          <a:prstGeom prst="rect">
            <a:avLst/>
          </a:prstGeom>
        </p:spPr>
      </p:pic>
    </p:spTree>
    <p:extLst>
      <p:ext uri="{BB962C8B-B14F-4D97-AF65-F5344CB8AC3E}">
        <p14:creationId xmlns:p14="http://schemas.microsoft.com/office/powerpoint/2010/main" val="86748702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5C27B29-454E-9545-4ECB-B7B1693E5808}"/>
              </a:ext>
            </a:extLst>
          </p:cNvPr>
          <p:cNvSpPr>
            <a:spLocks noGrp="1"/>
          </p:cNvSpPr>
          <p:nvPr>
            <p:ph type="title"/>
          </p:nvPr>
        </p:nvSpPr>
        <p:spPr/>
        <p:txBody>
          <a:bodyPr>
            <a:noAutofit/>
          </a:bodyPr>
          <a:lstStyle/>
          <a:p>
            <a:pPr algn="ctr"/>
            <a:r>
              <a:rPr lang="fr-FR" sz="2400" i="1" dirty="0"/>
              <a:t>LES BESOINS D’INVESTISSEMENTS DES COLLECTIVITES DANS LES DIFFERENTS SCENARIOS DE TRANSITION</a:t>
            </a:r>
          </a:p>
        </p:txBody>
      </p:sp>
    </p:spTree>
    <p:extLst>
      <p:ext uri="{BB962C8B-B14F-4D97-AF65-F5344CB8AC3E}">
        <p14:creationId xmlns:p14="http://schemas.microsoft.com/office/powerpoint/2010/main" val="10862036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4EB98FB-0B5B-F417-DB05-CB8CBF4FB1F2}"/>
              </a:ext>
            </a:extLst>
          </p:cNvPr>
          <p:cNvSpPr>
            <a:spLocks noGrp="1"/>
          </p:cNvSpPr>
          <p:nvPr>
            <p:ph type="title"/>
          </p:nvPr>
        </p:nvSpPr>
        <p:spPr/>
        <p:txBody>
          <a:bodyPr>
            <a:noAutofit/>
          </a:bodyPr>
          <a:lstStyle/>
          <a:p>
            <a:r>
              <a:rPr lang="fr-FR" sz="1600" b="1" dirty="0"/>
              <a:t>QU’ENTEND-ON PAR « INVESTISSEMENT DES COLLECTIVITES ? »</a:t>
            </a:r>
          </a:p>
        </p:txBody>
      </p:sp>
      <p:sp>
        <p:nvSpPr>
          <p:cNvPr id="4" name="Espace réservé du texte 3">
            <a:extLst>
              <a:ext uri="{FF2B5EF4-FFF2-40B4-BE49-F238E27FC236}">
                <a16:creationId xmlns:a16="http://schemas.microsoft.com/office/drawing/2014/main" id="{8D74F425-A4D6-C811-1510-EB54E492A741}"/>
              </a:ext>
            </a:extLst>
          </p:cNvPr>
          <p:cNvSpPr>
            <a:spLocks noGrp="1"/>
          </p:cNvSpPr>
          <p:nvPr>
            <p:ph type="body" sz="quarter" idx="10"/>
          </p:nvPr>
        </p:nvSpPr>
        <p:spPr/>
        <p:txBody>
          <a:bodyPr/>
          <a:lstStyle/>
          <a:p>
            <a:r>
              <a:rPr lang="fr-FR" dirty="0">
                <a:solidFill>
                  <a:schemeClr val="tx2"/>
                </a:solidFill>
              </a:rPr>
              <a:t>Résultats - Investissements</a:t>
            </a:r>
          </a:p>
          <a:p>
            <a:endParaRPr lang="fr-FR" dirty="0"/>
          </a:p>
        </p:txBody>
      </p:sp>
      <p:grpSp>
        <p:nvGrpSpPr>
          <p:cNvPr id="8" name="Groupe 7">
            <a:extLst>
              <a:ext uri="{FF2B5EF4-FFF2-40B4-BE49-F238E27FC236}">
                <a16:creationId xmlns:a16="http://schemas.microsoft.com/office/drawing/2014/main" id="{46098D74-9793-A280-034A-56A32D49DD3E}"/>
              </a:ext>
            </a:extLst>
          </p:cNvPr>
          <p:cNvGrpSpPr/>
          <p:nvPr/>
        </p:nvGrpSpPr>
        <p:grpSpPr>
          <a:xfrm>
            <a:off x="514278" y="3137738"/>
            <a:ext cx="8115444" cy="3156412"/>
            <a:chOff x="531406" y="1894982"/>
            <a:chExt cx="8081187" cy="2867282"/>
          </a:xfrm>
        </p:grpSpPr>
        <p:pic>
          <p:nvPicPr>
            <p:cNvPr id="6" name="Image 5">
              <a:extLst>
                <a:ext uri="{FF2B5EF4-FFF2-40B4-BE49-F238E27FC236}">
                  <a16:creationId xmlns:a16="http://schemas.microsoft.com/office/drawing/2014/main" id="{5DBAF918-8080-7EC0-A330-5CEADD2E659B}"/>
                </a:ext>
              </a:extLst>
            </p:cNvPr>
            <p:cNvPicPr>
              <a:picLocks noChangeAspect="1"/>
            </p:cNvPicPr>
            <p:nvPr/>
          </p:nvPicPr>
          <p:blipFill>
            <a:blip r:embed="rId3"/>
            <a:stretch>
              <a:fillRect/>
            </a:stretch>
          </p:blipFill>
          <p:spPr>
            <a:xfrm>
              <a:off x="531406" y="1894982"/>
              <a:ext cx="8081187" cy="2867282"/>
            </a:xfrm>
            <a:prstGeom prst="rect">
              <a:avLst/>
            </a:prstGeom>
          </p:spPr>
        </p:pic>
        <p:sp>
          <p:nvSpPr>
            <p:cNvPr id="7" name="Rectangle 6">
              <a:extLst>
                <a:ext uri="{FF2B5EF4-FFF2-40B4-BE49-F238E27FC236}">
                  <a16:creationId xmlns:a16="http://schemas.microsoft.com/office/drawing/2014/main" id="{7CD1C244-A0EC-0E60-FECD-ED63B9B288DF}"/>
                </a:ext>
              </a:extLst>
            </p:cNvPr>
            <p:cNvSpPr/>
            <p:nvPr/>
          </p:nvSpPr>
          <p:spPr>
            <a:xfrm>
              <a:off x="3542190" y="3089429"/>
              <a:ext cx="2334827" cy="754602"/>
            </a:xfrm>
            <a:prstGeom prst="rect">
              <a:avLst/>
            </a:prstGeom>
            <a:solidFill>
              <a:srgbClr val="203F7E"/>
            </a:solidFill>
            <a:ln>
              <a:solidFill>
                <a:srgbClr val="002E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INVESTISSEMENTS DIRECTS</a:t>
              </a:r>
            </a:p>
            <a:p>
              <a:pPr algn="ctr"/>
              <a:r>
                <a:rPr lang="fr-FR" sz="1000" b="1" dirty="0"/>
                <a:t> (EN TANT QUE PORTEUR DE PROJET)</a:t>
              </a:r>
            </a:p>
          </p:txBody>
        </p:sp>
      </p:grpSp>
      <p:sp>
        <p:nvSpPr>
          <p:cNvPr id="9" name="Rectangle 8">
            <a:extLst>
              <a:ext uri="{FF2B5EF4-FFF2-40B4-BE49-F238E27FC236}">
                <a16:creationId xmlns:a16="http://schemas.microsoft.com/office/drawing/2014/main" id="{EA085095-D691-C267-441D-0243556BFC64}"/>
              </a:ext>
            </a:extLst>
          </p:cNvPr>
          <p:cNvSpPr/>
          <p:nvPr/>
        </p:nvSpPr>
        <p:spPr>
          <a:xfrm>
            <a:off x="514278" y="1657645"/>
            <a:ext cx="8115444"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accent3"/>
                </a:solidFill>
              </a:rPr>
              <a:t>Collectivités = les régions, les départements, les communes et leurs groupements et les syndicats intercommunaux. </a:t>
            </a:r>
          </a:p>
        </p:txBody>
      </p:sp>
      <p:sp>
        <p:nvSpPr>
          <p:cNvPr id="10" name="Rectangle 9">
            <a:extLst>
              <a:ext uri="{FF2B5EF4-FFF2-40B4-BE49-F238E27FC236}">
                <a16:creationId xmlns:a16="http://schemas.microsoft.com/office/drawing/2014/main" id="{3414B6DE-4EC9-B2A7-F100-66258A614F15}"/>
              </a:ext>
            </a:extLst>
          </p:cNvPr>
          <p:cNvSpPr/>
          <p:nvPr/>
        </p:nvSpPr>
        <p:spPr>
          <a:xfrm>
            <a:off x="514278" y="2692103"/>
            <a:ext cx="8115444" cy="37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u="sng" dirty="0">
                <a:solidFill>
                  <a:srgbClr val="002060"/>
                </a:solidFill>
              </a:rPr>
              <a:t>Périmètre du chiffrage des investissements (besoins et historique)</a:t>
            </a:r>
          </a:p>
        </p:txBody>
      </p:sp>
    </p:spTree>
    <p:extLst>
      <p:ext uri="{BB962C8B-B14F-4D97-AF65-F5344CB8AC3E}">
        <p14:creationId xmlns:p14="http://schemas.microsoft.com/office/powerpoint/2010/main" val="397069097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556023B-4C92-2DE1-1123-6973BF1B871A}"/>
              </a:ext>
            </a:extLst>
          </p:cNvPr>
          <p:cNvSpPr>
            <a:spLocks noGrp="1"/>
          </p:cNvSpPr>
          <p:nvPr>
            <p:ph idx="1"/>
          </p:nvPr>
        </p:nvSpPr>
        <p:spPr>
          <a:xfrm>
            <a:off x="251520" y="3995939"/>
            <a:ext cx="8640960" cy="2457397"/>
          </a:xfrm>
        </p:spPr>
        <p:txBody>
          <a:bodyPr>
            <a:normAutofit/>
          </a:bodyPr>
          <a:lstStyle/>
          <a:p>
            <a:pPr marL="0" indent="0">
              <a:buNone/>
            </a:pPr>
            <a:r>
              <a:rPr lang="fr-FR" sz="1600" u="sng" dirty="0"/>
              <a:t>Critères retenus pour le choix du périmètre : </a:t>
            </a:r>
          </a:p>
          <a:p>
            <a:r>
              <a:rPr lang="fr-FR" sz="1600" dirty="0"/>
              <a:t>Actions pour lesquelles il existe une </a:t>
            </a:r>
            <a:r>
              <a:rPr lang="fr-FR" sz="1600" b="1" dirty="0">
                <a:solidFill>
                  <a:srgbClr val="002060"/>
                </a:solidFill>
              </a:rPr>
              <a:t>obligation règlementaire </a:t>
            </a:r>
            <a:r>
              <a:rPr lang="fr-FR" sz="1600" dirty="0"/>
              <a:t>(décret tertiaire, loi </a:t>
            </a:r>
            <a:r>
              <a:rPr lang="fr-FR" sz="1600" dirty="0" err="1"/>
              <a:t>Egalim</a:t>
            </a:r>
            <a:r>
              <a:rPr lang="fr-FR" sz="1600" dirty="0"/>
              <a:t>, verdissement des véhicules..) ; </a:t>
            </a:r>
          </a:p>
          <a:p>
            <a:r>
              <a:rPr lang="fr-FR" sz="1600" dirty="0"/>
              <a:t>Actions requises par la stratégie national bas-carbone et qui correspondent </a:t>
            </a:r>
            <a:r>
              <a:rPr lang="fr-FR" sz="1600" b="1" dirty="0">
                <a:solidFill>
                  <a:srgbClr val="002060"/>
                </a:solidFill>
              </a:rPr>
              <a:t>au patrimoine et compétences </a:t>
            </a:r>
            <a:r>
              <a:rPr lang="fr-FR" sz="1600" dirty="0"/>
              <a:t>des collectivités  ; </a:t>
            </a:r>
          </a:p>
          <a:p>
            <a:r>
              <a:rPr lang="fr-FR" sz="1600" dirty="0"/>
              <a:t>Importance de l’action en termes de </a:t>
            </a:r>
            <a:r>
              <a:rPr lang="fr-FR" sz="1600" b="1" dirty="0">
                <a:solidFill>
                  <a:srgbClr val="002060"/>
                </a:solidFill>
              </a:rPr>
              <a:t>réduction de gaz à effet de serre </a:t>
            </a:r>
            <a:r>
              <a:rPr lang="fr-FR" sz="1600" dirty="0"/>
              <a:t>et </a:t>
            </a:r>
            <a:r>
              <a:rPr lang="fr-FR" sz="1600" b="1" dirty="0">
                <a:solidFill>
                  <a:srgbClr val="002060"/>
                </a:solidFill>
              </a:rPr>
              <a:t>de coûts d’investissements</a:t>
            </a:r>
            <a:r>
              <a:rPr lang="fr-FR" sz="1600" dirty="0"/>
              <a:t> pour les collectivités. </a:t>
            </a:r>
          </a:p>
          <a:p>
            <a:r>
              <a:rPr lang="fr-FR" sz="1600" i="1" dirty="0"/>
              <a:t>(Maturité du sujet / existence de données et de trajectoires sur lesquelles s’appuyer)</a:t>
            </a:r>
          </a:p>
        </p:txBody>
      </p:sp>
      <p:sp>
        <p:nvSpPr>
          <p:cNvPr id="3" name="Titre 2">
            <a:extLst>
              <a:ext uri="{FF2B5EF4-FFF2-40B4-BE49-F238E27FC236}">
                <a16:creationId xmlns:a16="http://schemas.microsoft.com/office/drawing/2014/main" id="{78FBDB63-4831-F847-9FAC-1F40B2E7D2C8}"/>
              </a:ext>
            </a:extLst>
          </p:cNvPr>
          <p:cNvSpPr>
            <a:spLocks noGrp="1"/>
          </p:cNvSpPr>
          <p:nvPr>
            <p:ph type="title"/>
          </p:nvPr>
        </p:nvSpPr>
        <p:spPr/>
        <p:txBody>
          <a:bodyPr>
            <a:normAutofit/>
          </a:bodyPr>
          <a:lstStyle/>
          <a:p>
            <a:pPr algn="just">
              <a:lnSpc>
                <a:spcPct val="107000"/>
              </a:lnSpc>
              <a:spcAft>
                <a:spcPts val="800"/>
              </a:spcAft>
            </a:pPr>
            <a:r>
              <a:rPr lang="fr-FR" sz="1800" b="1" dirty="0"/>
              <a:t>PERIMETRE DU CHIFFRAGE DES MOYENS FINANCIERS</a:t>
            </a:r>
          </a:p>
        </p:txBody>
      </p:sp>
      <p:sp>
        <p:nvSpPr>
          <p:cNvPr id="4" name="Espace réservé du texte 3">
            <a:extLst>
              <a:ext uri="{FF2B5EF4-FFF2-40B4-BE49-F238E27FC236}">
                <a16:creationId xmlns:a16="http://schemas.microsoft.com/office/drawing/2014/main" id="{AB46953E-34F1-2C2F-F85B-20FCB502A44A}"/>
              </a:ext>
            </a:extLst>
          </p:cNvPr>
          <p:cNvSpPr>
            <a:spLocks noGrp="1"/>
          </p:cNvSpPr>
          <p:nvPr>
            <p:ph type="body" sz="quarter" idx="10"/>
          </p:nvPr>
        </p:nvSpPr>
        <p:spPr/>
        <p:txBody>
          <a:bodyPr/>
          <a:lstStyle/>
          <a:p>
            <a:r>
              <a:rPr lang="fr-FR" dirty="0"/>
              <a:t>Méthodologie</a:t>
            </a:r>
          </a:p>
        </p:txBody>
      </p:sp>
      <p:pic>
        <p:nvPicPr>
          <p:cNvPr id="8" name="Image 7">
            <a:extLst>
              <a:ext uri="{FF2B5EF4-FFF2-40B4-BE49-F238E27FC236}">
                <a16:creationId xmlns:a16="http://schemas.microsoft.com/office/drawing/2014/main" id="{1A317B9D-33AF-B0A1-4446-32FD0DB191F1}"/>
              </a:ext>
            </a:extLst>
          </p:cNvPr>
          <p:cNvPicPr>
            <a:picLocks noChangeAspect="1"/>
          </p:cNvPicPr>
          <p:nvPr/>
        </p:nvPicPr>
        <p:blipFill>
          <a:blip r:embed="rId2"/>
          <a:stretch>
            <a:fillRect/>
          </a:stretch>
        </p:blipFill>
        <p:spPr>
          <a:xfrm>
            <a:off x="252099" y="1560468"/>
            <a:ext cx="8640381" cy="2210108"/>
          </a:xfrm>
          <a:prstGeom prst="rect">
            <a:avLst/>
          </a:prstGeom>
        </p:spPr>
      </p:pic>
    </p:spTree>
    <p:extLst>
      <p:ext uri="{BB962C8B-B14F-4D97-AF65-F5344CB8AC3E}">
        <p14:creationId xmlns:p14="http://schemas.microsoft.com/office/powerpoint/2010/main" val="210842705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63999A0-16BE-C54B-D046-6C285883DDA4}"/>
              </a:ext>
            </a:extLst>
          </p:cNvPr>
          <p:cNvSpPr>
            <a:spLocks noGrp="1"/>
          </p:cNvSpPr>
          <p:nvPr>
            <p:ph type="title"/>
          </p:nvPr>
        </p:nvSpPr>
        <p:spPr>
          <a:xfrm>
            <a:off x="209652" y="287433"/>
            <a:ext cx="8640960" cy="720080"/>
          </a:xfrm>
        </p:spPr>
        <p:txBody>
          <a:bodyPr>
            <a:normAutofit/>
          </a:bodyPr>
          <a:lstStyle/>
          <a:p>
            <a:r>
              <a:rPr lang="fr-FR" sz="2000" b="1" dirty="0"/>
              <a:t>Un effort d'investissement conséquent doit être réalisé de la part des collectivités (+ 6,5 Mds€)...</a:t>
            </a:r>
            <a:endParaRPr lang="fr-FR" sz="2000" b="1" dirty="0">
              <a:cs typeface="Helvetica"/>
            </a:endParaRPr>
          </a:p>
        </p:txBody>
      </p:sp>
      <p:sp>
        <p:nvSpPr>
          <p:cNvPr id="40" name="ZoneTexte 39">
            <a:extLst>
              <a:ext uri="{FF2B5EF4-FFF2-40B4-BE49-F238E27FC236}">
                <a16:creationId xmlns:a16="http://schemas.microsoft.com/office/drawing/2014/main" id="{C4AA2D16-3D2C-3BDC-5756-CF3790D9A766}"/>
              </a:ext>
            </a:extLst>
          </p:cNvPr>
          <p:cNvSpPr txBox="1"/>
          <p:nvPr/>
        </p:nvSpPr>
        <p:spPr>
          <a:xfrm>
            <a:off x="139661" y="1400761"/>
            <a:ext cx="8952407" cy="584775"/>
          </a:xfrm>
          <a:prstGeom prst="rect">
            <a:avLst/>
          </a:prstGeom>
          <a:noFill/>
        </p:spPr>
        <p:txBody>
          <a:bodyPr wrap="square" rtlCol="0">
            <a:spAutoFit/>
          </a:bodyPr>
          <a:lstStyle/>
          <a:p>
            <a:r>
              <a:rPr lang="fr-FR"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INVESTISSEMENTS DES COLLECTIVITES LOCALES POUR LE CLIMAT : HISTORIQUE ET BESOINS SNBC-2 (EN MILLIARDS D’EUROS/AN SUR 2021-2030)</a:t>
            </a:r>
          </a:p>
        </p:txBody>
      </p:sp>
      <p:sp>
        <p:nvSpPr>
          <p:cNvPr id="7" name="Espace réservé du texte 3">
            <a:extLst>
              <a:ext uri="{FF2B5EF4-FFF2-40B4-BE49-F238E27FC236}">
                <a16:creationId xmlns:a16="http://schemas.microsoft.com/office/drawing/2014/main" id="{E519C558-CB72-8467-8256-7CB33429B834}"/>
              </a:ext>
            </a:extLst>
          </p:cNvPr>
          <p:cNvSpPr>
            <a:spLocks noGrp="1"/>
          </p:cNvSpPr>
          <p:nvPr>
            <p:ph type="body" sz="quarter" idx="10"/>
          </p:nvPr>
        </p:nvSpPr>
        <p:spPr>
          <a:xfrm>
            <a:off x="231200" y="40640"/>
            <a:ext cx="8640960" cy="288925"/>
          </a:xfrm>
        </p:spPr>
        <p:txBody>
          <a:bodyPr/>
          <a:lstStyle/>
          <a:p>
            <a:r>
              <a:rPr lang="fr-FR" dirty="0">
                <a:solidFill>
                  <a:schemeClr val="tx2"/>
                </a:solidFill>
              </a:rPr>
              <a:t>Résultats - Investissements</a:t>
            </a:r>
          </a:p>
        </p:txBody>
      </p:sp>
      <p:pic>
        <p:nvPicPr>
          <p:cNvPr id="4" name="Image 3">
            <a:extLst>
              <a:ext uri="{FF2B5EF4-FFF2-40B4-BE49-F238E27FC236}">
                <a16:creationId xmlns:a16="http://schemas.microsoft.com/office/drawing/2014/main" id="{8061FE6E-70D5-9C11-8E95-CFBBE4B14E95}"/>
              </a:ext>
            </a:extLst>
          </p:cNvPr>
          <p:cNvPicPr>
            <a:picLocks noChangeAspect="1"/>
          </p:cNvPicPr>
          <p:nvPr/>
        </p:nvPicPr>
        <p:blipFill rotWithShape="1">
          <a:blip r:embed="rId3"/>
          <a:srcRect t="2052" b="13709"/>
          <a:stretch/>
        </p:blipFill>
        <p:spPr>
          <a:xfrm>
            <a:off x="964743" y="2078709"/>
            <a:ext cx="7214513" cy="4070278"/>
          </a:xfrm>
          <a:prstGeom prst="rect">
            <a:avLst/>
          </a:prstGeom>
        </p:spPr>
      </p:pic>
    </p:spTree>
    <p:extLst>
      <p:ext uri="{BB962C8B-B14F-4D97-AF65-F5344CB8AC3E}">
        <p14:creationId xmlns:p14="http://schemas.microsoft.com/office/powerpoint/2010/main" val="397805654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57FDB8B2-8589-8AB8-1CA2-6FDF720B8458}"/>
              </a:ext>
            </a:extLst>
          </p:cNvPr>
          <p:cNvSpPr>
            <a:spLocks noGrp="1"/>
          </p:cNvSpPr>
          <p:nvPr>
            <p:ph idx="1"/>
          </p:nvPr>
        </p:nvSpPr>
        <p:spPr>
          <a:xfrm>
            <a:off x="165719" y="1579754"/>
            <a:ext cx="6528997" cy="5130671"/>
          </a:xfrm>
        </p:spPr>
        <p:txBody>
          <a:bodyPr>
            <a:normAutofit/>
          </a:bodyPr>
          <a:lstStyle/>
          <a:p>
            <a:pPr marL="0" indent="0">
              <a:buNone/>
            </a:pPr>
            <a:r>
              <a:rPr lang="fr-FR" sz="2000" b="1" dirty="0"/>
              <a:t>I – Qu’est-ce qu’un scénario de transition bas-carbone et comment l’interpréter ? </a:t>
            </a:r>
          </a:p>
          <a:p>
            <a:pPr marL="0" indent="0">
              <a:buNone/>
            </a:pPr>
            <a:endParaRPr lang="fr-FR" sz="2000" b="1" dirty="0"/>
          </a:p>
          <a:p>
            <a:pPr marL="0" indent="0">
              <a:buNone/>
            </a:pPr>
            <a:endParaRPr lang="fr-FR" sz="2000" b="1" dirty="0"/>
          </a:p>
          <a:p>
            <a:pPr marL="0" indent="0">
              <a:buNone/>
            </a:pPr>
            <a:r>
              <a:rPr lang="fr-FR" sz="2000" b="1" dirty="0"/>
              <a:t>II -  Analyse de 5 scénarios de transition nationaux (</a:t>
            </a:r>
            <a:r>
              <a:rPr lang="fr-FR" sz="2000" b="1" dirty="0" err="1"/>
              <a:t>Ademe</a:t>
            </a:r>
            <a:r>
              <a:rPr lang="fr-FR" sz="2000" b="1" dirty="0"/>
              <a:t> et SNBC) et de leurs implications locales </a:t>
            </a:r>
          </a:p>
          <a:p>
            <a:pPr marL="0" indent="0">
              <a:buNone/>
            </a:pPr>
            <a:endParaRPr lang="fr-FR" sz="2000" b="1" dirty="0"/>
          </a:p>
          <a:p>
            <a:pPr marL="0" indent="0">
              <a:buNone/>
            </a:pPr>
            <a:endParaRPr lang="fr-FR" sz="2000" b="1" dirty="0"/>
          </a:p>
          <a:p>
            <a:pPr marL="0" indent="0">
              <a:buNone/>
            </a:pPr>
            <a:r>
              <a:rPr lang="fr-FR" sz="2000" b="1" dirty="0"/>
              <a:t>III – Penser la sobriété dans les projets de territoire à travers la prospective : focus sur deux initiatives locales </a:t>
            </a:r>
          </a:p>
          <a:p>
            <a:pPr lvl="1">
              <a:buFont typeface="Arial" panose="020B0604020202020204" pitchFamily="34" charset="0"/>
              <a:buChar char="•"/>
            </a:pPr>
            <a:r>
              <a:rPr lang="fr-FR" sz="2000" dirty="0"/>
              <a:t>Une métropole française (</a:t>
            </a:r>
            <a:r>
              <a:rPr lang="fr-FR" sz="2000" dirty="0" err="1"/>
              <a:t>Enerdata</a:t>
            </a:r>
            <a:r>
              <a:rPr lang="fr-FR" sz="2000" dirty="0"/>
              <a:t>/I4CE)</a:t>
            </a:r>
          </a:p>
          <a:p>
            <a:pPr lvl="1">
              <a:buFont typeface="Arial" panose="020B0604020202020204" pitchFamily="34" charset="0"/>
              <a:buChar char="•"/>
            </a:pPr>
            <a:r>
              <a:rPr lang="fr-FR" sz="2000" dirty="0"/>
              <a:t>Région Hauts-de-France (Virage Energie) </a:t>
            </a:r>
            <a:br>
              <a:rPr lang="fr-FR" dirty="0"/>
            </a:br>
            <a:endParaRPr lang="fr-FR" i="1" dirty="0"/>
          </a:p>
        </p:txBody>
      </p:sp>
      <p:sp>
        <p:nvSpPr>
          <p:cNvPr id="3" name="Titre 2">
            <a:extLst>
              <a:ext uri="{FF2B5EF4-FFF2-40B4-BE49-F238E27FC236}">
                <a16:creationId xmlns:a16="http://schemas.microsoft.com/office/drawing/2014/main" id="{705EBF4B-8933-3296-35B5-B297DDDC7D41}"/>
              </a:ext>
            </a:extLst>
          </p:cNvPr>
          <p:cNvSpPr>
            <a:spLocks noGrp="1"/>
          </p:cNvSpPr>
          <p:nvPr>
            <p:ph type="title"/>
          </p:nvPr>
        </p:nvSpPr>
        <p:spPr/>
        <p:txBody>
          <a:bodyPr>
            <a:noAutofit/>
          </a:bodyPr>
          <a:lstStyle/>
          <a:p>
            <a:pPr algn="l"/>
            <a:r>
              <a:rPr lang="fr-FR" sz="2400" b="1" i="0" u="none" strike="noStrike" baseline="0" dirty="0"/>
              <a:t>Des scénarios de transition  « globaux » aux projets de territoire</a:t>
            </a:r>
            <a:endParaRPr lang="fr-FR" sz="2400" b="1" dirty="0"/>
          </a:p>
        </p:txBody>
      </p:sp>
      <p:sp>
        <p:nvSpPr>
          <p:cNvPr id="6" name="Espace réservé du texte 5">
            <a:extLst>
              <a:ext uri="{FF2B5EF4-FFF2-40B4-BE49-F238E27FC236}">
                <a16:creationId xmlns:a16="http://schemas.microsoft.com/office/drawing/2014/main" id="{F62B3F05-8066-F192-CD14-C5B7DE897007}"/>
              </a:ext>
            </a:extLst>
          </p:cNvPr>
          <p:cNvSpPr>
            <a:spLocks noGrp="1"/>
          </p:cNvSpPr>
          <p:nvPr>
            <p:ph type="body" sz="quarter" idx="10"/>
          </p:nvPr>
        </p:nvSpPr>
        <p:spPr>
          <a:xfrm>
            <a:off x="251520" y="80511"/>
            <a:ext cx="8640960" cy="288925"/>
          </a:xfrm>
        </p:spPr>
        <p:txBody>
          <a:bodyPr/>
          <a:lstStyle/>
          <a:p>
            <a:r>
              <a:rPr lang="fr-FR" dirty="0"/>
              <a:t>DEROULE DE LA SEANCE </a:t>
            </a:r>
          </a:p>
        </p:txBody>
      </p:sp>
      <p:cxnSp>
        <p:nvCxnSpPr>
          <p:cNvPr id="4" name="Connecteur droit 3">
            <a:extLst>
              <a:ext uri="{FF2B5EF4-FFF2-40B4-BE49-F238E27FC236}">
                <a16:creationId xmlns:a16="http://schemas.microsoft.com/office/drawing/2014/main" id="{BA600254-6B0A-7C8B-DCF0-A074E15FA5B5}"/>
              </a:ext>
            </a:extLst>
          </p:cNvPr>
          <p:cNvCxnSpPr>
            <a:cxnSpLocks/>
          </p:cNvCxnSpPr>
          <p:nvPr/>
        </p:nvCxnSpPr>
        <p:spPr>
          <a:xfrm>
            <a:off x="6972300" y="1579754"/>
            <a:ext cx="702132" cy="4690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511F1837-3A27-9D6B-B5C4-B22C9C2AA969}"/>
              </a:ext>
            </a:extLst>
          </p:cNvPr>
          <p:cNvCxnSpPr>
            <a:cxnSpLocks/>
          </p:cNvCxnSpPr>
          <p:nvPr/>
        </p:nvCxnSpPr>
        <p:spPr>
          <a:xfrm flipH="1">
            <a:off x="7674432" y="1579754"/>
            <a:ext cx="816425" cy="4690417"/>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830F6D8-4BA7-6D9A-3B8C-6F42AC15CD0B}"/>
              </a:ext>
            </a:extLst>
          </p:cNvPr>
          <p:cNvSpPr/>
          <p:nvPr/>
        </p:nvSpPr>
        <p:spPr>
          <a:xfrm>
            <a:off x="6715913" y="1661441"/>
            <a:ext cx="1992085" cy="4589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GLOBAL</a:t>
            </a:r>
          </a:p>
        </p:txBody>
      </p:sp>
      <p:sp>
        <p:nvSpPr>
          <p:cNvPr id="13" name="Rectangle 12">
            <a:extLst>
              <a:ext uri="{FF2B5EF4-FFF2-40B4-BE49-F238E27FC236}">
                <a16:creationId xmlns:a16="http://schemas.microsoft.com/office/drawing/2014/main" id="{8668D114-E22C-9CA9-49D1-1B8EAD216863}"/>
              </a:ext>
            </a:extLst>
          </p:cNvPr>
          <p:cNvSpPr/>
          <p:nvPr/>
        </p:nvSpPr>
        <p:spPr>
          <a:xfrm>
            <a:off x="6678389" y="3116995"/>
            <a:ext cx="1992085" cy="6240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NATIONAL / LOCAL </a:t>
            </a:r>
          </a:p>
        </p:txBody>
      </p:sp>
      <p:sp>
        <p:nvSpPr>
          <p:cNvPr id="14" name="Rectangle 13">
            <a:extLst>
              <a:ext uri="{FF2B5EF4-FFF2-40B4-BE49-F238E27FC236}">
                <a16:creationId xmlns:a16="http://schemas.microsoft.com/office/drawing/2014/main" id="{D2CF3D7C-FB21-7D5B-9CBB-198BF143512D}"/>
              </a:ext>
            </a:extLst>
          </p:cNvPr>
          <p:cNvSpPr/>
          <p:nvPr/>
        </p:nvSpPr>
        <p:spPr>
          <a:xfrm>
            <a:off x="6694716" y="4688320"/>
            <a:ext cx="1992085" cy="4589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LOCAL </a:t>
            </a:r>
          </a:p>
        </p:txBody>
      </p:sp>
    </p:spTree>
    <p:extLst>
      <p:ext uri="{BB962C8B-B14F-4D97-AF65-F5344CB8AC3E}">
        <p14:creationId xmlns:p14="http://schemas.microsoft.com/office/powerpoint/2010/main" val="341875023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6C7D73F-C02F-5641-A9CE-0CBC6611DAA4}"/>
              </a:ext>
            </a:extLst>
          </p:cNvPr>
          <p:cNvSpPr>
            <a:spLocks noGrp="1"/>
          </p:cNvSpPr>
          <p:nvPr>
            <p:ph type="title"/>
          </p:nvPr>
        </p:nvSpPr>
        <p:spPr>
          <a:xfrm>
            <a:off x="148189" y="402822"/>
            <a:ext cx="8892480" cy="720080"/>
          </a:xfrm>
        </p:spPr>
        <p:txBody>
          <a:bodyPr>
            <a:normAutofit/>
          </a:bodyPr>
          <a:lstStyle/>
          <a:p>
            <a:r>
              <a:rPr lang="fr-FR" sz="2400" b="1" dirty="0">
                <a:cs typeface="Helvetica"/>
              </a:rPr>
              <a:t>…Quelle que soit la trajectoire de transition empruntée</a:t>
            </a:r>
            <a:endParaRPr lang="fr-FR" sz="2400" b="1" dirty="0"/>
          </a:p>
        </p:txBody>
      </p:sp>
      <p:sp>
        <p:nvSpPr>
          <p:cNvPr id="5" name="ZoneTexte 4">
            <a:extLst>
              <a:ext uri="{FF2B5EF4-FFF2-40B4-BE49-F238E27FC236}">
                <a16:creationId xmlns:a16="http://schemas.microsoft.com/office/drawing/2014/main" id="{275B75C2-D97A-B1CC-AE53-49FE2C1F099D}"/>
              </a:ext>
            </a:extLst>
          </p:cNvPr>
          <p:cNvSpPr txBox="1"/>
          <p:nvPr/>
        </p:nvSpPr>
        <p:spPr>
          <a:xfrm>
            <a:off x="251520" y="1404054"/>
            <a:ext cx="8434298" cy="523220"/>
          </a:xfrm>
          <a:prstGeom prst="rect">
            <a:avLst/>
          </a:prstGeom>
          <a:noFill/>
        </p:spPr>
        <p:txBody>
          <a:bodyPr wrap="square" rtlCol="0">
            <a:spAutoFit/>
          </a:bodyPr>
          <a:lstStyle/>
          <a:p>
            <a:r>
              <a:rPr lang="fr-FR" sz="14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BESOINS D’INVESTISSEMENTS « CLIMAT » DES COLLECTIVITES LOCALES SELON DIFFERENTS SCENARIOS DE DECARBONATION (EN MILLIARDS D’EUROS/AN SUR 2021-2030)</a:t>
            </a:r>
          </a:p>
        </p:txBody>
      </p:sp>
      <p:pic>
        <p:nvPicPr>
          <p:cNvPr id="7" name="Image 6">
            <a:extLst>
              <a:ext uri="{FF2B5EF4-FFF2-40B4-BE49-F238E27FC236}">
                <a16:creationId xmlns:a16="http://schemas.microsoft.com/office/drawing/2014/main" id="{D3AF2E62-6DEF-250C-22BA-866AE0035F89}"/>
              </a:ext>
            </a:extLst>
          </p:cNvPr>
          <p:cNvPicPr>
            <a:picLocks noChangeAspect="1"/>
          </p:cNvPicPr>
          <p:nvPr/>
        </p:nvPicPr>
        <p:blipFill>
          <a:blip r:embed="rId3"/>
          <a:stretch>
            <a:fillRect/>
          </a:stretch>
        </p:blipFill>
        <p:spPr>
          <a:xfrm>
            <a:off x="632748" y="2101550"/>
            <a:ext cx="7878504" cy="4248449"/>
          </a:xfrm>
          <a:prstGeom prst="rect">
            <a:avLst/>
          </a:prstGeom>
        </p:spPr>
      </p:pic>
      <p:sp>
        <p:nvSpPr>
          <p:cNvPr id="8" name="Espace réservé du texte 3">
            <a:extLst>
              <a:ext uri="{FF2B5EF4-FFF2-40B4-BE49-F238E27FC236}">
                <a16:creationId xmlns:a16="http://schemas.microsoft.com/office/drawing/2014/main" id="{2C21E028-B1E2-B723-6BFE-7847AEAB4462}"/>
              </a:ext>
            </a:extLst>
          </p:cNvPr>
          <p:cNvSpPr txBox="1">
            <a:spLocks/>
          </p:cNvSpPr>
          <p:nvPr/>
        </p:nvSpPr>
        <p:spPr>
          <a:xfrm>
            <a:off x="138029" y="84083"/>
            <a:ext cx="8640960" cy="288925"/>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rgbClr val="4565AF"/>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dirty="0">
                <a:solidFill>
                  <a:schemeClr val="tx2"/>
                </a:solidFill>
              </a:rPr>
              <a:t>Résultats - Investissements</a:t>
            </a:r>
          </a:p>
        </p:txBody>
      </p:sp>
    </p:spTree>
    <p:extLst>
      <p:ext uri="{BB962C8B-B14F-4D97-AF65-F5344CB8AC3E}">
        <p14:creationId xmlns:p14="http://schemas.microsoft.com/office/powerpoint/2010/main" val="377932047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6C7D73F-C02F-5641-A9CE-0CBC6611DAA4}"/>
              </a:ext>
            </a:extLst>
          </p:cNvPr>
          <p:cNvSpPr>
            <a:spLocks noGrp="1"/>
          </p:cNvSpPr>
          <p:nvPr>
            <p:ph type="title"/>
          </p:nvPr>
        </p:nvSpPr>
        <p:spPr>
          <a:xfrm>
            <a:off x="148189" y="402822"/>
            <a:ext cx="8892480" cy="720080"/>
          </a:xfrm>
        </p:spPr>
        <p:txBody>
          <a:bodyPr>
            <a:normAutofit fontScale="90000"/>
          </a:bodyPr>
          <a:lstStyle/>
          <a:p>
            <a:r>
              <a:rPr lang="fr-FR" sz="2400" b="1" dirty="0"/>
              <a:t>La majorité des besoins sont portés par le bloc communal, mais tous les échelons doivent investir plus </a:t>
            </a:r>
          </a:p>
        </p:txBody>
      </p:sp>
      <p:sp>
        <p:nvSpPr>
          <p:cNvPr id="5" name="ZoneTexte 4">
            <a:extLst>
              <a:ext uri="{FF2B5EF4-FFF2-40B4-BE49-F238E27FC236}">
                <a16:creationId xmlns:a16="http://schemas.microsoft.com/office/drawing/2014/main" id="{275B75C2-D97A-B1CC-AE53-49FE2C1F099D}"/>
              </a:ext>
            </a:extLst>
          </p:cNvPr>
          <p:cNvSpPr txBox="1"/>
          <p:nvPr/>
        </p:nvSpPr>
        <p:spPr>
          <a:xfrm>
            <a:off x="251520" y="1404054"/>
            <a:ext cx="8434298" cy="523220"/>
          </a:xfrm>
          <a:prstGeom prst="rect">
            <a:avLst/>
          </a:prstGeom>
          <a:noFill/>
        </p:spPr>
        <p:txBody>
          <a:bodyPr wrap="square" rtlCol="0">
            <a:spAutoFit/>
          </a:bodyPr>
          <a:lstStyle/>
          <a:p>
            <a:r>
              <a:rPr lang="fr-FR"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BESOINS D’INVESTISSEMENTS « CLIMAT » DES COLLECTIVITES LOCALES PAR ECHELON SELON DIFFERENTS SCENARIOS DE DECARBONATION (EN MILLIARDS D’EUROS/AN SUR 2021-2030)</a:t>
            </a:r>
          </a:p>
        </p:txBody>
      </p:sp>
      <p:sp>
        <p:nvSpPr>
          <p:cNvPr id="8" name="Espace réservé du texte 3">
            <a:extLst>
              <a:ext uri="{FF2B5EF4-FFF2-40B4-BE49-F238E27FC236}">
                <a16:creationId xmlns:a16="http://schemas.microsoft.com/office/drawing/2014/main" id="{2C21E028-B1E2-B723-6BFE-7847AEAB4462}"/>
              </a:ext>
            </a:extLst>
          </p:cNvPr>
          <p:cNvSpPr txBox="1">
            <a:spLocks/>
          </p:cNvSpPr>
          <p:nvPr/>
        </p:nvSpPr>
        <p:spPr>
          <a:xfrm>
            <a:off x="138029" y="84083"/>
            <a:ext cx="8640960" cy="288925"/>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rgbClr val="4565AF"/>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dirty="0">
                <a:solidFill>
                  <a:schemeClr val="tx2"/>
                </a:solidFill>
              </a:rPr>
              <a:t>Résultats - Investissements</a:t>
            </a:r>
          </a:p>
        </p:txBody>
      </p:sp>
      <p:pic>
        <p:nvPicPr>
          <p:cNvPr id="4" name="Image 3">
            <a:extLst>
              <a:ext uri="{FF2B5EF4-FFF2-40B4-BE49-F238E27FC236}">
                <a16:creationId xmlns:a16="http://schemas.microsoft.com/office/drawing/2014/main" id="{57ADB30C-5100-6D73-438F-C32E64C24ED2}"/>
              </a:ext>
            </a:extLst>
          </p:cNvPr>
          <p:cNvPicPr>
            <a:picLocks noChangeAspect="1"/>
          </p:cNvPicPr>
          <p:nvPr/>
        </p:nvPicPr>
        <p:blipFill>
          <a:blip r:embed="rId2"/>
          <a:stretch>
            <a:fillRect/>
          </a:stretch>
        </p:blipFill>
        <p:spPr>
          <a:xfrm>
            <a:off x="767080" y="2000866"/>
            <a:ext cx="7797506" cy="4084974"/>
          </a:xfrm>
          <a:prstGeom prst="rect">
            <a:avLst/>
          </a:prstGeom>
        </p:spPr>
      </p:pic>
    </p:spTree>
    <p:extLst>
      <p:ext uri="{BB962C8B-B14F-4D97-AF65-F5344CB8AC3E}">
        <p14:creationId xmlns:p14="http://schemas.microsoft.com/office/powerpoint/2010/main" val="274336333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5C27B29-454E-9545-4ECB-B7B1693E5808}"/>
              </a:ext>
            </a:extLst>
          </p:cNvPr>
          <p:cNvSpPr>
            <a:spLocks noGrp="1"/>
          </p:cNvSpPr>
          <p:nvPr>
            <p:ph type="title"/>
          </p:nvPr>
        </p:nvSpPr>
        <p:spPr>
          <a:xfrm>
            <a:off x="395536" y="3302935"/>
            <a:ext cx="8352928" cy="1143000"/>
          </a:xfrm>
        </p:spPr>
        <p:txBody>
          <a:bodyPr>
            <a:normAutofit/>
          </a:bodyPr>
          <a:lstStyle/>
          <a:p>
            <a:pPr algn="ctr"/>
            <a:r>
              <a:rPr lang="fr-FR" sz="3600" i="1" dirty="0"/>
              <a:t>LES BESOINS D’INGENIERIE</a:t>
            </a:r>
            <a:endParaRPr lang="fr-FR" i="1" dirty="0"/>
          </a:p>
        </p:txBody>
      </p:sp>
    </p:spTree>
    <p:extLst>
      <p:ext uri="{BB962C8B-B14F-4D97-AF65-F5344CB8AC3E}">
        <p14:creationId xmlns:p14="http://schemas.microsoft.com/office/powerpoint/2010/main" val="398228869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8FBDB63-4831-F847-9FAC-1F40B2E7D2C8}"/>
              </a:ext>
            </a:extLst>
          </p:cNvPr>
          <p:cNvSpPr>
            <a:spLocks noGrp="1"/>
          </p:cNvSpPr>
          <p:nvPr>
            <p:ph type="title"/>
          </p:nvPr>
        </p:nvSpPr>
        <p:spPr/>
        <p:txBody>
          <a:bodyPr>
            <a:normAutofit/>
          </a:bodyPr>
          <a:lstStyle/>
          <a:p>
            <a:pPr algn="just">
              <a:lnSpc>
                <a:spcPct val="107000"/>
              </a:lnSpc>
              <a:spcAft>
                <a:spcPts val="800"/>
              </a:spcAft>
            </a:pPr>
            <a:r>
              <a:rPr lang="fr-FR" sz="1800" b="1" dirty="0"/>
              <a:t>QU’ENTEND-ON PAR « INGENIERIE DES COLLECTIVITES ? »</a:t>
            </a:r>
          </a:p>
        </p:txBody>
      </p:sp>
      <p:sp>
        <p:nvSpPr>
          <p:cNvPr id="4" name="Espace réservé du texte 3">
            <a:extLst>
              <a:ext uri="{FF2B5EF4-FFF2-40B4-BE49-F238E27FC236}">
                <a16:creationId xmlns:a16="http://schemas.microsoft.com/office/drawing/2014/main" id="{AB46953E-34F1-2C2F-F85B-20FCB502A44A}"/>
              </a:ext>
            </a:extLst>
          </p:cNvPr>
          <p:cNvSpPr>
            <a:spLocks noGrp="1"/>
          </p:cNvSpPr>
          <p:nvPr>
            <p:ph type="body" sz="quarter" idx="10"/>
          </p:nvPr>
        </p:nvSpPr>
        <p:spPr/>
        <p:txBody>
          <a:bodyPr/>
          <a:lstStyle/>
          <a:p>
            <a:r>
              <a:rPr lang="fr-FR" dirty="0"/>
              <a:t>Résultats ingénierie </a:t>
            </a:r>
          </a:p>
        </p:txBody>
      </p:sp>
      <p:sp>
        <p:nvSpPr>
          <p:cNvPr id="6" name="Rectangle 5">
            <a:extLst>
              <a:ext uri="{FF2B5EF4-FFF2-40B4-BE49-F238E27FC236}">
                <a16:creationId xmlns:a16="http://schemas.microsoft.com/office/drawing/2014/main" id="{B91AFC57-AA00-D856-F73D-DE17C0FF7B16}"/>
              </a:ext>
            </a:extLst>
          </p:cNvPr>
          <p:cNvSpPr/>
          <p:nvPr/>
        </p:nvSpPr>
        <p:spPr>
          <a:xfrm>
            <a:off x="171480" y="1769769"/>
            <a:ext cx="8801040" cy="831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00" b="1" dirty="0">
                <a:solidFill>
                  <a:schemeClr val="accent3"/>
                </a:solidFill>
              </a:rPr>
              <a:t>« Ingénierie » = moyens humains dédiés au pilotage et à l’animation en interne et auprès des acteurs du territoire des politiques locales d’atténuation  </a:t>
            </a:r>
          </a:p>
        </p:txBody>
      </p:sp>
      <p:sp>
        <p:nvSpPr>
          <p:cNvPr id="10" name="ZoneTexte 9">
            <a:extLst>
              <a:ext uri="{FF2B5EF4-FFF2-40B4-BE49-F238E27FC236}">
                <a16:creationId xmlns:a16="http://schemas.microsoft.com/office/drawing/2014/main" id="{102B9132-2DA2-4951-197B-00BEE9C39CF5}"/>
              </a:ext>
            </a:extLst>
          </p:cNvPr>
          <p:cNvSpPr txBox="1"/>
          <p:nvPr/>
        </p:nvSpPr>
        <p:spPr>
          <a:xfrm>
            <a:off x="690880" y="3165570"/>
            <a:ext cx="8082833" cy="261610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FR" sz="1800" b="0" i="0" u="none" strike="noStrike" baseline="0" dirty="0">
                <a:solidFill>
                  <a:srgbClr val="000000"/>
                </a:solidFill>
                <a:latin typeface="Lexia DaMa"/>
              </a:rPr>
              <a:t>Les chiffres pour les besoins d’ingénierie ont été construits essentiellement à partir d’extrapolation de bonnes pratiques.</a:t>
            </a:r>
          </a:p>
          <a:p>
            <a:pPr marL="285750" indent="-285750">
              <a:spcAft>
                <a:spcPts val="1200"/>
              </a:spcAft>
              <a:buFont typeface="Arial" panose="020B0604020202020204" pitchFamily="34" charset="0"/>
              <a:buChar char="•"/>
            </a:pPr>
            <a:r>
              <a:rPr lang="fr-FR" sz="1800" b="0" i="0" u="none" strike="noStrike" baseline="0" dirty="0">
                <a:solidFill>
                  <a:srgbClr val="000000"/>
                </a:solidFill>
                <a:latin typeface="Lexia DaMa"/>
              </a:rPr>
              <a:t>Le périmètre du chiffrage n’intègre pas l’ensemble des actions climat des collectivités faute de données et de retours suffisamment solides pour certains secteurs et échelons de collectivités.</a:t>
            </a:r>
          </a:p>
          <a:p>
            <a:pPr marL="285750" indent="-285750">
              <a:spcAft>
                <a:spcPts val="1200"/>
              </a:spcAft>
              <a:buFont typeface="Arial" panose="020B0604020202020204" pitchFamily="34" charset="0"/>
              <a:buChar char="•"/>
            </a:pPr>
            <a:r>
              <a:rPr lang="fr-FR" dirty="0">
                <a:solidFill>
                  <a:srgbClr val="000000"/>
                </a:solidFill>
                <a:latin typeface="Lexia DaMa"/>
              </a:rPr>
              <a:t>Les besoins n’intègrent pas les agents techniques et opérationnels pour la mise en œuvre des actions : chauffeurs de bus, artisans pour la rénovation, techniciens pour les installations d’énergie renouvelable etc. </a:t>
            </a:r>
            <a:endParaRPr lang="fr-FR" sz="1800" b="0" i="0" u="none" strike="noStrike" baseline="0" dirty="0">
              <a:solidFill>
                <a:srgbClr val="000000"/>
              </a:solidFill>
              <a:latin typeface="Lexia DaMa"/>
            </a:endParaRPr>
          </a:p>
        </p:txBody>
      </p:sp>
      <p:pic>
        <p:nvPicPr>
          <p:cNvPr id="9" name="Graphique 8" descr="Avertissement avec un remplissage uni">
            <a:extLst>
              <a:ext uri="{FF2B5EF4-FFF2-40B4-BE49-F238E27FC236}">
                <a16:creationId xmlns:a16="http://schemas.microsoft.com/office/drawing/2014/main" id="{32AD2006-DD2D-BE6A-738B-9C0E05F82E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167" y="3159034"/>
            <a:ext cx="439360" cy="439360"/>
          </a:xfrm>
          <a:prstGeom prst="rect">
            <a:avLst/>
          </a:prstGeom>
        </p:spPr>
      </p:pic>
      <p:pic>
        <p:nvPicPr>
          <p:cNvPr id="13" name="Graphique 12" descr="Avertissement avec un remplissage uni">
            <a:extLst>
              <a:ext uri="{FF2B5EF4-FFF2-40B4-BE49-F238E27FC236}">
                <a16:creationId xmlns:a16="http://schemas.microsoft.com/office/drawing/2014/main" id="{0EA18EA4-890B-1D36-FE6C-C78E8D8931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167" y="3846399"/>
            <a:ext cx="439360" cy="439360"/>
          </a:xfrm>
          <a:prstGeom prst="rect">
            <a:avLst/>
          </a:prstGeom>
        </p:spPr>
      </p:pic>
      <p:pic>
        <p:nvPicPr>
          <p:cNvPr id="14" name="Graphique 13" descr="Avertissement avec un remplissage uni">
            <a:extLst>
              <a:ext uri="{FF2B5EF4-FFF2-40B4-BE49-F238E27FC236}">
                <a16:creationId xmlns:a16="http://schemas.microsoft.com/office/drawing/2014/main" id="{C6AA0843-DE1F-E052-FC4A-44F6385031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167" y="4824015"/>
            <a:ext cx="439360" cy="439360"/>
          </a:xfrm>
          <a:prstGeom prst="rect">
            <a:avLst/>
          </a:prstGeom>
        </p:spPr>
      </p:pic>
    </p:spTree>
    <p:extLst>
      <p:ext uri="{BB962C8B-B14F-4D97-AF65-F5344CB8AC3E}">
        <p14:creationId xmlns:p14="http://schemas.microsoft.com/office/powerpoint/2010/main" val="275268330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3E72EC8-01E5-905C-0A0C-342CA879AEDD}"/>
              </a:ext>
            </a:extLst>
          </p:cNvPr>
          <p:cNvSpPr>
            <a:spLocks noGrp="1"/>
          </p:cNvSpPr>
          <p:nvPr>
            <p:ph type="title"/>
          </p:nvPr>
        </p:nvSpPr>
        <p:spPr>
          <a:xfrm>
            <a:off x="118726" y="404813"/>
            <a:ext cx="8906548" cy="720080"/>
          </a:xfrm>
        </p:spPr>
        <p:txBody>
          <a:bodyPr>
            <a:noAutofit/>
          </a:bodyPr>
          <a:lstStyle/>
          <a:p>
            <a:r>
              <a:rPr lang="fr-FR" sz="1800" b="1" dirty="0"/>
              <a:t>Accélérer l’action climat des collectivités nécessite de renforcer leurs moyens d’ingénierie : </a:t>
            </a:r>
            <a:r>
              <a:rPr lang="fr-FR" sz="1100" dirty="0"/>
              <a:t>~  </a:t>
            </a:r>
            <a:r>
              <a:rPr lang="fr-FR" sz="1800" b="1" dirty="0"/>
              <a:t>25 000 agents dédiés (au minimum), soit 1,5 Md€/an</a:t>
            </a:r>
            <a:endParaRPr lang="fr-FR" sz="1800" b="1" dirty="0">
              <a:cs typeface="Helvetica"/>
            </a:endParaRPr>
          </a:p>
        </p:txBody>
      </p:sp>
      <p:sp>
        <p:nvSpPr>
          <p:cNvPr id="4" name="Espace réservé du texte 3">
            <a:extLst>
              <a:ext uri="{FF2B5EF4-FFF2-40B4-BE49-F238E27FC236}">
                <a16:creationId xmlns:a16="http://schemas.microsoft.com/office/drawing/2014/main" id="{6B02908E-B52D-B059-88B7-10513F7C34BD}"/>
              </a:ext>
            </a:extLst>
          </p:cNvPr>
          <p:cNvSpPr>
            <a:spLocks noGrp="1"/>
          </p:cNvSpPr>
          <p:nvPr>
            <p:ph type="body" sz="quarter" idx="10"/>
          </p:nvPr>
        </p:nvSpPr>
        <p:spPr>
          <a:xfrm>
            <a:off x="160080" y="115888"/>
            <a:ext cx="8640960" cy="288925"/>
          </a:xfrm>
        </p:spPr>
        <p:txBody>
          <a:bodyPr/>
          <a:lstStyle/>
          <a:p>
            <a:r>
              <a:rPr lang="fr-FR" dirty="0"/>
              <a:t>Résultats ingénierie</a:t>
            </a:r>
          </a:p>
        </p:txBody>
      </p:sp>
      <p:sp>
        <p:nvSpPr>
          <p:cNvPr id="13" name="Accolade ouvrante 12">
            <a:extLst>
              <a:ext uri="{FF2B5EF4-FFF2-40B4-BE49-F238E27FC236}">
                <a16:creationId xmlns:a16="http://schemas.microsoft.com/office/drawing/2014/main" id="{BDC2317B-309C-9A3E-654D-13207E69497A}"/>
              </a:ext>
            </a:extLst>
          </p:cNvPr>
          <p:cNvSpPr/>
          <p:nvPr/>
        </p:nvSpPr>
        <p:spPr>
          <a:xfrm>
            <a:off x="3427864" y="1635013"/>
            <a:ext cx="524021" cy="3033837"/>
          </a:xfrm>
          <a:prstGeom prst="leftBrace">
            <a:avLst/>
          </a:prstGeom>
          <a:ln w="762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ZoneTexte 13">
            <a:extLst>
              <a:ext uri="{FF2B5EF4-FFF2-40B4-BE49-F238E27FC236}">
                <a16:creationId xmlns:a16="http://schemas.microsoft.com/office/drawing/2014/main" id="{878F5311-1B3B-D799-567C-36407639F5E7}"/>
              </a:ext>
            </a:extLst>
          </p:cNvPr>
          <p:cNvSpPr txBox="1"/>
          <p:nvPr/>
        </p:nvSpPr>
        <p:spPr>
          <a:xfrm>
            <a:off x="370276" y="2452127"/>
            <a:ext cx="3115144" cy="2031325"/>
          </a:xfrm>
          <a:prstGeom prst="rect">
            <a:avLst/>
          </a:prstGeom>
          <a:noFill/>
        </p:spPr>
        <p:txBody>
          <a:bodyPr wrap="square" rtlCol="0">
            <a:spAutoFit/>
          </a:bodyPr>
          <a:lstStyle/>
          <a:p>
            <a:r>
              <a:rPr lang="fr-FR" dirty="0"/>
              <a:t>~ 25 000 ETP (au minimum) pour le pilotage et l’animation des politiques climat locales</a:t>
            </a:r>
          </a:p>
          <a:p>
            <a:endParaRPr lang="fr-FR" dirty="0"/>
          </a:p>
          <a:p>
            <a:r>
              <a:rPr lang="fr-FR" dirty="0">
                <a:sym typeface="Wingdings" panose="05000000000000000000" pitchFamily="2" charset="2"/>
              </a:rPr>
              <a:t> 1,5 Md/an de dépenses « salariales » dédiées</a:t>
            </a:r>
            <a:endParaRPr lang="fr-FR" dirty="0"/>
          </a:p>
        </p:txBody>
      </p:sp>
      <p:pic>
        <p:nvPicPr>
          <p:cNvPr id="15" name="Graphique 14" descr="Tête avec engrenages avec un remplissage uni">
            <a:extLst>
              <a:ext uri="{FF2B5EF4-FFF2-40B4-BE49-F238E27FC236}">
                <a16:creationId xmlns:a16="http://schemas.microsoft.com/office/drawing/2014/main" id="{A9C267A2-E70A-504D-A289-54061EEA19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0919" y="1489966"/>
            <a:ext cx="914400" cy="914400"/>
          </a:xfrm>
          <a:prstGeom prst="rect">
            <a:avLst/>
          </a:prstGeom>
        </p:spPr>
      </p:pic>
      <p:sp>
        <p:nvSpPr>
          <p:cNvPr id="2" name="Rectangle 1">
            <a:extLst>
              <a:ext uri="{FF2B5EF4-FFF2-40B4-BE49-F238E27FC236}">
                <a16:creationId xmlns:a16="http://schemas.microsoft.com/office/drawing/2014/main" id="{B01A4F61-33CA-80FD-8595-61F2FDFA6F0C}"/>
              </a:ext>
            </a:extLst>
          </p:cNvPr>
          <p:cNvSpPr/>
          <p:nvPr/>
        </p:nvSpPr>
        <p:spPr>
          <a:xfrm>
            <a:off x="4170325" y="1438315"/>
            <a:ext cx="4718675" cy="379040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indent="-285750">
              <a:spcBef>
                <a:spcPts val="2400"/>
              </a:spcBef>
              <a:buFont typeface="Arial" panose="020B0604020202020204" pitchFamily="34" charset="0"/>
              <a:buChar char="•"/>
            </a:pPr>
            <a:r>
              <a:rPr lang="fr-FR" sz="1200" b="1" i="0" u="none" strike="noStrike" baseline="0" dirty="0">
                <a:solidFill>
                  <a:schemeClr val="tx1"/>
                </a:solidFill>
                <a:latin typeface="HelveticaNeueLT Std"/>
              </a:rPr>
              <a:t>DES MOYENS </a:t>
            </a:r>
            <a:r>
              <a:rPr lang="fr-FR" sz="1200" b="1" i="0" u="none" strike="noStrike" baseline="0" dirty="0">
                <a:solidFill>
                  <a:schemeClr val="accent3"/>
                </a:solidFill>
                <a:latin typeface="HelveticaNeueLT Std"/>
              </a:rPr>
              <a:t>POUR ÉLABORER ET ASSURER LE SUIVI DE LA STRATÉGIE CLIMAT</a:t>
            </a:r>
            <a:r>
              <a:rPr lang="fr-FR" sz="1200" b="1" i="0" u="none" strike="noStrike" baseline="0" dirty="0">
                <a:solidFill>
                  <a:schemeClr val="tx1"/>
                </a:solidFill>
                <a:latin typeface="HelveticaNeueLT Std"/>
              </a:rPr>
              <a:t> DE LA COLLECTIVITÉ </a:t>
            </a:r>
            <a:br>
              <a:rPr lang="fr-FR" sz="1200" b="1" i="0" u="none" strike="noStrike" baseline="0" dirty="0">
                <a:solidFill>
                  <a:schemeClr val="tx1"/>
                </a:solidFill>
                <a:latin typeface="HelveticaNeueLT Std"/>
              </a:rPr>
            </a:br>
            <a:r>
              <a:rPr lang="fr-FR" sz="1200" b="1" i="0" u="none" strike="noStrike" baseline="0" dirty="0">
                <a:solidFill>
                  <a:schemeClr val="tx1"/>
                </a:solidFill>
                <a:latin typeface="HelveticaNeueLT Std"/>
              </a:rPr>
              <a:t>(3000 ETP)</a:t>
            </a:r>
          </a:p>
          <a:p>
            <a:pPr marL="285750" indent="-285750">
              <a:spcBef>
                <a:spcPts val="2400"/>
              </a:spcBef>
              <a:buFont typeface="Arial" panose="020B0604020202020204" pitchFamily="34" charset="0"/>
              <a:buChar char="•"/>
            </a:pPr>
            <a:r>
              <a:rPr lang="fr-FR" sz="1200" b="1" i="0" u="none" strike="noStrike" baseline="0" dirty="0">
                <a:solidFill>
                  <a:schemeClr val="tx1"/>
                </a:solidFill>
                <a:latin typeface="HelveticaNeueLT Std"/>
              </a:rPr>
              <a:t>DES MOYENS POUR </a:t>
            </a:r>
            <a:r>
              <a:rPr lang="fr-FR" sz="1200" b="1" i="0" u="none" strike="noStrike" baseline="0" dirty="0">
                <a:solidFill>
                  <a:schemeClr val="accent3"/>
                </a:solidFill>
                <a:latin typeface="HelveticaNeueLT Std"/>
              </a:rPr>
              <a:t>LANCER ET SUIVRE LA RÉALISATION DES PROJETS D’INVESTISSEMENT SUR LE PATRIMOINE </a:t>
            </a:r>
            <a:r>
              <a:rPr lang="fr-FR" sz="1200" b="1" i="0" u="none" strike="noStrike" baseline="0" dirty="0">
                <a:solidFill>
                  <a:schemeClr val="tx1"/>
                </a:solidFill>
                <a:latin typeface="HelveticaNeueLT Std"/>
              </a:rPr>
              <a:t>DES COLLECTIVITÉS </a:t>
            </a:r>
            <a:br>
              <a:rPr lang="fr-FR" sz="1200" b="1" i="0" u="none" strike="noStrike" baseline="0" dirty="0">
                <a:solidFill>
                  <a:schemeClr val="tx1"/>
                </a:solidFill>
                <a:latin typeface="HelveticaNeueLT Std"/>
              </a:rPr>
            </a:br>
            <a:r>
              <a:rPr lang="fr-FR" sz="1200" b="1" i="0" u="none" strike="noStrike" baseline="0" dirty="0">
                <a:solidFill>
                  <a:schemeClr val="tx1"/>
                </a:solidFill>
                <a:latin typeface="HelveticaNeueLT Std"/>
              </a:rPr>
              <a:t>(12 000 ETP)</a:t>
            </a:r>
            <a:endParaRPr lang="fr-FR" sz="1200" b="1" dirty="0">
              <a:solidFill>
                <a:schemeClr val="tx1"/>
              </a:solidFill>
              <a:latin typeface="HelveticaNeueLT Std"/>
            </a:endParaRPr>
          </a:p>
          <a:p>
            <a:pPr marL="285750" indent="-285750">
              <a:spcBef>
                <a:spcPts val="2400"/>
              </a:spcBef>
              <a:buFont typeface="Arial" panose="020B0604020202020204" pitchFamily="34" charset="0"/>
              <a:buChar char="•"/>
            </a:pPr>
            <a:r>
              <a:rPr lang="fr-FR" sz="1200" b="1" i="0" u="none" strike="noStrike" baseline="0" dirty="0">
                <a:solidFill>
                  <a:schemeClr val="tx1"/>
                </a:solidFill>
                <a:latin typeface="HelveticaNeueLT Std"/>
              </a:rPr>
              <a:t>DES MOYENS HUMAINS </a:t>
            </a:r>
            <a:r>
              <a:rPr lang="fr-FR" sz="1200" b="1" i="0" u="none" strike="noStrike" baseline="0" dirty="0">
                <a:solidFill>
                  <a:schemeClr val="accent3"/>
                </a:solidFill>
                <a:latin typeface="HelveticaNeueLT Std"/>
              </a:rPr>
              <a:t>POUR MOBILISER LES ACTEURS DU TERRTOIRE </a:t>
            </a:r>
            <a:br>
              <a:rPr lang="fr-FR" sz="1200" b="1" i="0" u="none" strike="noStrike" baseline="0" dirty="0">
                <a:solidFill>
                  <a:schemeClr val="accent3"/>
                </a:solidFill>
                <a:latin typeface="HelveticaNeueLT Std"/>
              </a:rPr>
            </a:br>
            <a:r>
              <a:rPr lang="fr-FR" sz="1200" b="1" i="0" u="none" strike="noStrike" baseline="0" dirty="0">
                <a:solidFill>
                  <a:schemeClr val="tx1"/>
                </a:solidFill>
                <a:latin typeface="HelveticaNeueLT Std"/>
              </a:rPr>
              <a:t>(9 000 ETP)</a:t>
            </a:r>
            <a:endParaRPr lang="fr-FR" sz="1200" b="1" dirty="0">
              <a:solidFill>
                <a:schemeClr val="tx1"/>
              </a:solidFill>
            </a:endParaRPr>
          </a:p>
        </p:txBody>
      </p:sp>
      <p:sp>
        <p:nvSpPr>
          <p:cNvPr id="5" name="Organigramme : Connecteur 4">
            <a:extLst>
              <a:ext uri="{FF2B5EF4-FFF2-40B4-BE49-F238E27FC236}">
                <a16:creationId xmlns:a16="http://schemas.microsoft.com/office/drawing/2014/main" id="{C4111F9B-DFA6-5EBE-1AEB-878D25D634CB}"/>
              </a:ext>
            </a:extLst>
          </p:cNvPr>
          <p:cNvSpPr/>
          <p:nvPr/>
        </p:nvSpPr>
        <p:spPr>
          <a:xfrm>
            <a:off x="3957642" y="2060058"/>
            <a:ext cx="436880" cy="426720"/>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1</a:t>
            </a:r>
          </a:p>
        </p:txBody>
      </p:sp>
      <p:sp>
        <p:nvSpPr>
          <p:cNvPr id="6" name="Organigramme : Connecteur 5">
            <a:extLst>
              <a:ext uri="{FF2B5EF4-FFF2-40B4-BE49-F238E27FC236}">
                <a16:creationId xmlns:a16="http://schemas.microsoft.com/office/drawing/2014/main" id="{6EDDC4DF-7C9B-FEAD-0B03-BD9F99E841DB}"/>
              </a:ext>
            </a:extLst>
          </p:cNvPr>
          <p:cNvSpPr/>
          <p:nvPr/>
        </p:nvSpPr>
        <p:spPr>
          <a:xfrm>
            <a:off x="3951885" y="2906798"/>
            <a:ext cx="436880" cy="426720"/>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2</a:t>
            </a:r>
          </a:p>
        </p:txBody>
      </p:sp>
      <p:sp>
        <p:nvSpPr>
          <p:cNvPr id="7" name="Organigramme : Connecteur 6">
            <a:extLst>
              <a:ext uri="{FF2B5EF4-FFF2-40B4-BE49-F238E27FC236}">
                <a16:creationId xmlns:a16="http://schemas.microsoft.com/office/drawing/2014/main" id="{F640B41E-B57B-BE5B-2486-EBA93B0846C3}"/>
              </a:ext>
            </a:extLst>
          </p:cNvPr>
          <p:cNvSpPr/>
          <p:nvPr/>
        </p:nvSpPr>
        <p:spPr>
          <a:xfrm>
            <a:off x="3972205" y="3932365"/>
            <a:ext cx="436880" cy="426720"/>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3</a:t>
            </a:r>
          </a:p>
        </p:txBody>
      </p:sp>
      <p:sp>
        <p:nvSpPr>
          <p:cNvPr id="8" name="Signe Plus 7">
            <a:extLst>
              <a:ext uri="{FF2B5EF4-FFF2-40B4-BE49-F238E27FC236}">
                <a16:creationId xmlns:a16="http://schemas.microsoft.com/office/drawing/2014/main" id="{5943D4C8-819E-B7BC-E3F9-99C1D1CC2BF3}"/>
              </a:ext>
            </a:extLst>
          </p:cNvPr>
          <p:cNvSpPr/>
          <p:nvPr/>
        </p:nvSpPr>
        <p:spPr>
          <a:xfrm>
            <a:off x="301234" y="5004894"/>
            <a:ext cx="522322" cy="548481"/>
          </a:xfrm>
          <a:prstGeom prst="mathPlus">
            <a:avLst>
              <a:gd name="adj1" fmla="val 219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7E8CEEA3-85A7-A3E6-3DB6-D461091E8A2D}"/>
              </a:ext>
            </a:extLst>
          </p:cNvPr>
          <p:cNvSpPr/>
          <p:nvPr/>
        </p:nvSpPr>
        <p:spPr>
          <a:xfrm>
            <a:off x="853360" y="4957932"/>
            <a:ext cx="7274560" cy="64819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lang="fr-FR" dirty="0"/>
              <a:t>« Verdir » l’ingénierie existante, former les agents et les élus </a:t>
            </a:r>
          </a:p>
        </p:txBody>
      </p:sp>
      <p:pic>
        <p:nvPicPr>
          <p:cNvPr id="10" name="Graphique 9" descr="Avertissement avec un remplissage uni">
            <a:extLst>
              <a:ext uri="{FF2B5EF4-FFF2-40B4-BE49-F238E27FC236}">
                <a16:creationId xmlns:a16="http://schemas.microsoft.com/office/drawing/2014/main" id="{44F7FE88-A8D0-7C76-D5DB-0F3518787A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2715" y="5867731"/>
            <a:ext cx="439360" cy="439360"/>
          </a:xfrm>
          <a:prstGeom prst="rect">
            <a:avLst/>
          </a:prstGeom>
        </p:spPr>
      </p:pic>
      <p:sp>
        <p:nvSpPr>
          <p:cNvPr id="11" name="Rectangle 10">
            <a:extLst>
              <a:ext uri="{FF2B5EF4-FFF2-40B4-BE49-F238E27FC236}">
                <a16:creationId xmlns:a16="http://schemas.microsoft.com/office/drawing/2014/main" id="{5222A144-9872-E4B2-624D-0E75C1DA82AF}"/>
              </a:ext>
            </a:extLst>
          </p:cNvPr>
          <p:cNvSpPr/>
          <p:nvPr/>
        </p:nvSpPr>
        <p:spPr>
          <a:xfrm>
            <a:off x="853360" y="5763315"/>
            <a:ext cx="7274560" cy="64819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lang="fr-FR" dirty="0"/>
              <a:t>Différents modes d’organisation de l’ingénierie sont possibles </a:t>
            </a:r>
          </a:p>
        </p:txBody>
      </p:sp>
    </p:spTree>
    <p:extLst>
      <p:ext uri="{BB962C8B-B14F-4D97-AF65-F5344CB8AC3E}">
        <p14:creationId xmlns:p14="http://schemas.microsoft.com/office/powerpoint/2010/main" val="222852421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3E72EC8-01E5-905C-0A0C-342CA879AEDD}"/>
              </a:ext>
            </a:extLst>
          </p:cNvPr>
          <p:cNvSpPr>
            <a:spLocks noGrp="1"/>
          </p:cNvSpPr>
          <p:nvPr>
            <p:ph type="title"/>
          </p:nvPr>
        </p:nvSpPr>
        <p:spPr>
          <a:xfrm>
            <a:off x="118726" y="404813"/>
            <a:ext cx="8906548" cy="720080"/>
          </a:xfrm>
        </p:spPr>
        <p:txBody>
          <a:bodyPr>
            <a:noAutofit/>
          </a:bodyPr>
          <a:lstStyle/>
          <a:p>
            <a:r>
              <a:rPr lang="fr-FR" sz="1800" b="1" dirty="0"/>
              <a:t>Accélérer l’action climat des collectivités nécessite de renforcer leurs moyens d’ingénierie : plus de 25 000 agents dédiés (au minimum), soit 1,5 Md€/an</a:t>
            </a:r>
            <a:endParaRPr lang="fr-FR" sz="1800" b="1" dirty="0">
              <a:cs typeface="Helvetica"/>
            </a:endParaRPr>
          </a:p>
        </p:txBody>
      </p:sp>
      <p:sp>
        <p:nvSpPr>
          <p:cNvPr id="4" name="Espace réservé du texte 3">
            <a:extLst>
              <a:ext uri="{FF2B5EF4-FFF2-40B4-BE49-F238E27FC236}">
                <a16:creationId xmlns:a16="http://schemas.microsoft.com/office/drawing/2014/main" id="{6B02908E-B52D-B059-88B7-10513F7C34BD}"/>
              </a:ext>
            </a:extLst>
          </p:cNvPr>
          <p:cNvSpPr>
            <a:spLocks noGrp="1"/>
          </p:cNvSpPr>
          <p:nvPr>
            <p:ph type="body" sz="quarter" idx="10"/>
          </p:nvPr>
        </p:nvSpPr>
        <p:spPr>
          <a:xfrm>
            <a:off x="139760" y="115888"/>
            <a:ext cx="8640960" cy="288925"/>
          </a:xfrm>
        </p:spPr>
        <p:txBody>
          <a:bodyPr/>
          <a:lstStyle/>
          <a:p>
            <a:r>
              <a:rPr lang="fr-FR" dirty="0"/>
              <a:t>Résultats - ingénierie</a:t>
            </a:r>
          </a:p>
        </p:txBody>
      </p:sp>
      <p:pic>
        <p:nvPicPr>
          <p:cNvPr id="7" name="Image 6">
            <a:extLst>
              <a:ext uri="{FF2B5EF4-FFF2-40B4-BE49-F238E27FC236}">
                <a16:creationId xmlns:a16="http://schemas.microsoft.com/office/drawing/2014/main" id="{5DB28293-307D-74CA-3F2B-AD257966DCD2}"/>
              </a:ext>
            </a:extLst>
          </p:cNvPr>
          <p:cNvPicPr>
            <a:picLocks noChangeAspect="1"/>
          </p:cNvPicPr>
          <p:nvPr/>
        </p:nvPicPr>
        <p:blipFill>
          <a:blip r:embed="rId3"/>
          <a:stretch>
            <a:fillRect/>
          </a:stretch>
        </p:blipFill>
        <p:spPr>
          <a:xfrm>
            <a:off x="847787" y="1554480"/>
            <a:ext cx="7448426" cy="4528479"/>
          </a:xfrm>
          <a:prstGeom prst="rect">
            <a:avLst/>
          </a:prstGeom>
        </p:spPr>
      </p:pic>
      <p:sp>
        <p:nvSpPr>
          <p:cNvPr id="8" name="Organigramme : Connecteur 7">
            <a:extLst>
              <a:ext uri="{FF2B5EF4-FFF2-40B4-BE49-F238E27FC236}">
                <a16:creationId xmlns:a16="http://schemas.microsoft.com/office/drawing/2014/main" id="{5627F34F-8353-B3A9-E386-D73BC0C61FEF}"/>
              </a:ext>
            </a:extLst>
          </p:cNvPr>
          <p:cNvSpPr/>
          <p:nvPr/>
        </p:nvSpPr>
        <p:spPr>
          <a:xfrm>
            <a:off x="390587" y="2490634"/>
            <a:ext cx="436880" cy="426720"/>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1</a:t>
            </a:r>
          </a:p>
        </p:txBody>
      </p:sp>
      <p:sp>
        <p:nvSpPr>
          <p:cNvPr id="9" name="Organigramme : Connecteur 8">
            <a:extLst>
              <a:ext uri="{FF2B5EF4-FFF2-40B4-BE49-F238E27FC236}">
                <a16:creationId xmlns:a16="http://schemas.microsoft.com/office/drawing/2014/main" id="{22F5EF4A-EAB5-FD5A-F0D2-DFEFA3F4B227}"/>
              </a:ext>
            </a:extLst>
          </p:cNvPr>
          <p:cNvSpPr/>
          <p:nvPr/>
        </p:nvSpPr>
        <p:spPr>
          <a:xfrm>
            <a:off x="410907" y="3853507"/>
            <a:ext cx="436880" cy="426720"/>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2</a:t>
            </a:r>
          </a:p>
        </p:txBody>
      </p:sp>
    </p:spTree>
    <p:extLst>
      <p:ext uri="{BB962C8B-B14F-4D97-AF65-F5344CB8AC3E}">
        <p14:creationId xmlns:p14="http://schemas.microsoft.com/office/powerpoint/2010/main" val="425662628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3E72EC8-01E5-905C-0A0C-342CA879AEDD}"/>
              </a:ext>
            </a:extLst>
          </p:cNvPr>
          <p:cNvSpPr>
            <a:spLocks noGrp="1"/>
          </p:cNvSpPr>
          <p:nvPr>
            <p:ph type="title"/>
          </p:nvPr>
        </p:nvSpPr>
        <p:spPr>
          <a:xfrm>
            <a:off x="118726" y="404813"/>
            <a:ext cx="8906548" cy="720080"/>
          </a:xfrm>
        </p:spPr>
        <p:txBody>
          <a:bodyPr>
            <a:noAutofit/>
          </a:bodyPr>
          <a:lstStyle/>
          <a:p>
            <a:r>
              <a:rPr lang="fr-FR" sz="1800" b="1" dirty="0"/>
              <a:t>Accélérer l’action climat des collectivités nécessite de renforcer leurs moyens d’ingénierie : plus de 25 000 agents dédiés (au minimum), soit 1,5 Md€/an</a:t>
            </a:r>
            <a:endParaRPr lang="fr-FR" sz="1800" b="1" dirty="0">
              <a:cs typeface="Helvetica"/>
            </a:endParaRPr>
          </a:p>
        </p:txBody>
      </p:sp>
      <p:sp>
        <p:nvSpPr>
          <p:cNvPr id="4" name="Espace réservé du texte 3">
            <a:extLst>
              <a:ext uri="{FF2B5EF4-FFF2-40B4-BE49-F238E27FC236}">
                <a16:creationId xmlns:a16="http://schemas.microsoft.com/office/drawing/2014/main" id="{6B02908E-B52D-B059-88B7-10513F7C34BD}"/>
              </a:ext>
            </a:extLst>
          </p:cNvPr>
          <p:cNvSpPr>
            <a:spLocks noGrp="1"/>
          </p:cNvSpPr>
          <p:nvPr>
            <p:ph type="body" sz="quarter" idx="10"/>
          </p:nvPr>
        </p:nvSpPr>
        <p:spPr>
          <a:xfrm>
            <a:off x="139760" y="115888"/>
            <a:ext cx="8640960" cy="288925"/>
          </a:xfrm>
        </p:spPr>
        <p:txBody>
          <a:bodyPr/>
          <a:lstStyle/>
          <a:p>
            <a:r>
              <a:rPr lang="fr-FR" dirty="0"/>
              <a:t>Résultats - ingénierie</a:t>
            </a:r>
          </a:p>
        </p:txBody>
      </p:sp>
      <p:pic>
        <p:nvPicPr>
          <p:cNvPr id="12" name="Image 11">
            <a:extLst>
              <a:ext uri="{FF2B5EF4-FFF2-40B4-BE49-F238E27FC236}">
                <a16:creationId xmlns:a16="http://schemas.microsoft.com/office/drawing/2014/main" id="{5F55DB00-9421-FFE9-5583-CBF85359F4BD}"/>
              </a:ext>
            </a:extLst>
          </p:cNvPr>
          <p:cNvPicPr>
            <a:picLocks noChangeAspect="1"/>
          </p:cNvPicPr>
          <p:nvPr/>
        </p:nvPicPr>
        <p:blipFill>
          <a:blip r:embed="rId3"/>
          <a:stretch>
            <a:fillRect/>
          </a:stretch>
        </p:blipFill>
        <p:spPr>
          <a:xfrm>
            <a:off x="3149600" y="1427698"/>
            <a:ext cx="4928840" cy="963216"/>
          </a:xfrm>
          <a:prstGeom prst="rect">
            <a:avLst/>
          </a:prstGeom>
        </p:spPr>
      </p:pic>
      <p:pic>
        <p:nvPicPr>
          <p:cNvPr id="14" name="Image 13">
            <a:extLst>
              <a:ext uri="{FF2B5EF4-FFF2-40B4-BE49-F238E27FC236}">
                <a16:creationId xmlns:a16="http://schemas.microsoft.com/office/drawing/2014/main" id="{C28BFCFA-91EC-56E8-4F86-1C36A64AD03A}"/>
              </a:ext>
            </a:extLst>
          </p:cNvPr>
          <p:cNvPicPr>
            <a:picLocks noChangeAspect="1"/>
          </p:cNvPicPr>
          <p:nvPr/>
        </p:nvPicPr>
        <p:blipFill>
          <a:blip r:embed="rId4"/>
          <a:stretch>
            <a:fillRect/>
          </a:stretch>
        </p:blipFill>
        <p:spPr>
          <a:xfrm>
            <a:off x="1106199" y="2390914"/>
            <a:ext cx="7012881" cy="3823801"/>
          </a:xfrm>
          <a:prstGeom prst="rect">
            <a:avLst/>
          </a:prstGeom>
        </p:spPr>
      </p:pic>
      <p:sp>
        <p:nvSpPr>
          <p:cNvPr id="16" name="Organigramme : Connecteur 15">
            <a:extLst>
              <a:ext uri="{FF2B5EF4-FFF2-40B4-BE49-F238E27FC236}">
                <a16:creationId xmlns:a16="http://schemas.microsoft.com/office/drawing/2014/main" id="{A51079A9-FCCE-8FAB-46BF-D2FF45B565A8}"/>
              </a:ext>
            </a:extLst>
          </p:cNvPr>
          <p:cNvSpPr/>
          <p:nvPr/>
        </p:nvSpPr>
        <p:spPr>
          <a:xfrm>
            <a:off x="669319" y="2390914"/>
            <a:ext cx="436880" cy="426720"/>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3</a:t>
            </a:r>
          </a:p>
        </p:txBody>
      </p:sp>
    </p:spTree>
    <p:extLst>
      <p:ext uri="{BB962C8B-B14F-4D97-AF65-F5344CB8AC3E}">
        <p14:creationId xmlns:p14="http://schemas.microsoft.com/office/powerpoint/2010/main" val="77261868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07F2071-F100-C788-FD77-461B6D38EDC3}"/>
              </a:ext>
            </a:extLst>
          </p:cNvPr>
          <p:cNvSpPr>
            <a:spLocks noGrp="1"/>
          </p:cNvSpPr>
          <p:nvPr>
            <p:ph type="title"/>
          </p:nvPr>
        </p:nvSpPr>
        <p:spPr/>
        <p:txBody>
          <a:bodyPr/>
          <a:lstStyle/>
          <a:p>
            <a:pPr algn="ctr"/>
            <a:r>
              <a:rPr lang="fr-FR" dirty="0"/>
              <a:t>QUESTIONS ?</a:t>
            </a:r>
          </a:p>
        </p:txBody>
      </p:sp>
    </p:spTree>
    <p:extLst>
      <p:ext uri="{BB962C8B-B14F-4D97-AF65-F5344CB8AC3E}">
        <p14:creationId xmlns:p14="http://schemas.microsoft.com/office/powerpoint/2010/main" val="209562373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EA71070-4EEF-02BB-A290-F78C84768B4F}"/>
              </a:ext>
            </a:extLst>
          </p:cNvPr>
          <p:cNvSpPr>
            <a:spLocks noGrp="1"/>
          </p:cNvSpPr>
          <p:nvPr>
            <p:ph type="title"/>
          </p:nvPr>
        </p:nvSpPr>
        <p:spPr/>
        <p:txBody>
          <a:bodyPr>
            <a:normAutofit fontScale="90000"/>
          </a:bodyPr>
          <a:lstStyle/>
          <a:p>
            <a:r>
              <a:rPr lang="fr-FR" sz="3600" b="1" dirty="0"/>
              <a:t>III – Penser la sobriété dans les projets de territoire à travers la prospective : focus sur deux initiatives locales </a:t>
            </a:r>
            <a:endParaRPr lang="fr-FR" dirty="0"/>
          </a:p>
        </p:txBody>
      </p:sp>
    </p:spTree>
    <p:extLst>
      <p:ext uri="{BB962C8B-B14F-4D97-AF65-F5344CB8AC3E}">
        <p14:creationId xmlns:p14="http://schemas.microsoft.com/office/powerpoint/2010/main" val="120442060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32BB895-3B48-DC00-A515-8D2CA7023140}"/>
              </a:ext>
            </a:extLst>
          </p:cNvPr>
          <p:cNvSpPr>
            <a:spLocks noGrp="1"/>
          </p:cNvSpPr>
          <p:nvPr>
            <p:ph type="title"/>
          </p:nvPr>
        </p:nvSpPr>
        <p:spPr>
          <a:xfrm>
            <a:off x="249578" y="139905"/>
            <a:ext cx="8640960" cy="950608"/>
          </a:xfrm>
        </p:spPr>
        <p:txBody>
          <a:bodyPr>
            <a:normAutofit/>
          </a:bodyPr>
          <a:lstStyle/>
          <a:p>
            <a:pPr algn="l"/>
            <a:r>
              <a:rPr lang="fr-FR" sz="2200" b="1" dirty="0"/>
              <a:t>Exemple 1 : Etude des scénarios de neutralité carbone 2050 d’une métropole française (</a:t>
            </a:r>
            <a:r>
              <a:rPr lang="fr-FR" sz="2200" b="1" dirty="0" err="1"/>
              <a:t>Enerdata</a:t>
            </a:r>
            <a:r>
              <a:rPr lang="fr-FR" sz="2200" b="1" dirty="0"/>
              <a:t>/I4CE/</a:t>
            </a:r>
            <a:r>
              <a:rPr lang="fr-FR" sz="2200" b="1" dirty="0" err="1"/>
              <a:t>Solagro</a:t>
            </a:r>
            <a:r>
              <a:rPr lang="fr-FR" sz="2200" b="1" dirty="0"/>
              <a:t>)</a:t>
            </a:r>
          </a:p>
        </p:txBody>
      </p:sp>
      <p:sp>
        <p:nvSpPr>
          <p:cNvPr id="2" name="Flèche droite 31">
            <a:extLst>
              <a:ext uri="{FF2B5EF4-FFF2-40B4-BE49-F238E27FC236}">
                <a16:creationId xmlns:a16="http://schemas.microsoft.com/office/drawing/2014/main" id="{DA2F9B03-5881-064A-72FE-F97755251B76}"/>
              </a:ext>
            </a:extLst>
          </p:cNvPr>
          <p:cNvSpPr/>
          <p:nvPr/>
        </p:nvSpPr>
        <p:spPr>
          <a:xfrm>
            <a:off x="249578" y="3910862"/>
            <a:ext cx="6930612" cy="538153"/>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fr-FR" dirty="0"/>
          </a:p>
        </p:txBody>
      </p:sp>
      <p:sp>
        <p:nvSpPr>
          <p:cNvPr id="4" name="ZoneTexte 28">
            <a:extLst>
              <a:ext uri="{FF2B5EF4-FFF2-40B4-BE49-F238E27FC236}">
                <a16:creationId xmlns:a16="http://schemas.microsoft.com/office/drawing/2014/main" id="{019EA959-58C8-8419-717D-BE3C01D3E105}"/>
              </a:ext>
            </a:extLst>
          </p:cNvPr>
          <p:cNvSpPr txBox="1">
            <a:spLocks noChangeArrowheads="1"/>
          </p:cNvSpPr>
          <p:nvPr/>
        </p:nvSpPr>
        <p:spPr bwMode="auto">
          <a:xfrm>
            <a:off x="7146327" y="2262238"/>
            <a:ext cx="1952601" cy="329724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600" i="0" u="none" strike="noStrike" cap="none" normalizeH="0" baseline="0" dirty="0">
              <a:ln>
                <a:noFill/>
              </a:ln>
              <a:solidFill>
                <a:srgbClr val="000000"/>
              </a:solidFill>
              <a:effectLst/>
              <a:latin typeface="+mj-lt"/>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sng" strike="noStrike" cap="none" normalizeH="0" baseline="0" dirty="0">
                <a:ln>
                  <a:noFill/>
                </a:ln>
                <a:solidFill>
                  <a:srgbClr val="000000"/>
                </a:solidFill>
                <a:effectLst/>
                <a:latin typeface="+mj-lt"/>
                <a:ea typeface="Times New Roman" pitchFamily="18" charset="0"/>
                <a:cs typeface="Times New Roman" pitchFamily="18" charset="0"/>
              </a:rPr>
              <a:t>2023-2024</a:t>
            </a:r>
          </a:p>
          <a:p>
            <a:pPr marL="0" marR="0" lvl="0" indent="0" algn="ctr" defTabSz="914400" rtl="0" eaLnBrk="1" fontAlgn="base" latinLnBrk="0" hangingPunct="1">
              <a:lnSpc>
                <a:spcPct val="100000"/>
              </a:lnSpc>
              <a:spcBef>
                <a:spcPct val="0"/>
              </a:spcBef>
              <a:spcAft>
                <a:spcPct val="0"/>
              </a:spcAft>
              <a:buClrTx/>
              <a:buSzTx/>
              <a:buFontTx/>
              <a:buNone/>
              <a:tabLst/>
            </a:pPr>
            <a:endParaRPr lang="fr-FR" altLang="fr-FR" sz="1600" dirty="0">
              <a:solidFill>
                <a:srgbClr val="000000"/>
              </a:solidFill>
              <a:latin typeface="+mj-lt"/>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mj-lt"/>
                <a:ea typeface="Times New Roman" pitchFamily="18" charset="0"/>
                <a:cs typeface="Times New Roman" pitchFamily="18" charset="0"/>
              </a:rPr>
              <a:t>Lancement</a:t>
            </a:r>
            <a:r>
              <a:rPr kumimoji="0" lang="fr-FR" altLang="fr-FR" sz="1600" b="1" i="0" u="none" strike="noStrike" cap="none" normalizeH="0" dirty="0">
                <a:ln>
                  <a:noFill/>
                </a:ln>
                <a:solidFill>
                  <a:srgbClr val="000000"/>
                </a:solidFill>
                <a:effectLst/>
                <a:latin typeface="+mj-lt"/>
                <a:ea typeface="Times New Roman" pitchFamily="18" charset="0"/>
                <a:cs typeface="Times New Roman" pitchFamily="18" charset="0"/>
              </a:rPr>
              <a:t> de la r</a:t>
            </a:r>
            <a:r>
              <a:rPr kumimoji="0" lang="fr-FR" altLang="fr-FR" sz="1600" b="1" i="0" u="none" strike="noStrike" cap="none" normalizeH="0" baseline="0" dirty="0">
                <a:ln>
                  <a:noFill/>
                </a:ln>
                <a:solidFill>
                  <a:srgbClr val="000000"/>
                </a:solidFill>
                <a:effectLst/>
                <a:latin typeface="+mj-lt"/>
                <a:ea typeface="Times New Roman" pitchFamily="18" charset="0"/>
                <a:cs typeface="Times New Roman" pitchFamily="18" charset="0"/>
              </a:rPr>
              <a:t>évision du PCAEM </a:t>
            </a:r>
            <a:endParaRPr lang="fr-FR" altLang="fr-FR" sz="1600" b="1" dirty="0">
              <a:solidFill>
                <a:srgbClr val="000000"/>
              </a:solidFill>
              <a:latin typeface="+mj-lt"/>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600" b="1" i="0" u="none" strike="noStrike" cap="none" normalizeH="0" baseline="0" dirty="0">
              <a:ln>
                <a:noFill/>
              </a:ln>
              <a:solidFill>
                <a:srgbClr val="000000"/>
              </a:solidFill>
              <a:effectLst/>
              <a:latin typeface="+mj-lt"/>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fr-FR" altLang="fr-FR" sz="1600" b="1" dirty="0">
                <a:solidFill>
                  <a:srgbClr val="000000"/>
                </a:solidFill>
                <a:latin typeface="+mj-lt"/>
                <a:ea typeface="Times New Roman" pitchFamily="18" charset="0"/>
                <a:cs typeface="Times New Roman" pitchFamily="18" charset="0"/>
              </a:rPr>
              <a:t>O</a:t>
            </a:r>
            <a:r>
              <a:rPr kumimoji="0" lang="fr-FR" altLang="fr-FR" sz="1600" b="1" i="0" u="none" strike="noStrike" cap="none" normalizeH="0" baseline="0" dirty="0">
                <a:ln>
                  <a:noFill/>
                </a:ln>
                <a:solidFill>
                  <a:srgbClr val="000000"/>
                </a:solidFill>
                <a:effectLst/>
                <a:latin typeface="+mj-lt"/>
                <a:ea typeface="Times New Roman" pitchFamily="18" charset="0"/>
                <a:cs typeface="Times New Roman" pitchFamily="18" charset="0"/>
              </a:rPr>
              <a:t>bjectifs, stratégie 2030-2050 et plan d'actions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i="0" u="none" strike="noStrike" cap="none" normalizeH="0" baseline="0" dirty="0">
                <a:ln>
                  <a:noFill/>
                </a:ln>
                <a:solidFill>
                  <a:srgbClr val="000000"/>
                </a:solidFill>
                <a:effectLst/>
                <a:latin typeface="+mj-lt"/>
                <a:ea typeface="Times New Roman" pitchFamily="18" charset="0"/>
                <a:cs typeface="Times New Roman" pitchFamily="18" charset="0"/>
              </a:rPr>
              <a:t>(incluant concertation préalable, enquête publique)</a:t>
            </a:r>
            <a:endParaRPr kumimoji="0" lang="fr-FR" altLang="fr-FR" sz="1600" i="0" u="none" strike="noStrike" cap="none" normalizeH="0" baseline="0" dirty="0">
              <a:ln>
                <a:noFill/>
              </a:ln>
              <a:solidFill>
                <a:schemeClr val="tx1"/>
              </a:solidFill>
              <a:effectLst/>
              <a:latin typeface="+mj-lt"/>
              <a:ea typeface="Times New Roman" pitchFamily="18" charset="0"/>
              <a:cs typeface="Arial" pitchFamily="34" charset="0"/>
            </a:endParaRPr>
          </a:p>
        </p:txBody>
      </p:sp>
      <p:sp>
        <p:nvSpPr>
          <p:cNvPr id="5" name="ZoneTexte 16">
            <a:extLst>
              <a:ext uri="{FF2B5EF4-FFF2-40B4-BE49-F238E27FC236}">
                <a16:creationId xmlns:a16="http://schemas.microsoft.com/office/drawing/2014/main" id="{7D455B9E-BFA3-537F-2352-21A37DB9D118}"/>
              </a:ext>
            </a:extLst>
          </p:cNvPr>
          <p:cNvSpPr txBox="1">
            <a:spLocks noChangeArrowheads="1"/>
          </p:cNvSpPr>
          <p:nvPr/>
        </p:nvSpPr>
        <p:spPr bwMode="auto">
          <a:xfrm>
            <a:off x="135002" y="1687338"/>
            <a:ext cx="3215491" cy="17639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u="sng" strike="noStrike" cap="none" normalizeH="0" baseline="0" dirty="0">
                <a:ln>
                  <a:noFill/>
                </a:ln>
                <a:solidFill>
                  <a:srgbClr val="000000"/>
                </a:solidFill>
                <a:effectLst/>
                <a:latin typeface="+mj-lt"/>
                <a:ea typeface="Times New Roman" pitchFamily="18" charset="0"/>
                <a:cs typeface="Times New Roman" pitchFamily="18" charset="0"/>
              </a:rPr>
              <a:t>Octobre 2021 </a:t>
            </a:r>
            <a:r>
              <a:rPr kumimoji="0" lang="fr-FR" altLang="fr-FR" sz="1600" b="1" u="sng" strike="noStrike" cap="none" normalizeH="0" baseline="0" dirty="0">
                <a:ln>
                  <a:noFill/>
                </a:ln>
                <a:solidFill>
                  <a:srgbClr val="000000"/>
                </a:solidFill>
                <a:effectLst/>
                <a:latin typeface="+mj-lt"/>
                <a:ea typeface="Times New Roman" pitchFamily="18" charset="0"/>
                <a:cs typeface="Times New Roman" pitchFamily="18" charset="0"/>
                <a:sym typeface="Wingdings" panose="05000000000000000000" pitchFamily="2" charset="2"/>
              </a:rPr>
              <a:t></a:t>
            </a:r>
            <a:r>
              <a:rPr kumimoji="0" lang="fr-FR" altLang="fr-FR" sz="1600" b="1" u="sng" strike="noStrike" cap="none" normalizeH="0" baseline="0" dirty="0">
                <a:ln>
                  <a:noFill/>
                </a:ln>
                <a:solidFill>
                  <a:srgbClr val="000000"/>
                </a:solidFill>
                <a:effectLst/>
                <a:latin typeface="+mj-lt"/>
                <a:ea typeface="Times New Roman" pitchFamily="18" charset="0"/>
                <a:cs typeface="Times New Roman" pitchFamily="18" charset="0"/>
              </a:rPr>
              <a:t> </a:t>
            </a:r>
            <a:r>
              <a:rPr lang="fr-FR" altLang="fr-FR" sz="1600" b="1" u="sng" dirty="0">
                <a:solidFill>
                  <a:srgbClr val="000000"/>
                </a:solidFill>
                <a:latin typeface="+mj-lt"/>
                <a:ea typeface="Times New Roman" pitchFamily="18" charset="0"/>
                <a:cs typeface="Times New Roman" pitchFamily="18" charset="0"/>
              </a:rPr>
              <a:t>été </a:t>
            </a:r>
            <a:r>
              <a:rPr kumimoji="0" lang="fr-FR" altLang="fr-FR" sz="1600" b="1" u="sng" strike="noStrike" cap="none" normalizeH="0" baseline="0" dirty="0">
                <a:ln>
                  <a:noFill/>
                </a:ln>
                <a:solidFill>
                  <a:srgbClr val="000000"/>
                </a:solidFill>
                <a:effectLst/>
                <a:latin typeface="+mj-lt"/>
                <a:ea typeface="Times New Roman" pitchFamily="18" charset="0"/>
                <a:cs typeface="Times New Roman" pitchFamily="18" charset="0"/>
              </a:rPr>
              <a:t>2022 </a:t>
            </a:r>
            <a:endParaRPr kumimoji="0" lang="fr-FR" altLang="fr-FR" sz="1600" b="1" i="0" u="none" strike="noStrike" cap="none" normalizeH="0" baseline="0" dirty="0">
              <a:ln>
                <a:noFill/>
              </a:ln>
              <a:solidFill>
                <a:srgbClr val="000000"/>
              </a:solidFill>
              <a:effectLst/>
              <a:latin typeface="+mj-lt"/>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mj-lt"/>
                <a:cs typeface="Times New Roman" pitchFamily="18" charset="0"/>
              </a:rPr>
              <a:t>Phase</a:t>
            </a:r>
            <a:r>
              <a:rPr kumimoji="0" lang="fr-FR" altLang="fr-FR" sz="1600" b="1" i="0" u="none" strike="noStrike" cap="none" normalizeH="0" dirty="0">
                <a:ln>
                  <a:noFill/>
                </a:ln>
                <a:solidFill>
                  <a:srgbClr val="000000"/>
                </a:solidFill>
                <a:effectLst/>
                <a:latin typeface="+mj-lt"/>
                <a:cs typeface="Times New Roman" pitchFamily="18" charset="0"/>
              </a:rPr>
              <a:t> 1 :</a:t>
            </a:r>
          </a:p>
          <a:p>
            <a:pPr lvl="0" algn="ctr"/>
            <a:r>
              <a:rPr lang="fr-FR" sz="1600" dirty="0">
                <a:latin typeface="+mj-lt"/>
              </a:rPr>
              <a:t>Analyse quantitative et qualitative de l'impact des 4 scénarios de l'ADEME sur le territoire métropolitain</a:t>
            </a:r>
          </a:p>
        </p:txBody>
      </p:sp>
      <p:cxnSp>
        <p:nvCxnSpPr>
          <p:cNvPr id="6" name="Connecteur droit avec flèche 5">
            <a:extLst>
              <a:ext uri="{FF2B5EF4-FFF2-40B4-BE49-F238E27FC236}">
                <a16:creationId xmlns:a16="http://schemas.microsoft.com/office/drawing/2014/main" id="{8D7D6B42-22FA-029D-7768-7ED76E7F163F}"/>
              </a:ext>
            </a:extLst>
          </p:cNvPr>
          <p:cNvCxnSpPr/>
          <p:nvPr/>
        </p:nvCxnSpPr>
        <p:spPr>
          <a:xfrm>
            <a:off x="913936" y="3524814"/>
            <a:ext cx="0" cy="50267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96D3F307-464C-4BD7-75C1-2F6252017603}"/>
              </a:ext>
            </a:extLst>
          </p:cNvPr>
          <p:cNvCxnSpPr/>
          <p:nvPr/>
        </p:nvCxnSpPr>
        <p:spPr>
          <a:xfrm>
            <a:off x="2587714" y="3524814"/>
            <a:ext cx="0" cy="50267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ZoneTexte 16">
            <a:extLst>
              <a:ext uri="{FF2B5EF4-FFF2-40B4-BE49-F238E27FC236}">
                <a16:creationId xmlns:a16="http://schemas.microsoft.com/office/drawing/2014/main" id="{FA9D2DE5-9CF5-B390-DCF0-7AA2D30FE005}"/>
              </a:ext>
            </a:extLst>
          </p:cNvPr>
          <p:cNvSpPr txBox="1">
            <a:spLocks noChangeArrowheads="1"/>
          </p:cNvSpPr>
          <p:nvPr/>
        </p:nvSpPr>
        <p:spPr bwMode="auto">
          <a:xfrm>
            <a:off x="3670643" y="1602586"/>
            <a:ext cx="3349760" cy="192222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sng" strike="noStrike" cap="none" normalizeH="0" baseline="0" dirty="0">
                <a:ln>
                  <a:noFill/>
                </a:ln>
                <a:solidFill>
                  <a:srgbClr val="000000"/>
                </a:solidFill>
                <a:effectLst/>
                <a:latin typeface="+mj-lt"/>
                <a:ea typeface="Times New Roman" pitchFamily="18" charset="0"/>
                <a:cs typeface="Times New Roman" pitchFamily="18" charset="0"/>
                <a:sym typeface="Wingdings" panose="05000000000000000000" pitchFamily="2" charset="2"/>
              </a:rPr>
              <a:t> Automne 2022</a:t>
            </a:r>
            <a:endParaRPr lang="fr-FR" altLang="fr-FR" sz="1600" b="1" dirty="0">
              <a:solidFill>
                <a:srgbClr val="000000"/>
              </a:solidFill>
              <a:latin typeface="+mj-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mj-lt"/>
                <a:cs typeface="Times New Roman" pitchFamily="18" charset="0"/>
              </a:rPr>
              <a:t>Phase</a:t>
            </a:r>
            <a:r>
              <a:rPr kumimoji="0" lang="fr-FR" altLang="fr-FR" sz="1600" b="1" i="0" u="none" strike="noStrike" cap="none" normalizeH="0" dirty="0">
                <a:ln>
                  <a:noFill/>
                </a:ln>
                <a:solidFill>
                  <a:srgbClr val="000000"/>
                </a:solidFill>
                <a:effectLst/>
                <a:latin typeface="+mj-lt"/>
                <a:cs typeface="Times New Roman" pitchFamily="18" charset="0"/>
              </a:rPr>
              <a:t> 2 :</a:t>
            </a:r>
          </a:p>
          <a:p>
            <a:pPr lvl="0" algn="ctr"/>
            <a:r>
              <a:rPr lang="fr-FR" sz="1600" dirty="0">
                <a:latin typeface="+mj-lt"/>
              </a:rPr>
              <a:t>Mise en discussion politique des scénarios territorialisés</a:t>
            </a:r>
          </a:p>
          <a:p>
            <a:pPr lvl="0" algn="ctr"/>
            <a:r>
              <a:rPr lang="fr-FR" sz="1600" dirty="0">
                <a:latin typeface="+mj-lt"/>
              </a:rPr>
              <a:t>Hybridation / identification de combinaisons d’actions structurantes à modéliser</a:t>
            </a:r>
          </a:p>
        </p:txBody>
      </p:sp>
      <p:cxnSp>
        <p:nvCxnSpPr>
          <p:cNvPr id="10" name="Connecteur droit avec flèche 9">
            <a:extLst>
              <a:ext uri="{FF2B5EF4-FFF2-40B4-BE49-F238E27FC236}">
                <a16:creationId xmlns:a16="http://schemas.microsoft.com/office/drawing/2014/main" id="{49812F79-FEE6-25EA-61F2-CBEE0862F5F7}"/>
              </a:ext>
            </a:extLst>
          </p:cNvPr>
          <p:cNvCxnSpPr>
            <a:cxnSpLocks/>
            <a:stCxn id="9" idx="2"/>
          </p:cNvCxnSpPr>
          <p:nvPr/>
        </p:nvCxnSpPr>
        <p:spPr>
          <a:xfrm>
            <a:off x="5345523" y="3524814"/>
            <a:ext cx="0" cy="53815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 Box 9">
            <a:extLst>
              <a:ext uri="{FF2B5EF4-FFF2-40B4-BE49-F238E27FC236}">
                <a16:creationId xmlns:a16="http://schemas.microsoft.com/office/drawing/2014/main" id="{CEA8C456-F965-0988-93DE-205646DFB050}"/>
              </a:ext>
            </a:extLst>
          </p:cNvPr>
          <p:cNvSpPr txBox="1">
            <a:spLocks noChangeArrowheads="1"/>
          </p:cNvSpPr>
          <p:nvPr/>
        </p:nvSpPr>
        <p:spPr bwMode="auto">
          <a:xfrm>
            <a:off x="3350493" y="4770428"/>
            <a:ext cx="2145985" cy="14573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1" i="0" u="sng" cap="none" normalizeH="0" baseline="0" dirty="0">
                <a:ln>
                  <a:noFill/>
                </a:ln>
                <a:effectLst/>
                <a:latin typeface="+mj-lt"/>
                <a:ea typeface="Calibri" pitchFamily="34" charset="0"/>
                <a:cs typeface="Tahoma" pitchFamily="34" charset="0"/>
              </a:rPr>
              <a:t>Octobre 2022</a:t>
            </a:r>
          </a:p>
          <a:p>
            <a:pPr marL="0" marR="0" lvl="0" indent="0" algn="ctr" defTabSz="914400" rtl="0" eaLnBrk="1" fontAlgn="base" latinLnBrk="0" hangingPunct="1">
              <a:lnSpc>
                <a:spcPct val="100000"/>
              </a:lnSpc>
              <a:spcBef>
                <a:spcPct val="0"/>
              </a:spcBef>
              <a:spcAft>
                <a:spcPct val="0"/>
              </a:spcAft>
              <a:buClrTx/>
              <a:buSzTx/>
              <a:buFontTx/>
              <a:buNone/>
              <a:tabLst/>
            </a:pPr>
            <a:endParaRPr lang="fr-FR" altLang="fr-FR" sz="1400" b="1" dirty="0">
              <a:latin typeface="+mj-lt"/>
              <a:ea typeface="Calibri"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fr-FR" altLang="fr-FR" sz="1400" b="1" dirty="0">
                <a:latin typeface="+mj-lt"/>
                <a:ea typeface="Calibri" pitchFamily="34" charset="0"/>
                <a:cs typeface="Tahoma" pitchFamily="34" charset="0"/>
              </a:rPr>
              <a:t>Livraison propositions par la CCC </a:t>
            </a:r>
            <a:r>
              <a:rPr lang="fr-FR" altLang="fr-FR" sz="1400" dirty="0">
                <a:latin typeface="+mj-lt"/>
                <a:ea typeface="Calibri" pitchFamily="34" charset="0"/>
                <a:cs typeface="Tahoma" pitchFamily="34" charset="0"/>
              </a:rPr>
              <a:t>pour examen en Conseil Métropolitain</a:t>
            </a:r>
            <a:endParaRPr kumimoji="0" lang="fr-FR" altLang="fr-FR" sz="1400" i="0" u="none" cap="none" normalizeH="0" baseline="0" dirty="0">
              <a:ln>
                <a:noFill/>
              </a:ln>
              <a:effectLst/>
              <a:latin typeface="+mj-lt"/>
              <a:ea typeface="Calibri" pitchFamily="34" charset="0"/>
              <a:cs typeface="Tahoma" pitchFamily="34" charset="0"/>
            </a:endParaRPr>
          </a:p>
        </p:txBody>
      </p:sp>
      <p:cxnSp>
        <p:nvCxnSpPr>
          <p:cNvPr id="12" name="Connecteur droit avec flèche 11">
            <a:extLst>
              <a:ext uri="{FF2B5EF4-FFF2-40B4-BE49-F238E27FC236}">
                <a16:creationId xmlns:a16="http://schemas.microsoft.com/office/drawing/2014/main" id="{696E36F6-8FEC-D75D-4EC8-68A18216BCEC}"/>
              </a:ext>
            </a:extLst>
          </p:cNvPr>
          <p:cNvCxnSpPr>
            <a:cxnSpLocks/>
          </p:cNvCxnSpPr>
          <p:nvPr/>
        </p:nvCxnSpPr>
        <p:spPr>
          <a:xfrm flipV="1">
            <a:off x="4304953" y="4301067"/>
            <a:ext cx="0" cy="4693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460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FA3B510-4BB5-B669-FB44-F1F3E3A5E7C6}"/>
              </a:ext>
            </a:extLst>
          </p:cNvPr>
          <p:cNvSpPr>
            <a:spLocks noGrp="1"/>
          </p:cNvSpPr>
          <p:nvPr>
            <p:ph type="title"/>
          </p:nvPr>
        </p:nvSpPr>
        <p:spPr>
          <a:xfrm>
            <a:off x="1043608" y="2492896"/>
            <a:ext cx="7577878" cy="1800200"/>
          </a:xfrm>
        </p:spPr>
        <p:txBody>
          <a:bodyPr/>
          <a:lstStyle/>
          <a:p>
            <a:r>
              <a:rPr lang="fr-FR" dirty="0"/>
              <a:t>I - Les scénarios de transition : de quoi parle-t-on ? </a:t>
            </a:r>
          </a:p>
        </p:txBody>
      </p:sp>
    </p:spTree>
    <p:extLst>
      <p:ext uri="{BB962C8B-B14F-4D97-AF65-F5344CB8AC3E}">
        <p14:creationId xmlns:p14="http://schemas.microsoft.com/office/powerpoint/2010/main" val="2759184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32BB895-3B48-DC00-A515-8D2CA7023140}"/>
              </a:ext>
            </a:extLst>
          </p:cNvPr>
          <p:cNvSpPr>
            <a:spLocks noGrp="1"/>
          </p:cNvSpPr>
          <p:nvPr>
            <p:ph type="title"/>
          </p:nvPr>
        </p:nvSpPr>
        <p:spPr>
          <a:xfrm>
            <a:off x="251520" y="192392"/>
            <a:ext cx="8640960" cy="950608"/>
          </a:xfrm>
        </p:spPr>
        <p:txBody>
          <a:bodyPr>
            <a:normAutofit/>
          </a:bodyPr>
          <a:lstStyle/>
          <a:p>
            <a:pPr algn="l"/>
            <a:r>
              <a:rPr lang="fr-FR" sz="2200" b="1" dirty="0"/>
              <a:t>Exemple 1 : Etude des scénarios de neutralité carbone 2050 d’une grande métropole française</a:t>
            </a:r>
          </a:p>
        </p:txBody>
      </p:sp>
      <p:sp>
        <p:nvSpPr>
          <p:cNvPr id="7" name="ZoneTexte 6">
            <a:extLst>
              <a:ext uri="{FF2B5EF4-FFF2-40B4-BE49-F238E27FC236}">
                <a16:creationId xmlns:a16="http://schemas.microsoft.com/office/drawing/2014/main" id="{AD8760FD-19F5-1FC1-85D7-042B32A9DE16}"/>
              </a:ext>
            </a:extLst>
          </p:cNvPr>
          <p:cNvSpPr txBox="1"/>
          <p:nvPr/>
        </p:nvSpPr>
        <p:spPr>
          <a:xfrm>
            <a:off x="251520" y="1524454"/>
            <a:ext cx="8452213" cy="2800767"/>
          </a:xfrm>
          <a:prstGeom prst="rect">
            <a:avLst/>
          </a:prstGeom>
          <a:noFill/>
        </p:spPr>
        <p:txBody>
          <a:bodyPr wrap="square" rtlCol="0">
            <a:spAutoFit/>
          </a:bodyPr>
          <a:lstStyle/>
          <a:p>
            <a:pPr algn="l" rtl="0" fontAlgn="base"/>
            <a:r>
              <a:rPr lang="fr-FR" sz="1800" b="1" i="0" u="none" strike="noStrike" dirty="0">
                <a:solidFill>
                  <a:schemeClr val="tx2"/>
                </a:solidFill>
                <a:effectLst/>
                <a:latin typeface="Open Sans Condensed" panose="020B0604020202020204"/>
              </a:rPr>
              <a:t>OBJECTIFS DU PROJET :</a:t>
            </a:r>
            <a:endParaRPr lang="fr-FR" sz="1800" b="0" i="0" u="none" strike="noStrike" dirty="0">
              <a:solidFill>
                <a:srgbClr val="000000"/>
              </a:solidFill>
              <a:effectLst/>
              <a:latin typeface="Open Sans Condensed" panose="020B0604020202020204"/>
            </a:endParaRPr>
          </a:p>
          <a:p>
            <a:pPr algn="l" rtl="0" fontAlgn="base"/>
            <a:endParaRPr lang="fr-FR" sz="1400" dirty="0">
              <a:solidFill>
                <a:srgbClr val="000000"/>
              </a:solidFill>
            </a:endParaRPr>
          </a:p>
          <a:p>
            <a:pPr marL="285750" indent="-285750" algn="l" rtl="0" fontAlgn="base">
              <a:buFont typeface="Arial" panose="020B0604020202020204" pitchFamily="34" charset="0"/>
              <a:buChar char="•"/>
            </a:pPr>
            <a:r>
              <a:rPr lang="fr-FR" sz="1400" b="0" i="0" u="none" strike="noStrike" dirty="0">
                <a:solidFill>
                  <a:srgbClr val="000000"/>
                </a:solidFill>
                <a:effectLst/>
              </a:rPr>
              <a:t>Construire des </a:t>
            </a:r>
            <a:r>
              <a:rPr lang="fr-FR" sz="1400" b="0" i="0" u="none" strike="noStrike" dirty="0">
                <a:solidFill>
                  <a:schemeClr val="tx2"/>
                </a:solidFill>
                <a:effectLst/>
              </a:rPr>
              <a:t>scénarios de rupture, </a:t>
            </a:r>
            <a:r>
              <a:rPr lang="fr-FR" sz="1400" b="0" i="0" u="none" strike="noStrike" dirty="0">
                <a:solidFill>
                  <a:srgbClr val="000000"/>
                </a:solidFill>
                <a:effectLst/>
              </a:rPr>
              <a:t>dans une vision qui va plus loin (2050, émissions importées) et plus fort (renforcement des objectifs territoriaux de réduction des émissions de gaz à effet de serre)</a:t>
            </a:r>
            <a:r>
              <a:rPr lang="en-US" sz="1400" b="0" i="0" dirty="0">
                <a:solidFill>
                  <a:srgbClr val="000000"/>
                </a:solidFill>
                <a:effectLst/>
              </a:rPr>
              <a:t>​</a:t>
            </a:r>
          </a:p>
          <a:p>
            <a:pPr algn="l" rtl="0" fontAlgn="base">
              <a:buFont typeface="Arial" panose="020B0604020202020204" pitchFamily="34" charset="0"/>
              <a:buChar char="•"/>
            </a:pPr>
            <a:endParaRPr lang="fr-FR" sz="1400" b="0" i="0" dirty="0">
              <a:solidFill>
                <a:srgbClr val="000000"/>
              </a:solidFill>
              <a:effectLst/>
            </a:endParaRPr>
          </a:p>
          <a:p>
            <a:pPr marL="285750" indent="-285750" algn="l" rtl="0" fontAlgn="base">
              <a:buFont typeface="Arial" panose="020B0604020202020204" pitchFamily="34" charset="0"/>
              <a:buChar char="•"/>
            </a:pPr>
            <a:r>
              <a:rPr lang="fr-FR" sz="1400" b="0" i="0" u="none" strike="noStrike" dirty="0">
                <a:solidFill>
                  <a:srgbClr val="000000"/>
                </a:solidFill>
                <a:effectLst/>
              </a:rPr>
              <a:t>Quantifier les </a:t>
            </a:r>
            <a:r>
              <a:rPr lang="fr-FR" sz="1400" b="0" i="0" u="none" strike="noStrike" dirty="0">
                <a:solidFill>
                  <a:schemeClr val="tx2"/>
                </a:solidFill>
                <a:effectLst/>
              </a:rPr>
              <a:t>efforts</a:t>
            </a:r>
            <a:r>
              <a:rPr lang="fr-FR" sz="1400" b="0" i="0" u="none" strike="noStrike" dirty="0">
                <a:solidFill>
                  <a:srgbClr val="EC6625"/>
                </a:solidFill>
                <a:effectLst/>
              </a:rPr>
              <a:t> </a:t>
            </a:r>
            <a:r>
              <a:rPr lang="fr-FR" sz="1400" b="0" i="0" u="none" strike="noStrike" dirty="0">
                <a:solidFill>
                  <a:srgbClr val="000000"/>
                </a:solidFill>
                <a:effectLst/>
              </a:rPr>
              <a:t>requis à l’échelle du territoire (</a:t>
            </a:r>
            <a:r>
              <a:rPr lang="fr-FR" sz="1400" b="1" i="0" u="none" strike="noStrike" dirty="0">
                <a:solidFill>
                  <a:srgbClr val="000000"/>
                </a:solidFill>
                <a:effectLst/>
              </a:rPr>
              <a:t>techniques, financiers, sociétaux</a:t>
            </a:r>
            <a:r>
              <a:rPr lang="fr-FR" sz="1400" b="0" i="0" u="none" strike="noStrike" dirty="0">
                <a:solidFill>
                  <a:srgbClr val="000000"/>
                </a:solidFill>
                <a:effectLst/>
              </a:rPr>
              <a:t>) pour atteindre ces objectifs de réduction des émissions</a:t>
            </a:r>
            <a:r>
              <a:rPr lang="en-US" sz="1400" b="0" i="0" dirty="0">
                <a:solidFill>
                  <a:srgbClr val="000000"/>
                </a:solidFill>
                <a:effectLst/>
              </a:rPr>
              <a:t>​</a:t>
            </a:r>
          </a:p>
          <a:p>
            <a:pPr algn="l" rtl="0" fontAlgn="base"/>
            <a:endParaRPr lang="fr-FR" sz="1400" b="0" i="0" dirty="0">
              <a:solidFill>
                <a:srgbClr val="000000"/>
              </a:solidFill>
              <a:effectLst/>
            </a:endParaRPr>
          </a:p>
          <a:p>
            <a:pPr marL="285750" indent="-285750" algn="l" rtl="0" fontAlgn="base">
              <a:buFont typeface="Arial" panose="020B0604020202020204" pitchFamily="34" charset="0"/>
              <a:buChar char="•"/>
            </a:pPr>
            <a:r>
              <a:rPr lang="fr-FR" sz="1400" b="0" i="0" u="none" strike="noStrike" dirty="0">
                <a:solidFill>
                  <a:srgbClr val="000000"/>
                </a:solidFill>
                <a:effectLst/>
              </a:rPr>
              <a:t>Eclairer les décisions à prendre en matière de politique publique, afin d'impulser et d'accompagner les transitions (modes de vie, de production, de consommation, adaptation au changement climatique, etc.)</a:t>
            </a:r>
            <a:endParaRPr lang="fr-FR" sz="1400" b="0" i="0" dirty="0">
              <a:solidFill>
                <a:srgbClr val="000000"/>
              </a:solidFill>
              <a:effectLst/>
            </a:endParaRPr>
          </a:p>
          <a:p>
            <a:endParaRPr lang="fr-FR" dirty="0"/>
          </a:p>
        </p:txBody>
      </p:sp>
      <p:cxnSp>
        <p:nvCxnSpPr>
          <p:cNvPr id="15" name="Connecteur droit 14">
            <a:extLst>
              <a:ext uri="{FF2B5EF4-FFF2-40B4-BE49-F238E27FC236}">
                <a16:creationId xmlns:a16="http://schemas.microsoft.com/office/drawing/2014/main" id="{4F069632-1F78-EA3E-EBE9-D086BD40208D}"/>
              </a:ext>
            </a:extLst>
          </p:cNvPr>
          <p:cNvCxnSpPr>
            <a:stCxn id="22" idx="3"/>
          </p:cNvCxnSpPr>
          <p:nvPr/>
        </p:nvCxnSpPr>
        <p:spPr>
          <a:xfrm>
            <a:off x="2590800" y="5081566"/>
            <a:ext cx="6238240" cy="17056"/>
          </a:xfrm>
          <a:prstGeom prst="line">
            <a:avLst/>
          </a:prstGeom>
          <a:noFill/>
          <a:ln w="25400" cap="flat" cmpd="sng" algn="ctr">
            <a:solidFill>
              <a:srgbClr val="FFF10B"/>
            </a:solidFill>
            <a:prstDash val="solid"/>
          </a:ln>
          <a:effectLst>
            <a:outerShdw blurRad="40000" dist="20000" dir="5400000" rotWithShape="0">
              <a:srgbClr val="000000">
                <a:alpha val="38000"/>
              </a:srgbClr>
            </a:outerShdw>
          </a:effectLst>
        </p:spPr>
      </p:cxnSp>
      <p:sp>
        <p:nvSpPr>
          <p:cNvPr id="16" name="ZoneTexte 15">
            <a:extLst>
              <a:ext uri="{FF2B5EF4-FFF2-40B4-BE49-F238E27FC236}">
                <a16:creationId xmlns:a16="http://schemas.microsoft.com/office/drawing/2014/main" id="{FCE7191A-47A6-825D-95CC-B82F94575C45}"/>
              </a:ext>
            </a:extLst>
          </p:cNvPr>
          <p:cNvSpPr txBox="1"/>
          <p:nvPr/>
        </p:nvSpPr>
        <p:spPr>
          <a:xfrm>
            <a:off x="4832618" y="4545542"/>
            <a:ext cx="1080120" cy="369332"/>
          </a:xfrm>
          <a:prstGeom prst="rect">
            <a:avLst/>
          </a:prstGeom>
          <a:noFill/>
        </p:spPr>
        <p:txBody>
          <a:bodyPr wrap="square" rtlCol="0">
            <a:spAutoFit/>
          </a:bodyPr>
          <a:lstStyle/>
          <a:p>
            <a:pPr defTabSz="457200"/>
            <a:r>
              <a:rPr lang="fr-FR">
                <a:solidFill>
                  <a:srgbClr val="000000"/>
                </a:solidFill>
                <a:latin typeface="Decima"/>
              </a:rPr>
              <a:t>Présent</a:t>
            </a:r>
          </a:p>
        </p:txBody>
      </p:sp>
      <p:sp>
        <p:nvSpPr>
          <p:cNvPr id="17" name="ZoneTexte 16">
            <a:extLst>
              <a:ext uri="{FF2B5EF4-FFF2-40B4-BE49-F238E27FC236}">
                <a16:creationId xmlns:a16="http://schemas.microsoft.com/office/drawing/2014/main" id="{9A8873F5-820F-35CE-5A4B-19EFB1ABD3A7}"/>
              </a:ext>
            </a:extLst>
          </p:cNvPr>
          <p:cNvSpPr txBox="1"/>
          <p:nvPr/>
        </p:nvSpPr>
        <p:spPr>
          <a:xfrm>
            <a:off x="7775376" y="3966742"/>
            <a:ext cx="648072" cy="369332"/>
          </a:xfrm>
          <a:prstGeom prst="rect">
            <a:avLst/>
          </a:prstGeom>
          <a:noFill/>
        </p:spPr>
        <p:txBody>
          <a:bodyPr wrap="square" rtlCol="0">
            <a:spAutoFit/>
          </a:bodyPr>
          <a:lstStyle/>
          <a:p>
            <a:pPr defTabSz="457200"/>
            <a:r>
              <a:rPr lang="fr-FR" dirty="0">
                <a:solidFill>
                  <a:srgbClr val="000000"/>
                </a:solidFill>
                <a:latin typeface="Decima"/>
              </a:rPr>
              <a:t>2050</a:t>
            </a:r>
          </a:p>
        </p:txBody>
      </p:sp>
      <p:sp>
        <p:nvSpPr>
          <p:cNvPr id="18" name="ZoneTexte 17">
            <a:extLst>
              <a:ext uri="{FF2B5EF4-FFF2-40B4-BE49-F238E27FC236}">
                <a16:creationId xmlns:a16="http://schemas.microsoft.com/office/drawing/2014/main" id="{7C3256F2-9F49-7528-A36D-A34570A6E013}"/>
              </a:ext>
            </a:extLst>
          </p:cNvPr>
          <p:cNvSpPr txBox="1"/>
          <p:nvPr/>
        </p:nvSpPr>
        <p:spPr>
          <a:xfrm>
            <a:off x="3009589" y="4545542"/>
            <a:ext cx="792088" cy="369332"/>
          </a:xfrm>
          <a:prstGeom prst="rect">
            <a:avLst/>
          </a:prstGeom>
          <a:noFill/>
        </p:spPr>
        <p:txBody>
          <a:bodyPr wrap="square" rtlCol="0">
            <a:spAutoFit/>
          </a:bodyPr>
          <a:lstStyle/>
          <a:p>
            <a:pPr defTabSz="457200"/>
            <a:r>
              <a:rPr lang="fr-FR" dirty="0">
                <a:solidFill>
                  <a:srgbClr val="000000"/>
                </a:solidFill>
                <a:latin typeface="Decima"/>
              </a:rPr>
              <a:t>Passé</a:t>
            </a:r>
          </a:p>
        </p:txBody>
      </p:sp>
      <p:sp>
        <p:nvSpPr>
          <p:cNvPr id="19" name="ZoneTexte 18">
            <a:extLst>
              <a:ext uri="{FF2B5EF4-FFF2-40B4-BE49-F238E27FC236}">
                <a16:creationId xmlns:a16="http://schemas.microsoft.com/office/drawing/2014/main" id="{C1652F83-4260-68D4-F535-248934F356F6}"/>
              </a:ext>
            </a:extLst>
          </p:cNvPr>
          <p:cNvSpPr txBox="1"/>
          <p:nvPr/>
        </p:nvSpPr>
        <p:spPr>
          <a:xfrm>
            <a:off x="4542532" y="6016696"/>
            <a:ext cx="4601468" cy="369332"/>
          </a:xfrm>
          <a:prstGeom prst="rect">
            <a:avLst/>
          </a:prstGeom>
          <a:noFill/>
          <a:ln w="19050">
            <a:solidFill>
              <a:srgbClr val="FFF10B">
                <a:shade val="95000"/>
                <a:satMod val="105000"/>
              </a:srgbClr>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srgbClr val="000000"/>
                </a:solidFill>
                <a:effectLst/>
                <a:uLnTx/>
                <a:uFillTx/>
                <a:latin typeface="Decima"/>
              </a:rPr>
              <a:t>Un objectif : approcher la neutralité carbone</a:t>
            </a:r>
          </a:p>
        </p:txBody>
      </p:sp>
      <p:cxnSp>
        <p:nvCxnSpPr>
          <p:cNvPr id="20" name="Connecteur droit avec flèche 19">
            <a:extLst>
              <a:ext uri="{FF2B5EF4-FFF2-40B4-BE49-F238E27FC236}">
                <a16:creationId xmlns:a16="http://schemas.microsoft.com/office/drawing/2014/main" id="{C87DDA4F-544C-28E1-1ABF-6A9221F7C061}"/>
              </a:ext>
            </a:extLst>
          </p:cNvPr>
          <p:cNvCxnSpPr/>
          <p:nvPr/>
        </p:nvCxnSpPr>
        <p:spPr>
          <a:xfrm flipH="1">
            <a:off x="5183088" y="4758400"/>
            <a:ext cx="2916324" cy="360039"/>
          </a:xfrm>
          <a:prstGeom prst="straightConnector1">
            <a:avLst/>
          </a:prstGeom>
          <a:noFill/>
          <a:ln w="25400" cap="flat" cmpd="sng" algn="ctr">
            <a:solidFill>
              <a:srgbClr val="FFF10B"/>
            </a:solidFill>
            <a:prstDash val="solid"/>
            <a:tailEnd type="arrow"/>
          </a:ln>
          <a:effectLst>
            <a:outerShdw blurRad="40000" dist="20000" dir="5400000" rotWithShape="0">
              <a:srgbClr val="000000">
                <a:alpha val="38000"/>
              </a:srgbClr>
            </a:outerShdw>
          </a:effectLst>
        </p:spPr>
      </p:cxnSp>
      <p:cxnSp>
        <p:nvCxnSpPr>
          <p:cNvPr id="21" name="Connecteur droit avec flèche 20">
            <a:extLst>
              <a:ext uri="{FF2B5EF4-FFF2-40B4-BE49-F238E27FC236}">
                <a16:creationId xmlns:a16="http://schemas.microsoft.com/office/drawing/2014/main" id="{8BC0179A-D814-5CF5-0722-285E13FFBF36}"/>
              </a:ext>
            </a:extLst>
          </p:cNvPr>
          <p:cNvCxnSpPr/>
          <p:nvPr/>
        </p:nvCxnSpPr>
        <p:spPr>
          <a:xfrm flipH="1" flipV="1">
            <a:off x="5172113" y="5118439"/>
            <a:ext cx="2927299" cy="432049"/>
          </a:xfrm>
          <a:prstGeom prst="straightConnector1">
            <a:avLst/>
          </a:prstGeom>
          <a:noFill/>
          <a:ln w="25400" cap="flat" cmpd="sng" algn="ctr">
            <a:solidFill>
              <a:srgbClr val="FFF10B"/>
            </a:solidFill>
            <a:prstDash val="solid"/>
            <a:tailEnd type="arrow"/>
          </a:ln>
          <a:effectLst>
            <a:outerShdw blurRad="40000" dist="20000" dir="5400000" rotWithShape="0">
              <a:srgbClr val="000000">
                <a:alpha val="38000"/>
              </a:srgbClr>
            </a:outerShdw>
          </a:effectLst>
        </p:spPr>
      </p:cxnSp>
      <p:sp>
        <p:nvSpPr>
          <p:cNvPr id="22" name="ZoneTexte 21">
            <a:extLst>
              <a:ext uri="{FF2B5EF4-FFF2-40B4-BE49-F238E27FC236}">
                <a16:creationId xmlns:a16="http://schemas.microsoft.com/office/drawing/2014/main" id="{0EDAB801-1FE7-60B4-390D-D758741B92F6}"/>
              </a:ext>
            </a:extLst>
          </p:cNvPr>
          <p:cNvSpPr txBox="1"/>
          <p:nvPr/>
        </p:nvSpPr>
        <p:spPr>
          <a:xfrm>
            <a:off x="636240" y="4758400"/>
            <a:ext cx="1954560" cy="646331"/>
          </a:xfrm>
          <a:prstGeom prst="rect">
            <a:avLst/>
          </a:prstGeom>
          <a:noFill/>
          <a:ln w="19050">
            <a:solidFill>
              <a:srgbClr val="FFF10B">
                <a:shade val="95000"/>
                <a:satMod val="105000"/>
              </a:srgbClr>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000000"/>
                </a:solidFill>
                <a:effectLst/>
                <a:uLnTx/>
                <a:uFillTx/>
                <a:latin typeface="Decima"/>
              </a:rPr>
              <a:t>Prospective</a:t>
            </a:r>
            <a:r>
              <a:rPr kumimoji="0" lang="fr-FR" sz="1800" b="0" i="0" u="none" strike="noStrike" kern="0" cap="none" spc="0" normalizeH="0" baseline="0" noProof="0" dirty="0">
                <a:ln>
                  <a:noFill/>
                </a:ln>
                <a:solidFill>
                  <a:srgbClr val="000000"/>
                </a:solidFill>
                <a:effectLst/>
                <a:uLnTx/>
                <a:uFillTx/>
                <a:latin typeface="Decima"/>
              </a:rPr>
              <a:t> </a:t>
            </a:r>
            <a:r>
              <a:rPr kumimoji="0" lang="fr-FR" sz="1800" b="1" i="0" u="none" strike="noStrike" kern="0" cap="none" spc="0" normalizeH="0" baseline="0" noProof="0" dirty="0">
                <a:ln>
                  <a:noFill/>
                </a:ln>
                <a:solidFill>
                  <a:srgbClr val="000000"/>
                </a:solidFill>
                <a:effectLst/>
                <a:uLnTx/>
                <a:uFillTx/>
                <a:latin typeface="Decima"/>
              </a:rPr>
              <a:t>« Back casting »</a:t>
            </a:r>
          </a:p>
        </p:txBody>
      </p:sp>
      <p:cxnSp>
        <p:nvCxnSpPr>
          <p:cNvPr id="23" name="Connecteur droit avec flèche 22">
            <a:extLst>
              <a:ext uri="{FF2B5EF4-FFF2-40B4-BE49-F238E27FC236}">
                <a16:creationId xmlns:a16="http://schemas.microsoft.com/office/drawing/2014/main" id="{A1FC4F05-A3AB-78AD-8C18-97379C6FDCA2}"/>
              </a:ext>
            </a:extLst>
          </p:cNvPr>
          <p:cNvCxnSpPr/>
          <p:nvPr/>
        </p:nvCxnSpPr>
        <p:spPr>
          <a:xfrm flipH="1">
            <a:off x="5172113" y="4470368"/>
            <a:ext cx="2927299" cy="648071"/>
          </a:xfrm>
          <a:prstGeom prst="straightConnector1">
            <a:avLst/>
          </a:prstGeom>
          <a:noFill/>
          <a:ln w="25400" cap="flat" cmpd="sng" algn="ctr">
            <a:solidFill>
              <a:srgbClr val="FFF10B"/>
            </a:solidFill>
            <a:prstDash val="solid"/>
            <a:tailEnd type="arrow"/>
          </a:ln>
          <a:effectLst>
            <a:outerShdw blurRad="40000" dist="20000" dir="5400000" rotWithShape="0">
              <a:srgbClr val="000000">
                <a:alpha val="38000"/>
              </a:srgbClr>
            </a:outerShdw>
          </a:effectLst>
        </p:spPr>
      </p:cxnSp>
      <p:cxnSp>
        <p:nvCxnSpPr>
          <p:cNvPr id="24" name="Connecteur droit avec flèche 23">
            <a:extLst>
              <a:ext uri="{FF2B5EF4-FFF2-40B4-BE49-F238E27FC236}">
                <a16:creationId xmlns:a16="http://schemas.microsoft.com/office/drawing/2014/main" id="{347A38EF-5CEE-A4E3-FAF4-AA34F511E56A}"/>
              </a:ext>
            </a:extLst>
          </p:cNvPr>
          <p:cNvCxnSpPr/>
          <p:nvPr/>
        </p:nvCxnSpPr>
        <p:spPr>
          <a:xfrm flipH="1" flipV="1">
            <a:off x="5183088" y="5115679"/>
            <a:ext cx="2916324" cy="648072"/>
          </a:xfrm>
          <a:prstGeom prst="straightConnector1">
            <a:avLst/>
          </a:prstGeom>
          <a:noFill/>
          <a:ln w="25400" cap="flat" cmpd="sng" algn="ctr">
            <a:solidFill>
              <a:srgbClr val="FFF10B"/>
            </a:solidFill>
            <a:prstDash val="solid"/>
            <a:tailEnd type="arrow"/>
          </a:ln>
          <a:effectLst>
            <a:outerShdw blurRad="40000" dist="20000" dir="5400000" rotWithShape="0">
              <a:srgbClr val="000000">
                <a:alpha val="38000"/>
              </a:srgbClr>
            </a:outerShdw>
          </a:effectLst>
        </p:spPr>
      </p:cxnSp>
      <p:cxnSp>
        <p:nvCxnSpPr>
          <p:cNvPr id="25" name="Connecteur droit 24">
            <a:extLst>
              <a:ext uri="{FF2B5EF4-FFF2-40B4-BE49-F238E27FC236}">
                <a16:creationId xmlns:a16="http://schemas.microsoft.com/office/drawing/2014/main" id="{EE3CA64F-E9C5-0AB8-0CFC-5C144B8EC7D1}"/>
              </a:ext>
            </a:extLst>
          </p:cNvPr>
          <p:cNvCxnSpPr>
            <a:endCxn id="17" idx="2"/>
          </p:cNvCxnSpPr>
          <p:nvPr/>
        </p:nvCxnSpPr>
        <p:spPr>
          <a:xfrm flipV="1">
            <a:off x="8099412" y="4336074"/>
            <a:ext cx="0" cy="1646939"/>
          </a:xfrm>
          <a:prstGeom prst="line">
            <a:avLst/>
          </a:prstGeom>
          <a:noFill/>
          <a:ln w="25400" cap="flat" cmpd="sng" algn="ctr">
            <a:solidFill>
              <a:srgbClr val="FFF10B"/>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981189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32BB895-3B48-DC00-A515-8D2CA7023140}"/>
              </a:ext>
            </a:extLst>
          </p:cNvPr>
          <p:cNvSpPr>
            <a:spLocks noGrp="1"/>
          </p:cNvSpPr>
          <p:nvPr>
            <p:ph type="title"/>
          </p:nvPr>
        </p:nvSpPr>
        <p:spPr>
          <a:xfrm>
            <a:off x="251520" y="192392"/>
            <a:ext cx="8640960" cy="950608"/>
          </a:xfrm>
        </p:spPr>
        <p:txBody>
          <a:bodyPr>
            <a:normAutofit/>
          </a:bodyPr>
          <a:lstStyle/>
          <a:p>
            <a:pPr algn="l"/>
            <a:r>
              <a:rPr lang="fr-FR" sz="2200" b="1" dirty="0"/>
              <a:t>Exemple 1 : Etude des scénarios de neutralité carbone 2050 d’une grande métropole française</a:t>
            </a:r>
          </a:p>
        </p:txBody>
      </p:sp>
      <p:sp>
        <p:nvSpPr>
          <p:cNvPr id="7" name="ZoneTexte 6">
            <a:extLst>
              <a:ext uri="{FF2B5EF4-FFF2-40B4-BE49-F238E27FC236}">
                <a16:creationId xmlns:a16="http://schemas.microsoft.com/office/drawing/2014/main" id="{AD8760FD-19F5-1FC1-85D7-042B32A9DE16}"/>
              </a:ext>
            </a:extLst>
          </p:cNvPr>
          <p:cNvSpPr txBox="1"/>
          <p:nvPr/>
        </p:nvSpPr>
        <p:spPr>
          <a:xfrm>
            <a:off x="0" y="1484777"/>
            <a:ext cx="4879101" cy="4801314"/>
          </a:xfrm>
          <a:prstGeom prst="rect">
            <a:avLst/>
          </a:prstGeom>
          <a:noFill/>
        </p:spPr>
        <p:txBody>
          <a:bodyPr wrap="square" rtlCol="0">
            <a:spAutoFit/>
          </a:bodyPr>
          <a:lstStyle/>
          <a:p>
            <a:pPr algn="l" rtl="0" fontAlgn="base"/>
            <a:r>
              <a:rPr lang="fr-FR" sz="1800" b="1" i="0" u="none" strike="noStrike" dirty="0">
                <a:solidFill>
                  <a:schemeClr val="tx2"/>
                </a:solidFill>
                <a:effectLst/>
                <a:latin typeface="Open Sans Condensed" panose="020B0604020202020204"/>
              </a:rPr>
              <a:t>  TYPE DE RESULTATS : </a:t>
            </a:r>
          </a:p>
          <a:p>
            <a:pPr algn="l" rtl="0" fontAlgn="base"/>
            <a:endParaRPr lang="fr-FR" sz="1600" dirty="0">
              <a:solidFill>
                <a:srgbClr val="000000"/>
              </a:solidFill>
              <a:latin typeface="Open Sans Condensed" panose="020B0604020202020204"/>
            </a:endParaRPr>
          </a:p>
          <a:p>
            <a:pPr marL="285750" indent="-285750">
              <a:buFont typeface="Arial" panose="020B0604020202020204" pitchFamily="34" charset="0"/>
              <a:buChar char="•"/>
            </a:pPr>
            <a:r>
              <a:rPr lang="fr-FR" sz="1600" dirty="0">
                <a:solidFill>
                  <a:srgbClr val="000000"/>
                </a:solidFill>
              </a:rPr>
              <a:t>Territorialisation des 4 scénarios de </a:t>
            </a:r>
            <a:r>
              <a:rPr lang="fr-FR" sz="1600" dirty="0" err="1">
                <a:solidFill>
                  <a:srgbClr val="000000"/>
                </a:solidFill>
              </a:rPr>
              <a:t>l’Ademe</a:t>
            </a:r>
            <a:r>
              <a:rPr lang="fr-FR" sz="1600" dirty="0">
                <a:solidFill>
                  <a:srgbClr val="000000"/>
                </a:solidFill>
              </a:rPr>
              <a:t> à l’échelle de la métropole à travers une </a:t>
            </a:r>
            <a:r>
              <a:rPr lang="fr-FR" sz="1600" dirty="0">
                <a:solidFill>
                  <a:schemeClr val="tx2"/>
                </a:solidFill>
              </a:rPr>
              <a:t>modélisation énergie/carbone</a:t>
            </a:r>
            <a:r>
              <a:rPr lang="fr-FR" sz="1600" dirty="0">
                <a:solidFill>
                  <a:srgbClr val="000000"/>
                </a:solidFill>
              </a:rPr>
              <a:t>, en résultats : </a:t>
            </a:r>
          </a:p>
          <a:p>
            <a:pPr marL="742950" lvl="1" indent="-285750">
              <a:buFont typeface="Arial" panose="020B0604020202020204" pitchFamily="34" charset="0"/>
              <a:buChar char="•"/>
            </a:pPr>
            <a:r>
              <a:rPr lang="fr-FR" sz="1600" dirty="0">
                <a:solidFill>
                  <a:srgbClr val="000000"/>
                </a:solidFill>
              </a:rPr>
              <a:t>évolution des GES et d’énergie par secteur</a:t>
            </a:r>
          </a:p>
          <a:p>
            <a:pPr marL="742950" lvl="1" indent="-285750">
              <a:buFont typeface="Arial" panose="020B0604020202020204" pitchFamily="34" charset="0"/>
              <a:buChar char="•"/>
            </a:pPr>
            <a:r>
              <a:rPr lang="fr-FR" sz="1600" dirty="0">
                <a:solidFill>
                  <a:srgbClr val="000000"/>
                </a:solidFill>
              </a:rPr>
              <a:t>évolution de la mobilité et des parts modales</a:t>
            </a:r>
          </a:p>
          <a:p>
            <a:pPr marL="742950" lvl="1" indent="-285750">
              <a:buFont typeface="Arial" panose="020B0604020202020204" pitchFamily="34" charset="0"/>
              <a:buChar char="•"/>
            </a:pPr>
            <a:r>
              <a:rPr lang="fr-FR" sz="1600" dirty="0">
                <a:solidFill>
                  <a:srgbClr val="000000"/>
                </a:solidFill>
              </a:rPr>
              <a:t>évolution de la construction neuve</a:t>
            </a:r>
          </a:p>
          <a:p>
            <a:pPr marL="742950" lvl="1" indent="-285750">
              <a:buFont typeface="Arial" panose="020B0604020202020204" pitchFamily="34" charset="0"/>
              <a:buChar char="•"/>
            </a:pPr>
            <a:r>
              <a:rPr lang="fr-FR" sz="1600" dirty="0">
                <a:solidFill>
                  <a:srgbClr val="000000"/>
                </a:solidFill>
              </a:rPr>
              <a:t>évolution de la rénovation</a:t>
            </a:r>
          </a:p>
          <a:p>
            <a:pPr marL="742950" lvl="1" indent="-285750">
              <a:buFont typeface="Arial" panose="020B0604020202020204" pitchFamily="34" charset="0"/>
              <a:buChar char="•"/>
            </a:pPr>
            <a:r>
              <a:rPr lang="fr-FR" sz="1600" dirty="0">
                <a:solidFill>
                  <a:srgbClr val="000000"/>
                </a:solidFill>
              </a:rPr>
              <a:t>évolution de la production d’énergie sur le territoire par source etc. </a:t>
            </a:r>
          </a:p>
          <a:p>
            <a:endParaRPr lang="fr-FR" sz="1600" dirty="0">
              <a:solidFill>
                <a:srgbClr val="000000"/>
              </a:solidFill>
            </a:endParaRPr>
          </a:p>
          <a:p>
            <a:pPr marL="285750" indent="-285750">
              <a:buFont typeface="Arial" panose="020B0604020202020204" pitchFamily="34" charset="0"/>
              <a:buChar char="•"/>
            </a:pPr>
            <a:r>
              <a:rPr lang="fr-FR" sz="1600" dirty="0">
                <a:solidFill>
                  <a:srgbClr val="000000"/>
                </a:solidFill>
              </a:rPr>
              <a:t>Identification des leviers de décarbonation par secteur : sobriété, efficacité et décarbonation de l’énergie</a:t>
            </a:r>
          </a:p>
          <a:p>
            <a:pPr marL="285750" indent="-285750">
              <a:buFont typeface="Arial" panose="020B0604020202020204" pitchFamily="34" charset="0"/>
              <a:buChar char="•"/>
            </a:pPr>
            <a:endParaRPr lang="fr-FR" sz="1600" dirty="0">
              <a:solidFill>
                <a:srgbClr val="000000"/>
              </a:solidFill>
            </a:endParaRPr>
          </a:p>
          <a:p>
            <a:pPr marL="285750" indent="-285750">
              <a:buFont typeface="Arial" panose="020B0604020202020204" pitchFamily="34" charset="0"/>
              <a:buChar char="•"/>
            </a:pPr>
            <a:r>
              <a:rPr lang="fr-FR" sz="1600" dirty="0">
                <a:solidFill>
                  <a:srgbClr val="000000"/>
                </a:solidFill>
              </a:rPr>
              <a:t>Mise en récits des 4 scénarios à l’échelle du territoire</a:t>
            </a:r>
          </a:p>
        </p:txBody>
      </p:sp>
      <p:graphicFrame>
        <p:nvGraphicFramePr>
          <p:cNvPr id="2" name="Chart 11">
            <a:extLst>
              <a:ext uri="{FF2B5EF4-FFF2-40B4-BE49-F238E27FC236}">
                <a16:creationId xmlns:a16="http://schemas.microsoft.com/office/drawing/2014/main" id="{A26FBCB8-B20C-A3BA-4337-BE1060849231}"/>
              </a:ext>
            </a:extLst>
          </p:cNvPr>
          <p:cNvGraphicFramePr>
            <a:graphicFrameLocks/>
          </p:cNvGraphicFramePr>
          <p:nvPr>
            <p:extLst>
              <p:ext uri="{D42A27DB-BD31-4B8C-83A1-F6EECF244321}">
                <p14:modId xmlns:p14="http://schemas.microsoft.com/office/powerpoint/2010/main" val="1869083712"/>
              </p:ext>
            </p:extLst>
          </p:nvPr>
        </p:nvGraphicFramePr>
        <p:xfrm>
          <a:off x="4879101" y="1680311"/>
          <a:ext cx="4068958" cy="44102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850893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32BB895-3B48-DC00-A515-8D2CA7023140}"/>
              </a:ext>
            </a:extLst>
          </p:cNvPr>
          <p:cNvSpPr>
            <a:spLocks noGrp="1"/>
          </p:cNvSpPr>
          <p:nvPr>
            <p:ph type="title"/>
          </p:nvPr>
        </p:nvSpPr>
        <p:spPr>
          <a:xfrm>
            <a:off x="251520" y="192392"/>
            <a:ext cx="8640960" cy="950608"/>
          </a:xfrm>
        </p:spPr>
        <p:txBody>
          <a:bodyPr>
            <a:normAutofit/>
          </a:bodyPr>
          <a:lstStyle/>
          <a:p>
            <a:pPr algn="l"/>
            <a:r>
              <a:rPr lang="fr-FR" sz="2200" b="1" dirty="0"/>
              <a:t>Exemple 1 : Etude des scénarios de neutralité carbone 2050 d’une grande métropole française</a:t>
            </a:r>
          </a:p>
        </p:txBody>
      </p:sp>
      <p:sp>
        <p:nvSpPr>
          <p:cNvPr id="7" name="ZoneTexte 6">
            <a:extLst>
              <a:ext uri="{FF2B5EF4-FFF2-40B4-BE49-F238E27FC236}">
                <a16:creationId xmlns:a16="http://schemas.microsoft.com/office/drawing/2014/main" id="{AD8760FD-19F5-1FC1-85D7-042B32A9DE16}"/>
              </a:ext>
            </a:extLst>
          </p:cNvPr>
          <p:cNvSpPr txBox="1"/>
          <p:nvPr/>
        </p:nvSpPr>
        <p:spPr>
          <a:xfrm>
            <a:off x="251520" y="1582340"/>
            <a:ext cx="8452213" cy="5355312"/>
          </a:xfrm>
          <a:prstGeom prst="rect">
            <a:avLst/>
          </a:prstGeom>
          <a:noFill/>
        </p:spPr>
        <p:txBody>
          <a:bodyPr wrap="square" rtlCol="0">
            <a:spAutoFit/>
          </a:bodyPr>
          <a:lstStyle/>
          <a:p>
            <a:pPr algn="l" rtl="0" fontAlgn="base"/>
            <a:r>
              <a:rPr lang="fr-FR" sz="1800" b="1" i="0" u="none" strike="noStrike" dirty="0">
                <a:solidFill>
                  <a:schemeClr val="tx2"/>
                </a:solidFill>
                <a:effectLst/>
                <a:latin typeface="Open Sans Condensed" panose="020B0604020202020204"/>
              </a:rPr>
              <a:t>ENSEIGNEMENTS </a:t>
            </a:r>
            <a:r>
              <a:rPr lang="fr-FR" b="1" dirty="0">
                <a:solidFill>
                  <a:schemeClr val="tx2"/>
                </a:solidFill>
                <a:latin typeface="Open Sans Condensed" panose="020B0604020202020204"/>
              </a:rPr>
              <a:t>CLEFS</a:t>
            </a:r>
            <a:r>
              <a:rPr lang="fr-FR" sz="1800" b="1" i="0" u="none" strike="noStrike" dirty="0">
                <a:solidFill>
                  <a:schemeClr val="tx2"/>
                </a:solidFill>
                <a:effectLst/>
                <a:latin typeface="Open Sans Condensed" panose="020B0604020202020204"/>
              </a:rPr>
              <a:t> : </a:t>
            </a:r>
          </a:p>
          <a:p>
            <a:pPr algn="l" rtl="0" fontAlgn="base"/>
            <a:endParaRPr lang="fr-FR" dirty="0">
              <a:solidFill>
                <a:srgbClr val="000000"/>
              </a:solidFill>
              <a:latin typeface="Open Sans Condensed" panose="020B0604020202020204"/>
            </a:endParaRPr>
          </a:p>
          <a:p>
            <a:pPr marL="285750" indent="-285750">
              <a:buFont typeface="Arial" panose="020B0604020202020204" pitchFamily="34" charset="0"/>
              <a:buChar char="•"/>
            </a:pPr>
            <a:r>
              <a:rPr lang="fr-FR" dirty="0"/>
              <a:t>Donner à voir que dans certains scénarios </a:t>
            </a:r>
            <a:r>
              <a:rPr lang="fr-FR" b="1" dirty="0">
                <a:solidFill>
                  <a:schemeClr val="tx2"/>
                </a:solidFill>
              </a:rPr>
              <a:t>la métropole n’a pas la main sur la réussite de la transition </a:t>
            </a:r>
            <a:r>
              <a:rPr lang="fr-FR" dirty="0"/>
              <a:t>– surtout S3 et S4 (paramètres nationaux comme la décarbonation du mix énergétique ou le développement des technologies de capture de carbone) </a:t>
            </a:r>
          </a:p>
          <a:p>
            <a:endParaRPr lang="fr-FR" dirty="0"/>
          </a:p>
          <a:p>
            <a:pPr marL="285750" indent="-285750">
              <a:buFont typeface="Arial" panose="020B0604020202020204" pitchFamily="34" charset="0"/>
              <a:buChar char="•"/>
            </a:pPr>
            <a:r>
              <a:rPr lang="fr-FR" dirty="0"/>
              <a:t>Identifier </a:t>
            </a:r>
            <a:r>
              <a:rPr lang="fr-FR" b="1" dirty="0">
                <a:solidFill>
                  <a:schemeClr val="tx2"/>
                </a:solidFill>
              </a:rPr>
              <a:t>les priorités d’action </a:t>
            </a:r>
            <a:r>
              <a:rPr lang="fr-FR" dirty="0"/>
              <a:t>pour la métropole selon les scénarios - même si </a:t>
            </a:r>
            <a:r>
              <a:rPr lang="fr-FR" b="1" dirty="0">
                <a:solidFill>
                  <a:schemeClr val="tx2"/>
                </a:solidFill>
              </a:rPr>
              <a:t>certains leviers sont communs à l’ensemble des scénarios </a:t>
            </a:r>
            <a:r>
              <a:rPr lang="fr-FR" dirty="0"/>
              <a:t>(« des incontournables » : un minimum d’électrification des véhicules, d’augmentation des trajets en vélo, de rénovation énergétique des bâtiments…)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Concernant les moyens à déployer : les besoins d’investissements climat devraient être « compensés » en grande partie par </a:t>
            </a:r>
            <a:r>
              <a:rPr lang="fr-FR" b="1" dirty="0">
                <a:solidFill>
                  <a:schemeClr val="tx2"/>
                </a:solidFill>
              </a:rPr>
              <a:t>les économies sur la facture énergétique du territoire</a:t>
            </a:r>
            <a:r>
              <a:rPr lang="fr-FR" dirty="0"/>
              <a:t>, notamment dans les scénarios de sobriété – S1 et S2</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47968426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FC51FB08-E47A-CDCA-4F70-725D096E5E0A}"/>
              </a:ext>
            </a:extLst>
          </p:cNvPr>
          <p:cNvSpPr>
            <a:spLocks noGrp="1"/>
          </p:cNvSpPr>
          <p:nvPr>
            <p:ph idx="1"/>
          </p:nvPr>
        </p:nvSpPr>
        <p:spPr>
          <a:xfrm>
            <a:off x="225828" y="1598577"/>
            <a:ext cx="6505433" cy="4896544"/>
          </a:xfrm>
        </p:spPr>
        <p:txBody>
          <a:bodyPr>
            <a:normAutofit/>
          </a:bodyPr>
          <a:lstStyle/>
          <a:p>
            <a:r>
              <a:rPr lang="fr-FR" sz="1800" dirty="0"/>
              <a:t>Objectif : explorer aux horizons 2025 et 2050 les gisements d’économies d’énergie et d’emplois associés à des </a:t>
            </a:r>
            <a:r>
              <a:rPr lang="fr-FR" sz="1800" dirty="0">
                <a:solidFill>
                  <a:schemeClr val="tx2"/>
                </a:solidFill>
              </a:rPr>
              <a:t>changements profonds de modes de vie </a:t>
            </a:r>
            <a:r>
              <a:rPr lang="fr-FR" sz="1800" dirty="0"/>
              <a:t>et </a:t>
            </a:r>
            <a:r>
              <a:rPr lang="fr-FR" sz="1800" dirty="0">
                <a:solidFill>
                  <a:schemeClr val="tx2"/>
                </a:solidFill>
              </a:rPr>
              <a:t>d’organisations économiques et sociales</a:t>
            </a:r>
          </a:p>
          <a:p>
            <a:pPr marL="0" indent="0">
              <a:buNone/>
            </a:pPr>
            <a:endParaRPr lang="fr-FR" sz="1800" dirty="0"/>
          </a:p>
          <a:p>
            <a:r>
              <a:rPr lang="fr-FR" sz="1800" dirty="0"/>
              <a:t>Trois futurs possibles selon </a:t>
            </a:r>
            <a:r>
              <a:rPr lang="fr-FR" sz="1800" dirty="0">
                <a:solidFill>
                  <a:schemeClr val="tx2"/>
                </a:solidFill>
              </a:rPr>
              <a:t>des pratiques de sobriété </a:t>
            </a:r>
            <a:r>
              <a:rPr lang="fr-FR" sz="1800" dirty="0"/>
              <a:t>énergétique plus ou moins fortes, des </a:t>
            </a:r>
            <a:r>
              <a:rPr lang="fr-FR" sz="1800" dirty="0">
                <a:solidFill>
                  <a:schemeClr val="tx2"/>
                </a:solidFill>
              </a:rPr>
              <a:t>mesures d’efficacité énergétique</a:t>
            </a:r>
            <a:r>
              <a:rPr lang="fr-FR" sz="1800" dirty="0"/>
              <a:t> et le développement </a:t>
            </a:r>
            <a:r>
              <a:rPr lang="fr-FR" sz="1800" dirty="0">
                <a:solidFill>
                  <a:schemeClr val="tx2"/>
                </a:solidFill>
              </a:rPr>
              <a:t>des énergies renouvelables </a:t>
            </a:r>
            <a:r>
              <a:rPr lang="fr-FR" sz="1800" dirty="0"/>
              <a:t>:</a:t>
            </a:r>
          </a:p>
          <a:p>
            <a:pPr lvl="1"/>
            <a:r>
              <a:rPr lang="fr-FR" sz="1800" dirty="0"/>
              <a:t>Scénario 1 « Société fragmentée »</a:t>
            </a:r>
          </a:p>
          <a:p>
            <a:pPr lvl="1"/>
            <a:r>
              <a:rPr lang="fr-FR" sz="1800" dirty="0"/>
              <a:t>Scénario 2 « Transition modérée » </a:t>
            </a:r>
          </a:p>
          <a:p>
            <a:pPr lvl="1"/>
            <a:r>
              <a:rPr lang="fr-FR" sz="1800" dirty="0"/>
              <a:t>Scénario 3 « Virage sociétal »</a:t>
            </a:r>
          </a:p>
          <a:p>
            <a:pPr lvl="1"/>
            <a:endParaRPr lang="fr-FR" sz="1400" dirty="0"/>
          </a:p>
          <a:p>
            <a:pPr lvl="1"/>
            <a:endParaRPr lang="fr-FR" sz="1400" dirty="0"/>
          </a:p>
        </p:txBody>
      </p:sp>
      <p:sp>
        <p:nvSpPr>
          <p:cNvPr id="2" name="Titre 1">
            <a:extLst>
              <a:ext uri="{FF2B5EF4-FFF2-40B4-BE49-F238E27FC236}">
                <a16:creationId xmlns:a16="http://schemas.microsoft.com/office/drawing/2014/main" id="{356EDA7B-DE4B-21F4-318D-49D9DBADA4ED}"/>
              </a:ext>
            </a:extLst>
          </p:cNvPr>
          <p:cNvSpPr>
            <a:spLocks noGrp="1"/>
          </p:cNvSpPr>
          <p:nvPr>
            <p:ph type="title"/>
          </p:nvPr>
        </p:nvSpPr>
        <p:spPr>
          <a:xfrm>
            <a:off x="251520" y="257707"/>
            <a:ext cx="8640960" cy="720080"/>
          </a:xfrm>
        </p:spPr>
        <p:txBody>
          <a:bodyPr>
            <a:noAutofit/>
          </a:bodyPr>
          <a:lstStyle/>
          <a:p>
            <a:r>
              <a:rPr lang="fr-FR" sz="2200" b="1" dirty="0"/>
              <a:t>Exemple 2 : Travaux de Virage Energie sur la prospective territoriale et la sobriété dans les Hauts de France </a:t>
            </a:r>
          </a:p>
        </p:txBody>
      </p:sp>
      <p:pic>
        <p:nvPicPr>
          <p:cNvPr id="9" name="Image 8">
            <a:extLst>
              <a:ext uri="{FF2B5EF4-FFF2-40B4-BE49-F238E27FC236}">
                <a16:creationId xmlns:a16="http://schemas.microsoft.com/office/drawing/2014/main" id="{308AD7A3-948E-43E4-0798-44F399718776}"/>
              </a:ext>
            </a:extLst>
          </p:cNvPr>
          <p:cNvPicPr>
            <a:picLocks noChangeAspect="1"/>
          </p:cNvPicPr>
          <p:nvPr/>
        </p:nvPicPr>
        <p:blipFill>
          <a:blip r:embed="rId2"/>
          <a:stretch>
            <a:fillRect/>
          </a:stretch>
        </p:blipFill>
        <p:spPr>
          <a:xfrm>
            <a:off x="6731261" y="1598577"/>
            <a:ext cx="1995417" cy="2780307"/>
          </a:xfrm>
          <a:prstGeom prst="rect">
            <a:avLst/>
          </a:prstGeom>
          <a:ln>
            <a:solidFill>
              <a:schemeClr val="tx1"/>
            </a:solidFill>
          </a:ln>
        </p:spPr>
      </p:pic>
      <p:sp>
        <p:nvSpPr>
          <p:cNvPr id="12" name="Rectangle 11">
            <a:extLst>
              <a:ext uri="{FF2B5EF4-FFF2-40B4-BE49-F238E27FC236}">
                <a16:creationId xmlns:a16="http://schemas.microsoft.com/office/drawing/2014/main" id="{95E5503A-2934-DA53-28D7-B47A359C3E74}"/>
              </a:ext>
            </a:extLst>
          </p:cNvPr>
          <p:cNvSpPr/>
          <p:nvPr/>
        </p:nvSpPr>
        <p:spPr>
          <a:xfrm>
            <a:off x="6731261" y="4326535"/>
            <a:ext cx="1995417" cy="1346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Etude « </a:t>
            </a:r>
            <a:r>
              <a:rPr lang="fr-FR" sz="1200" dirty="0">
                <a:hlinkClick r:id="rId3"/>
              </a:rPr>
              <a:t>Mieux vivre en Nord-Pas de Calais : pour un virage énergétique et des transformations sociétales </a:t>
            </a:r>
            <a:r>
              <a:rPr lang="fr-FR" sz="1200" dirty="0">
                <a:solidFill>
                  <a:schemeClr val="tx1"/>
                </a:solidFill>
              </a:rPr>
              <a:t>», 2016, Virage Energie</a:t>
            </a:r>
          </a:p>
        </p:txBody>
      </p:sp>
    </p:spTree>
    <p:extLst>
      <p:ext uri="{BB962C8B-B14F-4D97-AF65-F5344CB8AC3E}">
        <p14:creationId xmlns:p14="http://schemas.microsoft.com/office/powerpoint/2010/main" val="227586280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0E3D972-1E98-4ECB-623F-4ABFD46404E0}"/>
              </a:ext>
            </a:extLst>
          </p:cNvPr>
          <p:cNvSpPr>
            <a:spLocks noGrp="1"/>
          </p:cNvSpPr>
          <p:nvPr>
            <p:ph type="title"/>
          </p:nvPr>
        </p:nvSpPr>
        <p:spPr/>
        <p:txBody>
          <a:bodyPr/>
          <a:lstStyle/>
          <a:p>
            <a:pPr algn="ctr"/>
            <a:r>
              <a:rPr lang="fr-FR" dirty="0"/>
              <a:t>QUESTIONS / DISCUSSION</a:t>
            </a:r>
          </a:p>
        </p:txBody>
      </p:sp>
    </p:spTree>
    <p:extLst>
      <p:ext uri="{BB962C8B-B14F-4D97-AF65-F5344CB8AC3E}">
        <p14:creationId xmlns:p14="http://schemas.microsoft.com/office/powerpoint/2010/main" val="775145126"/>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F045F7F-5525-DA32-824B-2BB3BFB8A897}"/>
              </a:ext>
            </a:extLst>
          </p:cNvPr>
          <p:cNvSpPr>
            <a:spLocks noGrp="1"/>
          </p:cNvSpPr>
          <p:nvPr>
            <p:ph type="body" sz="quarter" idx="10"/>
          </p:nvPr>
        </p:nvSpPr>
        <p:spPr/>
        <p:txBody>
          <a:bodyPr/>
          <a:lstStyle/>
          <a:p>
            <a:r>
              <a:rPr lang="fr-FR" dirty="0"/>
              <a:t>Merci de votre attention </a:t>
            </a:r>
          </a:p>
        </p:txBody>
      </p:sp>
    </p:spTree>
    <p:extLst>
      <p:ext uri="{BB962C8B-B14F-4D97-AF65-F5344CB8AC3E}">
        <p14:creationId xmlns:p14="http://schemas.microsoft.com/office/powerpoint/2010/main" val="90320821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EB90AAA-A0C2-5CA8-CBAE-D8B5C122199E}"/>
              </a:ext>
            </a:extLst>
          </p:cNvPr>
          <p:cNvSpPr>
            <a:spLocks noGrp="1"/>
          </p:cNvSpPr>
          <p:nvPr>
            <p:ph idx="1"/>
          </p:nvPr>
        </p:nvSpPr>
        <p:spPr/>
        <p:txBody>
          <a:bodyPr>
            <a:normAutofit fontScale="92500" lnSpcReduction="10000"/>
          </a:bodyPr>
          <a:lstStyle/>
          <a:p>
            <a:pPr marL="0" indent="0">
              <a:buNone/>
            </a:pPr>
            <a:r>
              <a:rPr lang="fr-FR" sz="1800" dirty="0"/>
              <a:t>Au niveau international : </a:t>
            </a:r>
          </a:p>
          <a:p>
            <a:r>
              <a:rPr lang="fr-FR" sz="1800" dirty="0"/>
              <a:t>Les scénarios de l’AIE – l’Agence internationale de l’énergie (publication du World Energy Outlook)</a:t>
            </a:r>
          </a:p>
          <a:p>
            <a:r>
              <a:rPr lang="fr-FR" sz="1800" dirty="0"/>
              <a:t>Les scénarios de Greenpeace ou de l’IRENA (Agence internationale pour les énergies renouvelables)</a:t>
            </a:r>
          </a:p>
          <a:p>
            <a:r>
              <a:rPr lang="fr-FR" sz="1800" dirty="0"/>
              <a:t>Des scénarios de transition réalisés par les grandes pétrolières comme BP – British Petroleum</a:t>
            </a:r>
          </a:p>
          <a:p>
            <a:r>
              <a:rPr lang="fr-FR" sz="1800" dirty="0"/>
              <a:t>Les scénarios du GIEC</a:t>
            </a:r>
          </a:p>
          <a:p>
            <a:r>
              <a:rPr lang="fr-FR" sz="1800" dirty="0"/>
              <a:t>…..</a:t>
            </a:r>
          </a:p>
          <a:p>
            <a:endParaRPr lang="fr-FR" sz="1800" dirty="0"/>
          </a:p>
          <a:p>
            <a:pPr marL="0" indent="0">
              <a:buNone/>
            </a:pPr>
            <a:r>
              <a:rPr lang="fr-FR" sz="1800" dirty="0"/>
              <a:t>En France : </a:t>
            </a:r>
          </a:p>
          <a:p>
            <a:r>
              <a:rPr lang="fr-FR" sz="1800" dirty="0"/>
              <a:t>Les scénarios de RTE</a:t>
            </a:r>
          </a:p>
          <a:p>
            <a:r>
              <a:rPr lang="fr-FR" sz="1800" dirty="0"/>
              <a:t>Les scénarios </a:t>
            </a:r>
            <a:r>
              <a:rPr lang="fr-FR" sz="1800" dirty="0" err="1"/>
              <a:t>NégaWatt</a:t>
            </a:r>
            <a:endParaRPr lang="fr-FR" sz="1800" dirty="0"/>
          </a:p>
          <a:p>
            <a:r>
              <a:rPr lang="fr-FR" sz="1800" dirty="0"/>
              <a:t>Les scénarios </a:t>
            </a:r>
            <a:r>
              <a:rPr lang="fr-FR" sz="1800" dirty="0" err="1"/>
              <a:t>Ademe</a:t>
            </a:r>
            <a:r>
              <a:rPr lang="fr-FR" sz="1800" dirty="0"/>
              <a:t> Transition(s) 2050</a:t>
            </a:r>
          </a:p>
          <a:p>
            <a:r>
              <a:rPr lang="fr-FR" sz="1800" dirty="0"/>
              <a:t>Le scénario de la stratégie nationale bas-carbone (SNBC) </a:t>
            </a:r>
          </a:p>
          <a:p>
            <a:r>
              <a:rPr lang="fr-FR" sz="1800" dirty="0"/>
              <a:t>….</a:t>
            </a:r>
          </a:p>
          <a:p>
            <a:endParaRPr lang="fr-FR" dirty="0"/>
          </a:p>
          <a:p>
            <a:endParaRPr lang="fr-FR" dirty="0"/>
          </a:p>
        </p:txBody>
      </p:sp>
      <p:sp>
        <p:nvSpPr>
          <p:cNvPr id="3" name="Titre 2">
            <a:extLst>
              <a:ext uri="{FF2B5EF4-FFF2-40B4-BE49-F238E27FC236}">
                <a16:creationId xmlns:a16="http://schemas.microsoft.com/office/drawing/2014/main" id="{1238A21D-0A1D-169E-E8EC-234435610DA1}"/>
              </a:ext>
            </a:extLst>
          </p:cNvPr>
          <p:cNvSpPr>
            <a:spLocks noGrp="1"/>
          </p:cNvSpPr>
          <p:nvPr>
            <p:ph type="title"/>
          </p:nvPr>
        </p:nvSpPr>
        <p:spPr>
          <a:xfrm>
            <a:off x="251520" y="339350"/>
            <a:ext cx="8640960" cy="720080"/>
          </a:xfrm>
        </p:spPr>
        <p:txBody>
          <a:bodyPr>
            <a:normAutofit fontScale="90000"/>
          </a:bodyPr>
          <a:lstStyle/>
          <a:p>
            <a:r>
              <a:rPr lang="fr-FR" dirty="0"/>
              <a:t>De nombreux scénarios de transition bas-carbone à l’échelle internationale et nationale  </a:t>
            </a:r>
          </a:p>
        </p:txBody>
      </p:sp>
    </p:spTree>
    <p:extLst>
      <p:ext uri="{BB962C8B-B14F-4D97-AF65-F5344CB8AC3E}">
        <p14:creationId xmlns:p14="http://schemas.microsoft.com/office/powerpoint/2010/main" val="167329280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85836" y="1700807"/>
            <a:ext cx="8640960" cy="432049"/>
          </a:xfrm>
        </p:spPr>
        <p:txBody>
          <a:bodyPr>
            <a:normAutofit lnSpcReduction="10000"/>
          </a:bodyPr>
          <a:lstStyle/>
          <a:p>
            <a:pPr marL="0" indent="0">
              <a:buNone/>
            </a:pPr>
            <a:r>
              <a:rPr lang="fr-FR" sz="2400" dirty="0"/>
              <a:t>1 - Un scénario est une prévision du futur.</a:t>
            </a:r>
          </a:p>
        </p:txBody>
      </p:sp>
      <p:sp>
        <p:nvSpPr>
          <p:cNvPr id="3" name="Titre 2"/>
          <p:cNvSpPr>
            <a:spLocks noGrp="1"/>
          </p:cNvSpPr>
          <p:nvPr>
            <p:ph type="title"/>
          </p:nvPr>
        </p:nvSpPr>
        <p:spPr>
          <a:xfrm>
            <a:off x="251520" y="260648"/>
            <a:ext cx="8640960" cy="720080"/>
          </a:xfrm>
        </p:spPr>
        <p:txBody>
          <a:bodyPr/>
          <a:lstStyle/>
          <a:p>
            <a:r>
              <a:rPr lang="fr-FR" dirty="0"/>
              <a:t>Quelques éléments de définition</a:t>
            </a:r>
          </a:p>
        </p:txBody>
      </p:sp>
      <p:sp>
        <p:nvSpPr>
          <p:cNvPr id="5" name="Espace réservé du contenu 1"/>
          <p:cNvSpPr txBox="1">
            <a:spLocks/>
          </p:cNvSpPr>
          <p:nvPr/>
        </p:nvSpPr>
        <p:spPr>
          <a:xfrm>
            <a:off x="185836" y="4186353"/>
            <a:ext cx="8640960" cy="994442"/>
          </a:xfrm>
          <a:prstGeom prst="rect">
            <a:avLst/>
          </a:prstGeom>
        </p:spPr>
        <p:txBody>
          <a:bodyPr vert="horz" lIns="91440" tIns="45720" rIns="91440" bIns="45720" rtlCol="0">
            <a:normAutofit/>
          </a:bodyPr>
          <a:lstStyle>
            <a:lvl1pPr marL="342900" indent="-3429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FR" dirty="0"/>
          </a:p>
          <a:p>
            <a:pPr marL="0" indent="0">
              <a:buFont typeface="Arial" panose="020B0604020202020204" pitchFamily="34" charset="0"/>
              <a:buNone/>
            </a:pPr>
            <a:r>
              <a:rPr lang="fr-FR" sz="2400" dirty="0"/>
              <a:t>3 - Un scénario représente une trajectoire à suivre. </a:t>
            </a:r>
          </a:p>
        </p:txBody>
      </p:sp>
      <p:sp>
        <p:nvSpPr>
          <p:cNvPr id="6" name="ZoneTexte 5"/>
          <p:cNvSpPr txBox="1"/>
          <p:nvPr/>
        </p:nvSpPr>
        <p:spPr>
          <a:xfrm rot="20449397">
            <a:off x="2954981" y="1549915"/>
            <a:ext cx="1584176" cy="584775"/>
          </a:xfrm>
          <a:prstGeom prst="rect">
            <a:avLst/>
          </a:prstGeom>
          <a:noFill/>
        </p:spPr>
        <p:txBody>
          <a:bodyPr wrap="square" rtlCol="0">
            <a:spAutoFit/>
          </a:bodyPr>
          <a:lstStyle/>
          <a:p>
            <a:r>
              <a:rPr lang="fr-FR" sz="3200" dirty="0">
                <a:solidFill>
                  <a:srgbClr val="FF0000"/>
                </a:solidFill>
                <a:latin typeface="Cooper Black" panose="0208090404030B020404" pitchFamily="18" charset="0"/>
              </a:rPr>
              <a:t>FAUX</a:t>
            </a:r>
            <a:r>
              <a:rPr lang="fr-FR" dirty="0">
                <a:latin typeface="Cooper Black" panose="0208090404030B020404" pitchFamily="18" charset="0"/>
              </a:rPr>
              <a:t> </a:t>
            </a:r>
          </a:p>
        </p:txBody>
      </p:sp>
      <p:sp>
        <p:nvSpPr>
          <p:cNvPr id="7" name="ZoneTexte 6"/>
          <p:cNvSpPr txBox="1"/>
          <p:nvPr/>
        </p:nvSpPr>
        <p:spPr>
          <a:xfrm rot="20802905">
            <a:off x="2280259" y="4499711"/>
            <a:ext cx="4086135" cy="584775"/>
          </a:xfrm>
          <a:prstGeom prst="rect">
            <a:avLst/>
          </a:prstGeom>
          <a:noFill/>
        </p:spPr>
        <p:txBody>
          <a:bodyPr wrap="square" rtlCol="0">
            <a:spAutoFit/>
          </a:bodyPr>
          <a:lstStyle/>
          <a:p>
            <a:r>
              <a:rPr lang="fr-FR" sz="3200" dirty="0">
                <a:solidFill>
                  <a:schemeClr val="accent3">
                    <a:lumMod val="50000"/>
                  </a:schemeClr>
                </a:solidFill>
                <a:latin typeface="Cooper Black" panose="0208090404030B020404" pitchFamily="18" charset="0"/>
              </a:rPr>
              <a:t>VRAI </a:t>
            </a:r>
            <a:r>
              <a:rPr lang="fr-FR" sz="1200" dirty="0">
                <a:solidFill>
                  <a:schemeClr val="tx1">
                    <a:lumMod val="50000"/>
                  </a:schemeClr>
                </a:solidFill>
                <a:latin typeface="Cooper Black" panose="0208090404030B020404" pitchFamily="18" charset="0"/>
              </a:rPr>
              <a:t>et</a:t>
            </a:r>
            <a:r>
              <a:rPr lang="fr-FR" sz="3200" dirty="0">
                <a:solidFill>
                  <a:srgbClr val="FF0000"/>
                </a:solidFill>
                <a:latin typeface="Cooper Black" panose="0208090404030B020404" pitchFamily="18" charset="0"/>
              </a:rPr>
              <a:t> FAUX</a:t>
            </a:r>
            <a:r>
              <a:rPr lang="fr-FR" dirty="0">
                <a:latin typeface="Cooper Black" panose="0208090404030B020404" pitchFamily="18" charset="0"/>
              </a:rPr>
              <a:t> </a:t>
            </a:r>
          </a:p>
        </p:txBody>
      </p:sp>
      <p:sp>
        <p:nvSpPr>
          <p:cNvPr id="8" name="Espace réservé du contenu 1"/>
          <p:cNvSpPr txBox="1">
            <a:spLocks/>
          </p:cNvSpPr>
          <p:nvPr/>
        </p:nvSpPr>
        <p:spPr>
          <a:xfrm>
            <a:off x="185836" y="2919633"/>
            <a:ext cx="8810827" cy="720080"/>
          </a:xfrm>
          <a:prstGeom prst="rect">
            <a:avLst/>
          </a:prstGeom>
        </p:spPr>
        <p:txBody>
          <a:bodyPr vert="horz" lIns="91440" tIns="45720" rIns="91440" bIns="45720" rtlCol="0">
            <a:noAutofit/>
          </a:bodyPr>
          <a:lstStyle>
            <a:lvl1pPr marL="342900" indent="-3429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2400" dirty="0"/>
              <a:t>2 - Un scénario est toujours construit à partir d’un modèle souvent très complexe.</a:t>
            </a:r>
          </a:p>
        </p:txBody>
      </p:sp>
      <p:sp>
        <p:nvSpPr>
          <p:cNvPr id="9" name="ZoneTexte 8"/>
          <p:cNvSpPr txBox="1"/>
          <p:nvPr/>
        </p:nvSpPr>
        <p:spPr>
          <a:xfrm rot="20303460">
            <a:off x="2982807" y="2915965"/>
            <a:ext cx="1584176" cy="584775"/>
          </a:xfrm>
          <a:prstGeom prst="rect">
            <a:avLst/>
          </a:prstGeom>
          <a:noFill/>
        </p:spPr>
        <p:txBody>
          <a:bodyPr wrap="square" rtlCol="0">
            <a:spAutoFit/>
          </a:bodyPr>
          <a:lstStyle/>
          <a:p>
            <a:r>
              <a:rPr lang="fr-FR" sz="3200" dirty="0">
                <a:solidFill>
                  <a:srgbClr val="FF0000"/>
                </a:solidFill>
                <a:latin typeface="Cooper Black" panose="0208090404030B020404" pitchFamily="18" charset="0"/>
              </a:rPr>
              <a:t>FAUX</a:t>
            </a:r>
            <a:r>
              <a:rPr lang="fr-FR" dirty="0">
                <a:latin typeface="Cooper Black" panose="0208090404030B020404" pitchFamily="18" charset="0"/>
              </a:rPr>
              <a:t> </a:t>
            </a:r>
          </a:p>
        </p:txBody>
      </p:sp>
      <p:sp>
        <p:nvSpPr>
          <p:cNvPr id="10" name="ZoneTexte 9"/>
          <p:cNvSpPr txBox="1"/>
          <p:nvPr/>
        </p:nvSpPr>
        <p:spPr>
          <a:xfrm>
            <a:off x="154951" y="2157134"/>
            <a:ext cx="8485475" cy="923330"/>
          </a:xfrm>
          <a:prstGeom prst="rect">
            <a:avLst/>
          </a:prstGeom>
          <a:noFill/>
        </p:spPr>
        <p:txBody>
          <a:bodyPr wrap="square" rtlCol="0">
            <a:spAutoFit/>
          </a:bodyPr>
          <a:lstStyle/>
          <a:p>
            <a:r>
              <a:rPr lang="fr-FR" dirty="0">
                <a:solidFill>
                  <a:srgbClr val="002060"/>
                </a:solidFill>
              </a:rPr>
              <a:t>Un scénario peut être défini comme une représentation plausible d’un futur incertain, incluant parfois la trajectoire pour y arriver. </a:t>
            </a:r>
          </a:p>
          <a:p>
            <a:endParaRPr lang="fr-FR" dirty="0"/>
          </a:p>
        </p:txBody>
      </p:sp>
      <p:sp>
        <p:nvSpPr>
          <p:cNvPr id="11" name="ZoneTexte 10"/>
          <p:cNvSpPr txBox="1"/>
          <p:nvPr/>
        </p:nvSpPr>
        <p:spPr>
          <a:xfrm>
            <a:off x="177472" y="3938360"/>
            <a:ext cx="8485475" cy="923330"/>
          </a:xfrm>
          <a:prstGeom prst="rect">
            <a:avLst/>
          </a:prstGeom>
          <a:noFill/>
        </p:spPr>
        <p:txBody>
          <a:bodyPr wrap="square" rtlCol="0">
            <a:spAutoFit/>
          </a:bodyPr>
          <a:lstStyle/>
          <a:p>
            <a:r>
              <a:rPr lang="fr-FR" dirty="0">
                <a:solidFill>
                  <a:srgbClr val="002060"/>
                </a:solidFill>
              </a:rPr>
              <a:t>Un scénario est construit à partir d’hypothèses pertinentes, vraisemblables et cohérentes, et PARFOIS d’un modèle.</a:t>
            </a:r>
          </a:p>
          <a:p>
            <a:endParaRPr lang="fr-FR" dirty="0"/>
          </a:p>
        </p:txBody>
      </p:sp>
      <p:sp>
        <p:nvSpPr>
          <p:cNvPr id="12" name="ZoneTexte 11"/>
          <p:cNvSpPr txBox="1"/>
          <p:nvPr/>
        </p:nvSpPr>
        <p:spPr>
          <a:xfrm>
            <a:off x="177471" y="5371282"/>
            <a:ext cx="8485475" cy="646331"/>
          </a:xfrm>
          <a:prstGeom prst="rect">
            <a:avLst/>
          </a:prstGeom>
          <a:noFill/>
        </p:spPr>
        <p:txBody>
          <a:bodyPr wrap="square" rtlCol="0">
            <a:spAutoFit/>
          </a:bodyPr>
          <a:lstStyle/>
          <a:p>
            <a:r>
              <a:rPr lang="fr-FR" dirty="0">
                <a:solidFill>
                  <a:srgbClr val="002060"/>
                </a:solidFill>
              </a:rPr>
              <a:t>Les scénarios se sont développés comme des outils d’aide à la décision face à un contexte incertain. </a:t>
            </a:r>
            <a:endParaRPr lang="fr-FR" dirty="0"/>
          </a:p>
        </p:txBody>
      </p:sp>
    </p:spTree>
    <p:extLst>
      <p:ext uri="{BB962C8B-B14F-4D97-AF65-F5344CB8AC3E}">
        <p14:creationId xmlns:p14="http://schemas.microsoft.com/office/powerpoint/2010/main" val="3841974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99F5BFA3-8EF9-9E06-244C-25686009DCE7}"/>
              </a:ext>
            </a:extLst>
          </p:cNvPr>
          <p:cNvSpPr>
            <a:spLocks noGrp="1"/>
          </p:cNvSpPr>
          <p:nvPr>
            <p:ph idx="1"/>
          </p:nvPr>
        </p:nvSpPr>
        <p:spPr/>
        <p:txBody>
          <a:bodyPr>
            <a:noAutofit/>
          </a:bodyPr>
          <a:lstStyle/>
          <a:p>
            <a:r>
              <a:rPr lang="fr-FR" sz="2400" dirty="0"/>
              <a:t>Des relations </a:t>
            </a:r>
            <a:r>
              <a:rPr lang="fr-FR" sz="2400" dirty="0">
                <a:solidFill>
                  <a:schemeClr val="tx2"/>
                </a:solidFill>
              </a:rPr>
              <a:t>nombreuses et complexes </a:t>
            </a:r>
            <a:r>
              <a:rPr lang="fr-FR" sz="2400" dirty="0"/>
              <a:t>entre le développement socio-économique de nos sociétés et le changement climatique </a:t>
            </a:r>
          </a:p>
          <a:p>
            <a:r>
              <a:rPr lang="fr-FR" sz="2400" dirty="0"/>
              <a:t>Nécessité de </a:t>
            </a:r>
            <a:r>
              <a:rPr lang="fr-FR" sz="2400" dirty="0">
                <a:solidFill>
                  <a:schemeClr val="tx2"/>
                </a:solidFill>
              </a:rPr>
              <a:t>prendre en compte les impacts à moyen-long terme </a:t>
            </a:r>
            <a:r>
              <a:rPr lang="fr-FR" sz="2400" dirty="0"/>
              <a:t>de nos décisions d’aujourd’hui </a:t>
            </a:r>
          </a:p>
          <a:p>
            <a:r>
              <a:rPr lang="fr-FR" sz="2400" dirty="0"/>
              <a:t>Nécessité d’agir dans un contexte de </a:t>
            </a:r>
            <a:r>
              <a:rPr lang="fr-FR" sz="2400" dirty="0">
                <a:solidFill>
                  <a:schemeClr val="tx2"/>
                </a:solidFill>
              </a:rPr>
              <a:t>fortes incertitudes </a:t>
            </a:r>
            <a:r>
              <a:rPr lang="fr-FR" sz="2400" dirty="0"/>
              <a:t>et </a:t>
            </a:r>
            <a:r>
              <a:rPr lang="fr-FR" sz="2400" dirty="0">
                <a:solidFill>
                  <a:schemeClr val="tx2"/>
                </a:solidFill>
              </a:rPr>
              <a:t>face à un défi d’ampleur inédite</a:t>
            </a:r>
          </a:p>
          <a:p>
            <a:endParaRPr lang="fr-FR" sz="2400" dirty="0"/>
          </a:p>
          <a:p>
            <a:pPr marL="0" indent="0">
              <a:buNone/>
            </a:pPr>
            <a:r>
              <a:rPr lang="fr-FR" sz="2400" dirty="0">
                <a:sym typeface="Wingdings" panose="05000000000000000000" pitchFamily="2" charset="2"/>
              </a:rPr>
              <a:t> La prospective et la réflexion par scénario comme outil d’aide à la décision dans un contexte complexe et face à un futur incertain </a:t>
            </a:r>
            <a:endParaRPr lang="fr-FR" sz="2400" dirty="0"/>
          </a:p>
        </p:txBody>
      </p:sp>
      <p:sp>
        <p:nvSpPr>
          <p:cNvPr id="3" name="Titre 2">
            <a:extLst>
              <a:ext uri="{FF2B5EF4-FFF2-40B4-BE49-F238E27FC236}">
                <a16:creationId xmlns:a16="http://schemas.microsoft.com/office/drawing/2014/main" id="{263DAEF3-0122-D072-663F-9B30980E6885}"/>
              </a:ext>
            </a:extLst>
          </p:cNvPr>
          <p:cNvSpPr>
            <a:spLocks noGrp="1"/>
          </p:cNvSpPr>
          <p:nvPr>
            <p:ph type="title"/>
          </p:nvPr>
        </p:nvSpPr>
        <p:spPr>
          <a:xfrm>
            <a:off x="251520" y="257707"/>
            <a:ext cx="8640960" cy="720080"/>
          </a:xfrm>
        </p:spPr>
        <p:txBody>
          <a:bodyPr>
            <a:normAutofit fontScale="90000"/>
          </a:bodyPr>
          <a:lstStyle/>
          <a:p>
            <a:r>
              <a:rPr lang="fr-FR" dirty="0"/>
              <a:t>Pourquoi avoir recours aux scénarios dans le cadre de la transition bas-carbone ? </a:t>
            </a:r>
          </a:p>
        </p:txBody>
      </p:sp>
    </p:spTree>
    <p:extLst>
      <p:ext uri="{BB962C8B-B14F-4D97-AF65-F5344CB8AC3E}">
        <p14:creationId xmlns:p14="http://schemas.microsoft.com/office/powerpoint/2010/main" val="61151086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1457055" y="1389914"/>
            <a:ext cx="6067273" cy="5002378"/>
          </a:xfrm>
          <a:prstGeom prst="rect">
            <a:avLst/>
          </a:prstGeom>
        </p:spPr>
      </p:pic>
      <p:sp>
        <p:nvSpPr>
          <p:cNvPr id="12" name="Rectangle 11"/>
          <p:cNvSpPr/>
          <p:nvPr/>
        </p:nvSpPr>
        <p:spPr>
          <a:xfrm>
            <a:off x="3186086" y="6021288"/>
            <a:ext cx="2250009" cy="2880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9"/>
          <p:cNvSpPr/>
          <p:nvPr/>
        </p:nvSpPr>
        <p:spPr>
          <a:xfrm>
            <a:off x="5976328" y="2960984"/>
            <a:ext cx="1548000" cy="324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Titre 2">
            <a:extLst>
              <a:ext uri="{FF2B5EF4-FFF2-40B4-BE49-F238E27FC236}">
                <a16:creationId xmlns:a16="http://schemas.microsoft.com/office/drawing/2014/main" id="{89F64E00-3BD6-4C12-8CCD-C7F043C6721C}"/>
              </a:ext>
            </a:extLst>
          </p:cNvPr>
          <p:cNvSpPr>
            <a:spLocks noGrp="1"/>
          </p:cNvSpPr>
          <p:nvPr>
            <p:ph type="title"/>
          </p:nvPr>
        </p:nvSpPr>
        <p:spPr>
          <a:xfrm>
            <a:off x="170211" y="234290"/>
            <a:ext cx="8640960" cy="720080"/>
          </a:xfrm>
        </p:spPr>
        <p:txBody>
          <a:bodyPr>
            <a:normAutofit fontScale="90000"/>
          </a:bodyPr>
          <a:lstStyle/>
          <a:p>
            <a:r>
              <a:rPr lang="fr-FR" dirty="0"/>
              <a:t>Les scénarios liés au climat permettent d’explorer les interactions entre les hommes et le climat</a:t>
            </a:r>
          </a:p>
        </p:txBody>
      </p:sp>
      <p:sp>
        <p:nvSpPr>
          <p:cNvPr id="8" name="Rectangle 1">
            <a:extLst>
              <a:ext uri="{FF2B5EF4-FFF2-40B4-BE49-F238E27FC236}">
                <a16:creationId xmlns:a16="http://schemas.microsoft.com/office/drawing/2014/main" id="{94C89C91-4EB5-4B5E-8C51-39FBE43D8D5B}"/>
              </a:ext>
            </a:extLst>
          </p:cNvPr>
          <p:cNvSpPr>
            <a:spLocks noChangeArrowheads="1"/>
          </p:cNvSpPr>
          <p:nvPr/>
        </p:nvSpPr>
        <p:spPr bwMode="auto">
          <a:xfrm>
            <a:off x="5581495" y="2311575"/>
            <a:ext cx="3347863" cy="1298817"/>
          </a:xfrm>
          <a:prstGeom prst="rect">
            <a:avLst/>
          </a:prstGeom>
          <a:solidFill>
            <a:schemeClr val="accent3">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pPr marR="0" lvl="0" algn="ctr" fontAlgn="base">
              <a:lnSpc>
                <a:spcPct val="80000"/>
              </a:lnSpc>
              <a:spcBef>
                <a:spcPts val="1200"/>
              </a:spcBef>
              <a:spcAft>
                <a:spcPts val="1200"/>
              </a:spcAft>
              <a:buClrTx/>
              <a:buSzTx/>
              <a:tabLst/>
            </a:pPr>
            <a:r>
              <a:rPr lang="fr-FR" altLang="fr-FR" sz="1400" b="1" u="sng" dirty="0"/>
              <a:t>Scénarios de transition:</a:t>
            </a:r>
            <a:br>
              <a:rPr lang="fr-FR" altLang="fr-FR" sz="1400" dirty="0"/>
            </a:br>
            <a:r>
              <a:rPr lang="fr-FR" altLang="fr-FR" sz="1400" dirty="0"/>
              <a:t>Quelles sont les </a:t>
            </a:r>
            <a:r>
              <a:rPr lang="fr-FR" altLang="fr-FR" sz="1400" b="1" dirty="0"/>
              <a:t>évolutions des systèmes socio-économiques</a:t>
            </a:r>
            <a:r>
              <a:rPr lang="fr-FR" altLang="fr-FR" sz="1400" dirty="0"/>
              <a:t> qui permettraient de réduire suffisamment les émissions de GES pour </a:t>
            </a:r>
            <a:r>
              <a:rPr lang="fr-FR" altLang="fr-FR" sz="1400" b="1" dirty="0"/>
              <a:t>limiter le réchauffement climatique à 1.5°C ou 2°C </a:t>
            </a:r>
            <a:r>
              <a:rPr lang="fr-FR" altLang="fr-FR" sz="1400" dirty="0"/>
              <a:t>? </a:t>
            </a:r>
          </a:p>
        </p:txBody>
      </p:sp>
      <p:sp>
        <p:nvSpPr>
          <p:cNvPr id="9" name="Rectangle 1">
            <a:extLst>
              <a:ext uri="{FF2B5EF4-FFF2-40B4-BE49-F238E27FC236}">
                <a16:creationId xmlns:a16="http://schemas.microsoft.com/office/drawing/2014/main" id="{EC24F9CA-B6C5-4DF6-9913-EB60F9911E76}"/>
              </a:ext>
            </a:extLst>
          </p:cNvPr>
          <p:cNvSpPr>
            <a:spLocks noChangeArrowheads="1"/>
          </p:cNvSpPr>
          <p:nvPr/>
        </p:nvSpPr>
        <p:spPr bwMode="auto">
          <a:xfrm>
            <a:off x="2555776" y="5688250"/>
            <a:ext cx="4032448" cy="954107"/>
          </a:xfrm>
          <a:prstGeom prst="rect">
            <a:avLst/>
          </a:prstGeom>
          <a:solidFill>
            <a:schemeClr val="accent1">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algn="ctr" fontAlgn="base">
              <a:lnSpc>
                <a:spcPct val="80000"/>
              </a:lnSpc>
              <a:spcBef>
                <a:spcPts val="1200"/>
              </a:spcBef>
              <a:spcAft>
                <a:spcPts val="1200"/>
              </a:spcAft>
            </a:pPr>
            <a:r>
              <a:rPr lang="fr-FR" altLang="fr-FR" sz="1400" b="1" u="sng" dirty="0"/>
              <a:t>Scénarios de changement climatique:</a:t>
            </a:r>
            <a:br>
              <a:rPr lang="fr-FR" altLang="fr-FR" sz="1400" b="1" u="sng" dirty="0"/>
            </a:br>
            <a:r>
              <a:rPr lang="fr-FR" altLang="fr-FR" sz="1400" dirty="0">
                <a:latin typeface="Arial" panose="020B0604020202020204" pitchFamily="34" charset="0"/>
                <a:ea typeface="Calibri" panose="020F0502020204030204" pitchFamily="34" charset="0"/>
                <a:cs typeface="Times New Roman" panose="02020603050405020304" pitchFamily="18" charset="0"/>
              </a:rPr>
              <a:t>Quelles sont les conséquences sur le système climatique </a:t>
            </a:r>
            <a:r>
              <a:rPr lang="fr-FR" altLang="fr-FR" sz="1400" b="1" dirty="0">
                <a:latin typeface="Arial" panose="020B0604020202020204" pitchFamily="34" charset="0"/>
                <a:ea typeface="Calibri" panose="020F0502020204030204" pitchFamily="34" charset="0"/>
                <a:cs typeface="Times New Roman" panose="02020603050405020304" pitchFamily="18" charset="0"/>
              </a:rPr>
              <a:t>de différentes trajectoires d’</a:t>
            </a:r>
            <a:r>
              <a:rPr lang="fr-FR" altLang="fr-FR" sz="1400" b="1" dirty="0">
                <a:latin typeface="Arial" panose="020B0604020202020204" pitchFamily="34" charset="0"/>
                <a:cs typeface="Times New Roman" panose="02020603050405020304" pitchFamily="18" charset="0"/>
              </a:rPr>
              <a:t>émissions de GES </a:t>
            </a:r>
            <a:r>
              <a:rPr lang="fr-FR" altLang="fr-FR" sz="1400" dirty="0">
                <a:latin typeface="Arial" panose="020B0604020202020204" pitchFamily="34" charset="0"/>
                <a:cs typeface="Times New Roman" panose="02020603050405020304" pitchFamily="18" charset="0"/>
              </a:rPr>
              <a:t>représentant elles-mêmes différentes </a:t>
            </a:r>
            <a:r>
              <a:rPr lang="fr-FR" altLang="fr-FR" sz="1400" b="1" dirty="0">
                <a:latin typeface="Arial" panose="020B0604020202020204" pitchFamily="34" charset="0"/>
                <a:cs typeface="Times New Roman" panose="02020603050405020304" pitchFamily="18" charset="0"/>
              </a:rPr>
              <a:t>trajectoires socio-économiques </a:t>
            </a:r>
            <a:r>
              <a:rPr lang="fr-FR" altLang="fr-FR" sz="1400" dirty="0">
                <a:latin typeface="Arial" panose="020B0604020202020204" pitchFamily="34" charset="0"/>
                <a:cs typeface="Times New Roman" panose="02020603050405020304" pitchFamily="18" charset="0"/>
              </a:rPr>
              <a:t>?   </a:t>
            </a:r>
          </a:p>
        </p:txBody>
      </p:sp>
      <p:sp>
        <p:nvSpPr>
          <p:cNvPr id="13" name="Rectangle 12"/>
          <p:cNvSpPr/>
          <p:nvPr/>
        </p:nvSpPr>
        <p:spPr>
          <a:xfrm>
            <a:off x="1331640" y="3068960"/>
            <a:ext cx="1404000" cy="2268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Rectangle 1">
            <a:extLst>
              <a:ext uri="{FF2B5EF4-FFF2-40B4-BE49-F238E27FC236}">
                <a16:creationId xmlns:a16="http://schemas.microsoft.com/office/drawing/2014/main" id="{66CCAD61-CC9D-4C81-AFCD-A520FF36B3A2}"/>
              </a:ext>
            </a:extLst>
          </p:cNvPr>
          <p:cNvSpPr>
            <a:spLocks noChangeArrowheads="1"/>
          </p:cNvSpPr>
          <p:nvPr/>
        </p:nvSpPr>
        <p:spPr bwMode="auto">
          <a:xfrm>
            <a:off x="65976" y="2469126"/>
            <a:ext cx="3061204" cy="954107"/>
          </a:xfrm>
          <a:prstGeom prst="rect">
            <a:avLst/>
          </a:prstGeom>
          <a:solidFill>
            <a:srgbClr val="FF9966"/>
          </a:solidFill>
          <a:ln>
            <a:noFill/>
          </a:ln>
          <a:effectLst/>
        </p:spPr>
        <p:txBody>
          <a:bodyPr vert="horz" wrap="square" lIns="91440" tIns="45720" rIns="91440" bIns="45720" numCol="1" anchor="ctr" anchorCtr="0" compatLnSpc="1">
            <a:prstTxWarp prst="textNoShape">
              <a:avLst/>
            </a:prstTxWarp>
            <a:spAutoFit/>
          </a:bodyPr>
          <a:lstStyle/>
          <a:p>
            <a:pPr algn="ctr" fontAlgn="base">
              <a:lnSpc>
                <a:spcPct val="80000"/>
              </a:lnSpc>
              <a:spcBef>
                <a:spcPts val="1200"/>
              </a:spcBef>
              <a:spcAft>
                <a:spcPts val="1200"/>
              </a:spcAft>
            </a:pPr>
            <a:r>
              <a:rPr lang="fr-FR" altLang="fr-FR" sz="1400" b="1" u="sng" dirty="0"/>
              <a:t>Scénarios d’impacts climatiques: </a:t>
            </a:r>
            <a:r>
              <a:rPr lang="fr-FR" altLang="fr-FR" sz="1400" dirty="0">
                <a:latin typeface="Arial" panose="020B0604020202020204" pitchFamily="34" charset="0"/>
                <a:ea typeface="Calibri" panose="020F0502020204030204" pitchFamily="34" charset="0"/>
                <a:cs typeface="Times New Roman" panose="02020603050405020304" pitchFamily="18" charset="0"/>
              </a:rPr>
              <a:t>Quels sont les possibles </a:t>
            </a:r>
            <a:r>
              <a:rPr lang="fr-FR" altLang="fr-FR" sz="1400" b="1" dirty="0">
                <a:latin typeface="Arial" panose="020B0604020202020204" pitchFamily="34" charset="0"/>
                <a:ea typeface="Calibri" panose="020F0502020204030204" pitchFamily="34" charset="0"/>
                <a:cs typeface="Times New Roman" panose="02020603050405020304" pitchFamily="18" charset="0"/>
              </a:rPr>
              <a:t>impacts futurs</a:t>
            </a:r>
            <a:r>
              <a:rPr lang="fr-FR" altLang="fr-FR" sz="1400" dirty="0">
                <a:latin typeface="Arial" panose="020B0604020202020204" pitchFamily="34" charset="0"/>
                <a:ea typeface="Calibri" panose="020F0502020204030204" pitchFamily="34" charset="0"/>
                <a:cs typeface="Times New Roman" panose="02020603050405020304" pitchFamily="18" charset="0"/>
              </a:rPr>
              <a:t> </a:t>
            </a:r>
            <a:r>
              <a:rPr lang="fr-FR" altLang="fr-FR" sz="1400" b="1" dirty="0">
                <a:latin typeface="Arial" panose="020B0604020202020204" pitchFamily="34" charset="0"/>
                <a:ea typeface="Calibri" panose="020F0502020204030204" pitchFamily="34" charset="0"/>
                <a:cs typeface="Times New Roman" panose="02020603050405020304" pitchFamily="18" charset="0"/>
              </a:rPr>
              <a:t>du changement climatique </a:t>
            </a:r>
            <a:r>
              <a:rPr lang="fr-FR" altLang="fr-FR" sz="1400" dirty="0">
                <a:latin typeface="Arial" panose="020B0604020202020204" pitchFamily="34" charset="0"/>
                <a:ea typeface="Calibri" panose="020F0502020204030204" pitchFamily="34" charset="0"/>
                <a:cs typeface="Times New Roman" panose="02020603050405020304" pitchFamily="18" charset="0"/>
              </a:rPr>
              <a:t>sur les systèmes naturels et socio-économiques ? </a:t>
            </a:r>
            <a:r>
              <a:rPr lang="fr-FR" altLang="fr-FR" sz="1400" dirty="0">
                <a:latin typeface="Arial" panose="020B0604020202020204" pitchFamily="34" charset="0"/>
                <a:cs typeface="Times New Roman" panose="02020603050405020304" pitchFamily="18" charset="0"/>
              </a:rPr>
              <a:t>  </a:t>
            </a:r>
          </a:p>
        </p:txBody>
      </p:sp>
    </p:spTree>
    <p:extLst>
      <p:ext uri="{BB962C8B-B14F-4D97-AF65-F5344CB8AC3E}">
        <p14:creationId xmlns:p14="http://schemas.microsoft.com/office/powerpoint/2010/main" val="1452397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B2551E5-1D8D-0614-869C-AC70F0E4BD2B}"/>
              </a:ext>
            </a:extLst>
          </p:cNvPr>
          <p:cNvSpPr>
            <a:spLocks noGrp="1"/>
          </p:cNvSpPr>
          <p:nvPr>
            <p:ph type="title"/>
          </p:nvPr>
        </p:nvSpPr>
        <p:spPr>
          <a:xfrm>
            <a:off x="806691" y="191211"/>
            <a:ext cx="8640960" cy="720080"/>
          </a:xfrm>
        </p:spPr>
        <p:txBody>
          <a:bodyPr/>
          <a:lstStyle/>
          <a:p>
            <a:r>
              <a:rPr lang="fr-FR" dirty="0"/>
              <a:t>Les scénarios de transition bas-carbone</a:t>
            </a:r>
          </a:p>
        </p:txBody>
      </p:sp>
      <p:pic>
        <p:nvPicPr>
          <p:cNvPr id="6" name="Image 5">
            <a:extLst>
              <a:ext uri="{FF2B5EF4-FFF2-40B4-BE49-F238E27FC236}">
                <a16:creationId xmlns:a16="http://schemas.microsoft.com/office/drawing/2014/main" id="{07758624-570D-E960-FD07-315960756701}"/>
              </a:ext>
            </a:extLst>
          </p:cNvPr>
          <p:cNvPicPr>
            <a:picLocks noChangeAspect="1"/>
          </p:cNvPicPr>
          <p:nvPr/>
        </p:nvPicPr>
        <p:blipFill>
          <a:blip r:embed="rId3"/>
          <a:stretch>
            <a:fillRect/>
          </a:stretch>
        </p:blipFill>
        <p:spPr>
          <a:xfrm>
            <a:off x="1877787" y="1041549"/>
            <a:ext cx="4849584" cy="5473551"/>
          </a:xfrm>
          <a:prstGeom prst="rect">
            <a:avLst/>
          </a:prstGeom>
          <a:solidFill>
            <a:schemeClr val="accent3"/>
          </a:solidFill>
          <a:ln>
            <a:solidFill>
              <a:schemeClr val="accent3"/>
            </a:solidFill>
          </a:ln>
        </p:spPr>
      </p:pic>
    </p:spTree>
    <p:extLst>
      <p:ext uri="{BB962C8B-B14F-4D97-AF65-F5344CB8AC3E}">
        <p14:creationId xmlns:p14="http://schemas.microsoft.com/office/powerpoint/2010/main" val="2167681411"/>
      </p:ext>
    </p:extLst>
  </p:cSld>
  <p:clrMapOvr>
    <a:masterClrMapping/>
  </p:clrMapOvr>
  <p:transition>
    <p:fade/>
  </p:transition>
</p:sld>
</file>

<file path=ppt/theme/theme1.xml><?xml version="1.0" encoding="utf-8"?>
<a:theme xmlns:a="http://schemas.openxmlformats.org/drawingml/2006/main" name="Thème Office">
  <a:themeElements>
    <a:clrScheme name="Personnalisé 11">
      <a:dk1>
        <a:srgbClr val="404041"/>
      </a:dk1>
      <a:lt1>
        <a:sysClr val="window" lastClr="FFFFFF"/>
      </a:lt1>
      <a:dk2>
        <a:srgbClr val="4565AF"/>
      </a:dk2>
      <a:lt2>
        <a:srgbClr val="EEECE1"/>
      </a:lt2>
      <a:accent1>
        <a:srgbClr val="289CDB"/>
      </a:accent1>
      <a:accent2>
        <a:srgbClr val="C94450"/>
      </a:accent2>
      <a:accent3>
        <a:srgbClr val="ACC435"/>
      </a:accent3>
      <a:accent4>
        <a:srgbClr val="643A81"/>
      </a:accent4>
      <a:accent5>
        <a:srgbClr val="87C0C2"/>
      </a:accent5>
      <a:accent6>
        <a:srgbClr val="E09C35"/>
      </a:accent6>
      <a:hlink>
        <a:srgbClr val="0000CC"/>
      </a:hlink>
      <a:folHlink>
        <a:srgbClr val="0000CC"/>
      </a:folHlink>
    </a:clrScheme>
    <a:fontScheme name="I4CE">
      <a:majorFont>
        <a:latin typeface="LexiaDaMa"/>
        <a:ea typeface=""/>
        <a:cs typeface=""/>
      </a:majorFont>
      <a:minorFont>
        <a:latin typeface="Helvetic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èle PPT I4CE 2019" id="{B0DB44E3-5917-4E19-838F-F2CFE31E552E}" vid="{3D79065F-2D06-40CF-B16D-4F7229805FC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8" ma:contentTypeDescription="Crée un document." ma:contentTypeScope="" ma:versionID="562c5f8faa3afe0037f80cedbbba92a2">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6d0b1f9947d2def9302a79bd3f5241cd"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97f0e91-a424-40e7-b159-919cd36229ca">
      <UserInfo>
        <DisplayName>Benoit LEGUET</DisplayName>
        <AccountId>28</AccountId>
        <AccountType/>
      </UserInfo>
      <UserInfo>
        <DisplayName>Damien DEMAILLY</DisplayName>
        <AccountId>40</AccountId>
        <AccountType/>
      </UserInfo>
    </SharedWithUsers>
    <lcf76f155ced4ddcb4097134ff3c332f xmlns="ca8b9c18-5e1d-46e5-9d1a-4e2a3224a5d3">
      <Terms xmlns="http://schemas.microsoft.com/office/infopath/2007/PartnerControls"/>
    </lcf76f155ced4ddcb4097134ff3c332f>
    <TaxCatchAll xmlns="597f0e91-a424-40e7-b159-919cd36229ca" xsi:nil="true"/>
  </documentManagement>
</p:properties>
</file>

<file path=customXml/itemProps1.xml><?xml version="1.0" encoding="utf-8"?>
<ds:datastoreItem xmlns:ds="http://schemas.openxmlformats.org/officeDocument/2006/customXml" ds:itemID="{AD8B2A44-53CC-4C02-96E5-AEA317CC35B4}"/>
</file>

<file path=customXml/itemProps2.xml><?xml version="1.0" encoding="utf-8"?>
<ds:datastoreItem xmlns:ds="http://schemas.openxmlformats.org/officeDocument/2006/customXml" ds:itemID="{00BF94FD-F3EC-4132-8FAE-70767F3907A4}">
  <ds:schemaRefs>
    <ds:schemaRef ds:uri="http://schemas.microsoft.com/sharepoint/v3/contenttype/forms"/>
  </ds:schemaRefs>
</ds:datastoreItem>
</file>

<file path=customXml/itemProps3.xml><?xml version="1.0" encoding="utf-8"?>
<ds:datastoreItem xmlns:ds="http://schemas.openxmlformats.org/officeDocument/2006/customXml" ds:itemID="{BA151D17-0595-4B95-8ABC-CC2C09B8693E}">
  <ds:schemaRefs>
    <ds:schemaRef ds:uri="2a193445-8f29-4d28-b3a3-ce6182a987ad"/>
    <ds:schemaRef ds:uri="6d25fa36-6e92-4a8c-bcd7-8d2e2e5dc1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22-09-18 Accélérer les investissements climat_rev</Template>
  <TotalTime>6009</TotalTime>
  <Words>4940</Words>
  <Application>Microsoft Office PowerPoint</Application>
  <PresentationFormat>Affichage à l'écran (4:3)</PresentationFormat>
  <Paragraphs>377</Paragraphs>
  <Slides>45</Slides>
  <Notes>22</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45</vt:i4>
      </vt:variant>
    </vt:vector>
  </HeadingPairs>
  <TitlesOfParts>
    <vt:vector size="59" baseType="lpstr">
      <vt:lpstr>Arial</vt:lpstr>
      <vt:lpstr>Calibri</vt:lpstr>
      <vt:lpstr>Cooper Black</vt:lpstr>
      <vt:lpstr>Decima</vt:lpstr>
      <vt:lpstr>Helvetica</vt:lpstr>
      <vt:lpstr>HelveticaNeueLT Std</vt:lpstr>
      <vt:lpstr>HelveticaNeueLT Std Blk</vt:lpstr>
      <vt:lpstr>HelveticaNeueLT Std Lt</vt:lpstr>
      <vt:lpstr>HelveticaNeueLT Std Med</vt:lpstr>
      <vt:lpstr>Lexia DaMa</vt:lpstr>
      <vt:lpstr>LexiaDaMa</vt:lpstr>
      <vt:lpstr>Open Sans Condensed</vt:lpstr>
      <vt:lpstr>Wingdings 2</vt:lpstr>
      <vt:lpstr>Thème Office</vt:lpstr>
      <vt:lpstr>L’Institut de l’économie pour le climat</vt:lpstr>
      <vt:lpstr>«  Quelle place pour la sobriété dans les scénarios de transition bas-carbone, et comment l'inscrire dans un projet de territoire ?  » et d’ingénierie pour la neutralité carbone</vt:lpstr>
      <vt:lpstr>Des scénarios de transition  « globaux » aux projets de territoire</vt:lpstr>
      <vt:lpstr>I - Les scénarios de transition : de quoi parle-t-on ? </vt:lpstr>
      <vt:lpstr>De nombreux scénarios de transition bas-carbone à l’échelle internationale et nationale  </vt:lpstr>
      <vt:lpstr>Quelques éléments de définition</vt:lpstr>
      <vt:lpstr>Pourquoi avoir recours aux scénarios dans le cadre de la transition bas-carbone ? </vt:lpstr>
      <vt:lpstr>Les scénarios liés au climat permettent d’explorer les interactions entre les hommes et le climat</vt:lpstr>
      <vt:lpstr>Les scénarios de transition bas-carbone</vt:lpstr>
      <vt:lpstr>Quelques approfondissements…</vt:lpstr>
      <vt:lpstr>Processus de construction et éléments constitutifs d’un scénario de transition</vt:lpstr>
      <vt:lpstr>Comment décrypter les scénarios de transition ? Grille de lecture en huit étapes </vt:lpstr>
      <vt:lpstr>Présentation PowerPoint</vt:lpstr>
      <vt:lpstr>Application de la grille de lecture à des scénarios existants</vt:lpstr>
      <vt:lpstr>Application de la grille de lecture à des scénarios existants</vt:lpstr>
      <vt:lpstr>Application de la grille de lecture à des scénarios existants</vt:lpstr>
      <vt:lpstr>Quelle place pour la sobriété dans les scénarios de transition « globaux » ? </vt:lpstr>
      <vt:lpstr>QUESTIONS ?</vt:lpstr>
      <vt:lpstr>II -  Rôle et moyens à déployer par les collectivités locales dans les scénarios Transition(s) 2050 de l’Ademe et la SNBC</vt:lpstr>
      <vt:lpstr>Cinq scénarios de transition bas-carbone à l’échelle française </vt:lpstr>
      <vt:lpstr>Les scénarios Ademe – Transition(s) 2050</vt:lpstr>
      <vt:lpstr>Objectifs climat : les scénarios de l’ADEME</vt:lpstr>
      <vt:lpstr>Quelles implications locales des scénarios SNBC et Transition(s) 2050 ?</vt:lpstr>
      <vt:lpstr>LES IMPLICATIONS DES SCENARIOS POUR LES COLLECTIVITES : UNE ANALYSE EN 4 ETAPES </vt:lpstr>
      <vt:lpstr>Un rôle moteur des collectivités pour la transition bas-carbone</vt:lpstr>
      <vt:lpstr>LES BESOINS D’INVESTISSEMENTS DES COLLECTIVITES DANS LES DIFFERENTS SCENARIOS DE TRANSITION</vt:lpstr>
      <vt:lpstr>QU’ENTEND-ON PAR « INVESTISSEMENT DES COLLECTIVITES ? »</vt:lpstr>
      <vt:lpstr>PERIMETRE DU CHIFFRAGE DES MOYENS FINANCIERS</vt:lpstr>
      <vt:lpstr>Un effort d'investissement conséquent doit être réalisé de la part des collectivités (+ 6,5 Mds€)...</vt:lpstr>
      <vt:lpstr>…Quelle que soit la trajectoire de transition empruntée</vt:lpstr>
      <vt:lpstr>La majorité des besoins sont portés par le bloc communal, mais tous les échelons doivent investir plus </vt:lpstr>
      <vt:lpstr>LES BESOINS D’INGENIERIE</vt:lpstr>
      <vt:lpstr>QU’ENTEND-ON PAR « INGENIERIE DES COLLECTIVITES ? »</vt:lpstr>
      <vt:lpstr>Accélérer l’action climat des collectivités nécessite de renforcer leurs moyens d’ingénierie : ~  25 000 agents dédiés (au minimum), soit 1,5 Md€/an</vt:lpstr>
      <vt:lpstr>Accélérer l’action climat des collectivités nécessite de renforcer leurs moyens d’ingénierie : plus de 25 000 agents dédiés (au minimum), soit 1,5 Md€/an</vt:lpstr>
      <vt:lpstr>Accélérer l’action climat des collectivités nécessite de renforcer leurs moyens d’ingénierie : plus de 25 000 agents dédiés (au minimum), soit 1,5 Md€/an</vt:lpstr>
      <vt:lpstr>QUESTIONS ?</vt:lpstr>
      <vt:lpstr>III – Penser la sobriété dans les projets de territoire à travers la prospective : focus sur deux initiatives locales </vt:lpstr>
      <vt:lpstr>Exemple 1 : Etude des scénarios de neutralité carbone 2050 d’une métropole française (Enerdata/I4CE/Solagro)</vt:lpstr>
      <vt:lpstr>Exemple 1 : Etude des scénarios de neutralité carbone 2050 d’une grande métropole française</vt:lpstr>
      <vt:lpstr>Exemple 1 : Etude des scénarios de neutralité carbone 2050 d’une grande métropole française</vt:lpstr>
      <vt:lpstr>Exemple 1 : Etude des scénarios de neutralité carbone 2050 d’une grande métropole française</vt:lpstr>
      <vt:lpstr>Exemple 2 : Travaux de Virage Energie sur la prospective territoriale et la sobriété dans les Hauts de France </vt:lpstr>
      <vt:lpstr>QUESTIONS / DISCUSSION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Accélérer les investissements  en faveur du climat</dc:title>
  <dc:creator>Hadrien HAINAUT</dc:creator>
  <cp:lastModifiedBy>Aurore COLIN</cp:lastModifiedBy>
  <cp:revision>1</cp:revision>
  <cp:lastPrinted>2016-12-05T16:42:02Z</cp:lastPrinted>
  <dcterms:created xsi:type="dcterms:W3CDTF">2022-10-12T09:00:09Z</dcterms:created>
  <dcterms:modified xsi:type="dcterms:W3CDTF">2023-11-08T07:49:58Z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0x01010043565D2027CB5C43B896265DB26BF053</vt:lpwstr>
  </property>
  <property fmtid="{D5CDD505-2E9C-101B-9397-08002B2CF9AE}" pid="3" name="Order">
    <vt:r8>1837000</vt:r8>
  </property>
  <property fmtid="{D5CDD505-2E9C-101B-9397-08002B2CF9AE}" pid="4" name="MediaServiceImageTags">
    <vt:lpwstr/>
  </property>
</Properties>
</file>