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image35.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8" r:id="rId6"/>
    <p:sldMasterId id="2147483697" r:id="rId7"/>
    <p:sldMasterId id="2147483725" r:id="rId8"/>
  </p:sldMasterIdLst>
  <p:notesMasterIdLst>
    <p:notesMasterId r:id="rId43"/>
  </p:notesMasterIdLst>
  <p:handoutMasterIdLst>
    <p:handoutMasterId r:id="rId44"/>
  </p:handoutMasterIdLst>
  <p:sldIdLst>
    <p:sldId id="256" r:id="rId9"/>
    <p:sldId id="689" r:id="rId10"/>
    <p:sldId id="697" r:id="rId11"/>
    <p:sldId id="690" r:id="rId12"/>
    <p:sldId id="691" r:id="rId13"/>
    <p:sldId id="692" r:id="rId14"/>
    <p:sldId id="693" r:id="rId15"/>
    <p:sldId id="698" r:id="rId16"/>
    <p:sldId id="694" r:id="rId17"/>
    <p:sldId id="669" r:id="rId18"/>
    <p:sldId id="257" r:id="rId19"/>
    <p:sldId id="298" r:id="rId20"/>
    <p:sldId id="670" r:id="rId21"/>
    <p:sldId id="261" r:id="rId22"/>
    <p:sldId id="701" r:id="rId23"/>
    <p:sldId id="546" r:id="rId24"/>
    <p:sldId id="699" r:id="rId25"/>
    <p:sldId id="688" r:id="rId26"/>
    <p:sldId id="702" r:id="rId27"/>
    <p:sldId id="703" r:id="rId28"/>
    <p:sldId id="704" r:id="rId29"/>
    <p:sldId id="269" r:id="rId30"/>
    <p:sldId id="326" r:id="rId31"/>
    <p:sldId id="268" r:id="rId32"/>
    <p:sldId id="700" r:id="rId33"/>
    <p:sldId id="678" r:id="rId34"/>
    <p:sldId id="679" r:id="rId35"/>
    <p:sldId id="680" r:id="rId36"/>
    <p:sldId id="681" r:id="rId37"/>
    <p:sldId id="682" r:id="rId38"/>
    <p:sldId id="667" r:id="rId39"/>
    <p:sldId id="672" r:id="rId40"/>
    <p:sldId id="677" r:id="rId41"/>
    <p:sldId id="685"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C2D3E2-8FDD-72A6-3E7E-CE1C423826F8}" name="LIMON Thibaut" initials="LT" userId="S::tlimon@maregionsud.fr::10a477cf-a792-4ac7-b109-a429b748a40a" providerId="AD"/>
  <p188:author id="{D6BE46F4-BFCF-9939-7A83-B8B6F5C568CB}" name="AGULLO Damien" initials="AD" userId="AGULLO Dami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MON Thibaut" initials="LT" lastIdx="7" clrIdx="0">
    <p:extLst>
      <p:ext uri="{19B8F6BF-5375-455C-9EA6-DF929625EA0E}">
        <p15:presenceInfo xmlns:p15="http://schemas.microsoft.com/office/powerpoint/2012/main" userId="S::tlimon@maregionsud.fr::10a477cf-a792-4ac7-b109-a429b748a4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C3A"/>
    <a:srgbClr val="FF0000"/>
    <a:srgbClr val="CC6600"/>
    <a:srgbClr val="996600"/>
    <a:srgbClr val="ECDFF5"/>
    <a:srgbClr val="3AA094"/>
    <a:srgbClr val="095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38" autoAdjust="0"/>
    <p:restoredTop sz="92659" autoAdjust="0"/>
  </p:normalViewPr>
  <p:slideViewPr>
    <p:cSldViewPr snapToGrid="0" snapToObjects="1">
      <p:cViewPr varScale="1">
        <p:scale>
          <a:sx n="57" d="100"/>
          <a:sy n="57" d="100"/>
        </p:scale>
        <p:origin x="648" y="32"/>
      </p:cViewPr>
      <p:guideLst/>
    </p:cSldViewPr>
  </p:slideViewPr>
  <p:notesTextViewPr>
    <p:cViewPr>
      <p:scale>
        <a:sx n="3" d="2"/>
        <a:sy n="3" d="2"/>
      </p:scale>
      <p:origin x="0" y="0"/>
    </p:cViewPr>
  </p:notesTextViewPr>
  <p:notesViewPr>
    <p:cSldViewPr snapToGrid="0" snapToObjects="1">
      <p:cViewPr varScale="1">
        <p:scale>
          <a:sx n="56" d="100"/>
          <a:sy n="56" d="100"/>
        </p:scale>
        <p:origin x="252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E018E30-CC75-1808-700F-77F2A0D52C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E2CDDD8C-ED10-7E8A-BDB3-253540E539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8DDE93-B3AC-40C3-AEBF-BB5D04DC6B29}" type="datetimeFigureOut">
              <a:rPr lang="fr-FR" smtClean="0"/>
              <a:t>20/05/2025</a:t>
            </a:fld>
            <a:endParaRPr lang="fr-FR" dirty="0"/>
          </a:p>
        </p:txBody>
      </p:sp>
      <p:sp>
        <p:nvSpPr>
          <p:cNvPr id="4" name="Espace réservé du pied de page 3">
            <a:extLst>
              <a:ext uri="{FF2B5EF4-FFF2-40B4-BE49-F238E27FC236}">
                <a16:creationId xmlns:a16="http://schemas.microsoft.com/office/drawing/2014/main" id="{0F85D78B-A5A4-B8C8-9C8E-2339D6A8F2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33CE2F17-B3E8-C1FF-9812-91F3B304A6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DA55A7-F91A-4D34-B20D-13A3366BEF30}" type="slidenum">
              <a:rPr lang="fr-FR" smtClean="0"/>
              <a:t>‹N°›</a:t>
            </a:fld>
            <a:endParaRPr lang="fr-FR" dirty="0"/>
          </a:p>
        </p:txBody>
      </p:sp>
    </p:spTree>
    <p:extLst>
      <p:ext uri="{BB962C8B-B14F-4D97-AF65-F5344CB8AC3E}">
        <p14:creationId xmlns:p14="http://schemas.microsoft.com/office/powerpoint/2010/main" val="407550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52C06-D1F2-7344-B44F-5529508C09AF}" type="datetimeFigureOut">
              <a:rPr lang="fr-FR" smtClean="0"/>
              <a:t>20/05/2025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6390A-C418-1F40-B428-D403465BEE76}" type="slidenum">
              <a:rPr lang="fr-FR" smtClean="0"/>
              <a:t>‹N°›</a:t>
            </a:fld>
            <a:endParaRPr lang="fr-FR" dirty="0"/>
          </a:p>
        </p:txBody>
      </p:sp>
    </p:spTree>
    <p:extLst>
      <p:ext uri="{BB962C8B-B14F-4D97-AF65-F5344CB8AC3E}">
        <p14:creationId xmlns:p14="http://schemas.microsoft.com/office/powerpoint/2010/main" val="208075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1</a:t>
            </a:fld>
            <a:endParaRPr lang="fr-FR" dirty="0"/>
          </a:p>
        </p:txBody>
      </p:sp>
    </p:spTree>
    <p:extLst>
      <p:ext uri="{BB962C8B-B14F-4D97-AF65-F5344CB8AC3E}">
        <p14:creationId xmlns:p14="http://schemas.microsoft.com/office/powerpoint/2010/main" val="87028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noRot="1" noChangeAspect="1"/>
          </p:cNvSpPr>
          <p:nvPr>
            <p:ph type="sldImg"/>
          </p:nvPr>
        </p:nvSpPr>
        <p:spPr>
          <a:xfrm>
            <a:off x="685800" y="1143000"/>
            <a:ext cx="5484960" cy="3084840"/>
          </a:xfrm>
          <a:prstGeom prst="rect">
            <a:avLst/>
          </a:prstGeom>
          <a:ln w="0">
            <a:noFill/>
          </a:ln>
        </p:spPr>
      </p:sp>
      <p:sp>
        <p:nvSpPr>
          <p:cNvPr id="468"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endParaRPr lang="fr-FR" sz="2000" b="0" strike="noStrike" spc="-1">
              <a:latin typeface="Arial"/>
            </a:endParaRPr>
          </a:p>
        </p:txBody>
      </p:sp>
      <p:sp>
        <p:nvSpPr>
          <p:cNvPr id="469" name="PlaceHolder 3"/>
          <p:cNvSpPr>
            <a:spLocks noGrp="1"/>
          </p:cNvSpPr>
          <p:nvPr>
            <p:ph type="sldNum" idx="31"/>
          </p:nvPr>
        </p:nvSpPr>
        <p:spPr>
          <a:xfrm>
            <a:off x="3884760" y="8685360"/>
            <a:ext cx="2970360" cy="457200"/>
          </a:xfrm>
          <a:prstGeom prst="rect">
            <a:avLst/>
          </a:prstGeom>
          <a:noFill/>
          <a:ln w="0">
            <a:noFill/>
          </a:ln>
        </p:spPr>
        <p:txBody>
          <a:bodyPr lIns="0" tIns="0" rIns="0" bIns="0" anchor="b">
            <a:noAutofit/>
          </a:bodyPr>
          <a:lstStyle>
            <a:lvl1pPr algn="r">
              <a:lnSpc>
                <a:spcPct val="100000"/>
              </a:lnSpc>
              <a:buNone/>
              <a:defRPr lang="fr-FR" sz="1200" b="0" strike="noStrike" spc="-1">
                <a:latin typeface="Times New Roman"/>
              </a:defRPr>
            </a:lvl1pPr>
          </a:lstStyle>
          <a:p>
            <a:pPr algn="r">
              <a:lnSpc>
                <a:spcPct val="100000"/>
              </a:lnSpc>
              <a:buNone/>
            </a:pPr>
            <a:fld id="{7F380B4D-7950-4310-812A-3055D9D8FA4B}" type="slidenum">
              <a:rPr lang="fr-FR" sz="1200" b="0" strike="noStrike" spc="-1">
                <a:latin typeface="Times New Roman"/>
              </a:rPr>
              <a:t>20</a:t>
            </a:fld>
            <a:endParaRPr lang="fr-FR" sz="12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noRot="1" noChangeAspect="1"/>
          </p:cNvSpPr>
          <p:nvPr>
            <p:ph type="sldImg"/>
          </p:nvPr>
        </p:nvSpPr>
        <p:spPr>
          <a:xfrm>
            <a:off x="685800" y="1143000"/>
            <a:ext cx="5484960" cy="3084840"/>
          </a:xfrm>
          <a:prstGeom prst="rect">
            <a:avLst/>
          </a:prstGeom>
          <a:ln w="0">
            <a:noFill/>
          </a:ln>
        </p:spPr>
      </p:sp>
      <p:sp>
        <p:nvSpPr>
          <p:cNvPr id="471"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endParaRPr lang="fr-FR" sz="2000" b="0" strike="noStrike" spc="-1">
              <a:latin typeface="Arial"/>
            </a:endParaRPr>
          </a:p>
        </p:txBody>
      </p:sp>
      <p:sp>
        <p:nvSpPr>
          <p:cNvPr id="472" name="PlaceHolder 3"/>
          <p:cNvSpPr>
            <a:spLocks noGrp="1"/>
          </p:cNvSpPr>
          <p:nvPr>
            <p:ph type="sldNum" idx="32"/>
          </p:nvPr>
        </p:nvSpPr>
        <p:spPr>
          <a:xfrm>
            <a:off x="3884760" y="8685360"/>
            <a:ext cx="2970360" cy="457200"/>
          </a:xfrm>
          <a:prstGeom prst="rect">
            <a:avLst/>
          </a:prstGeom>
          <a:noFill/>
          <a:ln w="0">
            <a:noFill/>
          </a:ln>
        </p:spPr>
        <p:txBody>
          <a:bodyPr lIns="0" tIns="0" rIns="0" bIns="0" anchor="b">
            <a:noAutofit/>
          </a:bodyPr>
          <a:lstStyle>
            <a:lvl1pPr algn="r">
              <a:lnSpc>
                <a:spcPct val="100000"/>
              </a:lnSpc>
              <a:buNone/>
              <a:defRPr lang="fr-FR" sz="1200" b="0" strike="noStrike" spc="-1">
                <a:latin typeface="Times New Roman"/>
              </a:defRPr>
            </a:lvl1pPr>
          </a:lstStyle>
          <a:p>
            <a:pPr algn="r">
              <a:lnSpc>
                <a:spcPct val="100000"/>
              </a:lnSpc>
              <a:buNone/>
            </a:pPr>
            <a:fld id="{32604C06-2094-48E6-B854-73E7D460FC98}" type="slidenum">
              <a:rPr lang="fr-FR" sz="1200" b="0" strike="noStrike" spc="-1">
                <a:latin typeface="Times New Roman"/>
              </a:rPr>
              <a:t>21</a:t>
            </a:fld>
            <a:endParaRPr lang="fr-FR" sz="1200" b="0" strike="noStrike" spc="-1">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noRot="1" noChangeAspect="1"/>
          </p:cNvSpPr>
          <p:nvPr>
            <p:ph type="sldImg"/>
          </p:nvPr>
        </p:nvSpPr>
        <p:spPr>
          <a:xfrm>
            <a:off x="685800" y="1143000"/>
            <a:ext cx="5484960" cy="3084840"/>
          </a:xfrm>
          <a:prstGeom prst="rect">
            <a:avLst/>
          </a:prstGeom>
          <a:ln w="0">
            <a:noFill/>
          </a:ln>
        </p:spPr>
      </p:sp>
      <p:sp>
        <p:nvSpPr>
          <p:cNvPr id="474"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endParaRPr lang="fr-FR" sz="2000" b="0" strike="noStrike" spc="-1">
              <a:latin typeface="Arial"/>
            </a:endParaRPr>
          </a:p>
        </p:txBody>
      </p:sp>
      <p:sp>
        <p:nvSpPr>
          <p:cNvPr id="475" name="PlaceHolder 3"/>
          <p:cNvSpPr>
            <a:spLocks noGrp="1"/>
          </p:cNvSpPr>
          <p:nvPr>
            <p:ph type="sldNum" idx="33"/>
          </p:nvPr>
        </p:nvSpPr>
        <p:spPr>
          <a:xfrm>
            <a:off x="3884760" y="8685360"/>
            <a:ext cx="2970360" cy="457200"/>
          </a:xfrm>
          <a:prstGeom prst="rect">
            <a:avLst/>
          </a:prstGeom>
          <a:noFill/>
          <a:ln w="0">
            <a:noFill/>
          </a:ln>
        </p:spPr>
        <p:txBody>
          <a:bodyPr lIns="0" tIns="0" rIns="0" bIns="0" anchor="b">
            <a:noAutofit/>
          </a:bodyPr>
          <a:lstStyle>
            <a:lvl1pPr algn="r">
              <a:lnSpc>
                <a:spcPct val="100000"/>
              </a:lnSpc>
              <a:buNone/>
              <a:defRPr lang="fr-FR" sz="1200" b="0" strike="noStrike" spc="-1">
                <a:latin typeface="Times New Roman"/>
              </a:defRPr>
            </a:lvl1pPr>
          </a:lstStyle>
          <a:p>
            <a:pPr algn="r">
              <a:lnSpc>
                <a:spcPct val="100000"/>
              </a:lnSpc>
              <a:buNone/>
            </a:pPr>
            <a:fld id="{C419B1D7-E7CD-4165-9A74-527E4234988D}" type="slidenum">
              <a:rPr lang="fr-FR" sz="1200" b="0" strike="noStrike" spc="-1">
                <a:latin typeface="Times New Roman"/>
              </a:rPr>
              <a:t>22</a:t>
            </a:fld>
            <a:endParaRPr lang="fr-FR"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23</a:t>
            </a:fld>
            <a:endParaRPr lang="fr-FR" dirty="0"/>
          </a:p>
        </p:txBody>
      </p:sp>
    </p:spTree>
    <p:extLst>
      <p:ext uri="{BB962C8B-B14F-4D97-AF65-F5344CB8AC3E}">
        <p14:creationId xmlns:p14="http://schemas.microsoft.com/office/powerpoint/2010/main" val="1694424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24</a:t>
            </a:fld>
            <a:endParaRPr lang="fr-FR" dirty="0"/>
          </a:p>
        </p:txBody>
      </p:sp>
    </p:spTree>
    <p:extLst>
      <p:ext uri="{BB962C8B-B14F-4D97-AF65-F5344CB8AC3E}">
        <p14:creationId xmlns:p14="http://schemas.microsoft.com/office/powerpoint/2010/main" val="441410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28</a:t>
            </a:fld>
            <a:endParaRPr lang="fr-FR" dirty="0"/>
          </a:p>
        </p:txBody>
      </p:sp>
    </p:spTree>
    <p:extLst>
      <p:ext uri="{BB962C8B-B14F-4D97-AF65-F5344CB8AC3E}">
        <p14:creationId xmlns:p14="http://schemas.microsoft.com/office/powerpoint/2010/main" val="255260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31</a:t>
            </a:fld>
            <a:endParaRPr lang="fr-FR" dirty="0"/>
          </a:p>
        </p:txBody>
      </p:sp>
    </p:spTree>
    <p:extLst>
      <p:ext uri="{BB962C8B-B14F-4D97-AF65-F5344CB8AC3E}">
        <p14:creationId xmlns:p14="http://schemas.microsoft.com/office/powerpoint/2010/main" val="422572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32</a:t>
            </a:fld>
            <a:endParaRPr lang="fr-FR" dirty="0"/>
          </a:p>
        </p:txBody>
      </p:sp>
    </p:spTree>
    <p:extLst>
      <p:ext uri="{BB962C8B-B14F-4D97-AF65-F5344CB8AC3E}">
        <p14:creationId xmlns:p14="http://schemas.microsoft.com/office/powerpoint/2010/main" val="253938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34</a:t>
            </a:fld>
            <a:endParaRPr lang="fr-FR" dirty="0"/>
          </a:p>
        </p:txBody>
      </p:sp>
    </p:spTree>
    <p:extLst>
      <p:ext uri="{BB962C8B-B14F-4D97-AF65-F5344CB8AC3E}">
        <p14:creationId xmlns:p14="http://schemas.microsoft.com/office/powerpoint/2010/main" val="98090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10</a:t>
            </a:fld>
            <a:endParaRPr lang="fr-FR" dirty="0"/>
          </a:p>
        </p:txBody>
      </p:sp>
    </p:spTree>
    <p:extLst>
      <p:ext uri="{BB962C8B-B14F-4D97-AF65-F5344CB8AC3E}">
        <p14:creationId xmlns:p14="http://schemas.microsoft.com/office/powerpoint/2010/main" val="154670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PlaceHolder 1"/>
          <p:cNvSpPr>
            <a:spLocks noGrp="1" noRot="1" noChangeAspect="1"/>
          </p:cNvSpPr>
          <p:nvPr>
            <p:ph type="sldImg"/>
          </p:nvPr>
        </p:nvSpPr>
        <p:spPr>
          <a:xfrm>
            <a:off x="685800" y="1143000"/>
            <a:ext cx="5484813" cy="3084513"/>
          </a:xfrm>
          <a:prstGeom prst="rect">
            <a:avLst/>
          </a:prstGeom>
          <a:ln w="0">
            <a:noFill/>
          </a:ln>
        </p:spPr>
      </p:sp>
      <p:sp>
        <p:nvSpPr>
          <p:cNvPr id="444"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endParaRPr lang="fr-FR" sz="2000" b="0" strike="noStrike" spc="-1">
              <a:latin typeface="Arial"/>
            </a:endParaRPr>
          </a:p>
        </p:txBody>
      </p:sp>
      <p:sp>
        <p:nvSpPr>
          <p:cNvPr id="445" name="PlaceHolder 3"/>
          <p:cNvSpPr>
            <a:spLocks noGrp="1"/>
          </p:cNvSpPr>
          <p:nvPr>
            <p:ph type="sldNum" idx="23"/>
          </p:nvPr>
        </p:nvSpPr>
        <p:spPr>
          <a:xfrm>
            <a:off x="3884760" y="8685360"/>
            <a:ext cx="2970360" cy="457200"/>
          </a:xfrm>
          <a:prstGeom prst="rect">
            <a:avLst/>
          </a:prstGeom>
          <a:noFill/>
          <a:ln w="0">
            <a:noFill/>
          </a:ln>
        </p:spPr>
        <p:txBody>
          <a:bodyPr lIns="0" tIns="0" rIns="0" bIns="0" anchor="b">
            <a:noAutofit/>
          </a:bodyPr>
          <a:lstStyle>
            <a:lvl1pPr algn="r">
              <a:lnSpc>
                <a:spcPct val="100000"/>
              </a:lnSpc>
              <a:buNone/>
              <a:defRPr lang="fr-FR" sz="1200" b="0" strike="noStrike" spc="-1">
                <a:latin typeface="Times New Roman"/>
              </a:defRPr>
            </a:lvl1pPr>
          </a:lstStyle>
          <a:p>
            <a:pPr algn="r">
              <a:lnSpc>
                <a:spcPct val="100000"/>
              </a:lnSpc>
              <a:buNone/>
            </a:pPr>
            <a:fld id="{6842DD96-3CC7-4A84-B203-B8E976D0B08C}" type="slidenum">
              <a:rPr lang="fr-FR" sz="1200" b="0" strike="noStrike" spc="-1">
                <a:latin typeface="Times New Roman"/>
              </a:rPr>
              <a:t>11</a:t>
            </a:fld>
            <a:endParaRPr lang="fr-FR"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5"/>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4C893-BBFD-4EDB-B14A-EE98779AAE0F}"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AF6390A-C418-1F40-B428-D403465BEE76}" type="slidenum">
              <a:rPr lang="fr-FR" smtClean="0"/>
              <a:t>13</a:t>
            </a:fld>
            <a:endParaRPr lang="fr-FR" dirty="0"/>
          </a:p>
        </p:txBody>
      </p:sp>
    </p:spTree>
    <p:extLst>
      <p:ext uri="{BB962C8B-B14F-4D97-AF65-F5344CB8AC3E}">
        <p14:creationId xmlns:p14="http://schemas.microsoft.com/office/powerpoint/2010/main" val="214147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dirty="0"/>
          </a:p>
        </p:txBody>
      </p:sp>
      <p:sp>
        <p:nvSpPr>
          <p:cNvPr id="4" name="Espace réservé du numéro de diapositive 3"/>
          <p:cNvSpPr>
            <a:spLocks noGrp="1"/>
          </p:cNvSpPr>
          <p:nvPr>
            <p:ph type="sldNum" sz="quarter" idx="5"/>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1044C893-BBFD-4EDB-B14A-EE98779AAE0F}" type="slidenum">
              <a:rPr kumimoji="0" lang="fr-FR" sz="1200" b="0" i="0" u="none" strike="noStrike" kern="0" cap="none" spc="0" normalizeH="0" baseline="0" noProof="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fr-FR" sz="1200" b="0" i="0" u="none" strike="noStrike" kern="0" cap="none" spc="0" normalizeH="0" baseline="0" noProof="0" dirty="0">
              <a:ln>
                <a:noFill/>
              </a:ln>
              <a:solidFill>
                <a:prstClr val="black"/>
              </a:solidFill>
              <a:effectLst/>
              <a:uLnTx/>
              <a:uFillTx/>
              <a:latin typeface="Calibri"/>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3F932B9-19B0-084A-BE31-FD5481C38C77}" type="slidenum">
              <a:rPr lang="fr-FR" smtClean="0"/>
              <a:t>16</a:t>
            </a:fld>
            <a:endParaRPr lang="fr-FR" dirty="0"/>
          </a:p>
        </p:txBody>
      </p:sp>
    </p:spTree>
    <p:extLst>
      <p:ext uri="{BB962C8B-B14F-4D97-AF65-F5344CB8AC3E}">
        <p14:creationId xmlns:p14="http://schemas.microsoft.com/office/powerpoint/2010/main" val="32433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noRot="1" noChangeAspect="1"/>
          </p:cNvSpPr>
          <p:nvPr>
            <p:ph type="sldImg"/>
          </p:nvPr>
        </p:nvSpPr>
        <p:spPr>
          <a:xfrm>
            <a:off x="685800" y="1143000"/>
            <a:ext cx="5484960" cy="3084840"/>
          </a:xfrm>
          <a:prstGeom prst="rect">
            <a:avLst/>
          </a:prstGeom>
          <a:ln w="0">
            <a:noFill/>
          </a:ln>
        </p:spPr>
      </p:sp>
      <p:sp>
        <p:nvSpPr>
          <p:cNvPr id="462"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2000" b="0" strike="noStrike" spc="-1">
                <a:latin typeface="Arial"/>
              </a:rPr>
              <a:t>Les engagements </a:t>
            </a:r>
            <a:r>
              <a:rPr lang="fr-FR" sz="2000" b="0" strike="noStrike" spc="-1">
                <a:highlight>
                  <a:srgbClr val="FFFF00"/>
                </a:highlight>
                <a:latin typeface="Arial"/>
              </a:rPr>
              <a:t>actuels</a:t>
            </a:r>
            <a:r>
              <a:rPr lang="fr-FR" sz="2000" b="0" strike="noStrike" spc="-1">
                <a:latin typeface="Arial"/>
              </a:rPr>
              <a:t> des États en lien avec l’Accord de Paris conduisent à un réchauffement mondial médian de 2,8 °C en 2100</a:t>
            </a:r>
          </a:p>
          <a:p>
            <a:pPr marL="216000" indent="-216000">
              <a:lnSpc>
                <a:spcPct val="100000"/>
              </a:lnSpc>
              <a:buNone/>
              <a:tabLst>
                <a:tab pos="0" algn="l"/>
              </a:tabLst>
            </a:pPr>
            <a:r>
              <a:rPr lang="fr-FR" sz="2000" b="0" strike="noStrike" spc="-1">
                <a:latin typeface="Arial"/>
              </a:rPr>
              <a:t>Les politiques mondiales en place conduisent à un réchauffement mondial médian de 3,2 °C en 2100 ; </a:t>
            </a:r>
          </a:p>
          <a:p>
            <a:pPr marL="216000" indent="-216000">
              <a:lnSpc>
                <a:spcPct val="100000"/>
              </a:lnSpc>
              <a:buNone/>
              <a:tabLst>
                <a:tab pos="0" algn="l"/>
              </a:tabLst>
            </a:pPr>
            <a:r>
              <a:rPr lang="fr-FR" sz="2000" b="0" strike="noStrike" spc="-1">
                <a:latin typeface="Arial"/>
              </a:rPr>
              <a:t>La TRACC a été dimensionnée pour être la moyenne des deux (3°C en 2100)</a:t>
            </a:r>
          </a:p>
          <a:p>
            <a:pPr marL="216000" indent="-216000">
              <a:lnSpc>
                <a:spcPct val="100000"/>
              </a:lnSpc>
              <a:buNone/>
              <a:tabLst>
                <a:tab pos="0" algn="l"/>
              </a:tabLst>
            </a:pPr>
            <a:r>
              <a:rPr lang="fr-FR" sz="2000" b="0" strike="noStrike" spc="-1">
                <a:latin typeface="Arial"/>
              </a:rPr>
              <a:t>Puis on fait correspondre le niveau de réchauffement en France pour obtenir le fameux « +4°C en 2100 par rapport à la période pré-industrielle »</a:t>
            </a:r>
          </a:p>
          <a:p>
            <a:pPr marL="216000" indent="-216000">
              <a:lnSpc>
                <a:spcPct val="100000"/>
              </a:lnSpc>
              <a:buNone/>
              <a:tabLst>
                <a:tab pos="0" algn="l"/>
              </a:tabLst>
            </a:pPr>
            <a:endParaRPr lang="fr-FR" sz="2000" b="0" strike="noStrike" spc="-1">
              <a:latin typeface="Arial"/>
            </a:endParaRPr>
          </a:p>
        </p:txBody>
      </p:sp>
      <p:sp>
        <p:nvSpPr>
          <p:cNvPr id="463" name="PlaceHolder 3"/>
          <p:cNvSpPr>
            <a:spLocks noGrp="1"/>
          </p:cNvSpPr>
          <p:nvPr>
            <p:ph type="sldNum" idx="29"/>
          </p:nvPr>
        </p:nvSpPr>
        <p:spPr>
          <a:xfrm>
            <a:off x="3884760" y="8685360"/>
            <a:ext cx="2970360" cy="457200"/>
          </a:xfrm>
          <a:prstGeom prst="rect">
            <a:avLst/>
          </a:prstGeom>
          <a:noFill/>
          <a:ln w="0">
            <a:noFill/>
          </a:ln>
        </p:spPr>
        <p:txBody>
          <a:bodyPr lIns="0" tIns="0" rIns="0" bIns="0" anchor="b">
            <a:noAutofit/>
          </a:bodyPr>
          <a:lstStyle>
            <a:lvl1pPr algn="r">
              <a:lnSpc>
                <a:spcPct val="100000"/>
              </a:lnSpc>
              <a:buNone/>
              <a:defRPr lang="fr-FR" sz="1200" b="0" strike="noStrike" spc="-1">
                <a:latin typeface="Times New Roman"/>
              </a:defRPr>
            </a:lvl1pPr>
          </a:lstStyle>
          <a:p>
            <a:pPr algn="r">
              <a:lnSpc>
                <a:spcPct val="100000"/>
              </a:lnSpc>
              <a:buNone/>
            </a:pPr>
            <a:fld id="{AF986D11-FD5E-40C0-BFBF-2BFE07B6E191}" type="slidenum">
              <a:rPr lang="fr-FR" sz="1200" b="0" strike="noStrike" spc="-1">
                <a:latin typeface="Times New Roman"/>
              </a:rPr>
              <a:t>17</a:t>
            </a:fld>
            <a:endParaRPr lang="fr-FR" sz="12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685800" y="1143000"/>
            <a:ext cx="5484960" cy="3084840"/>
          </a:xfrm>
          <a:prstGeom prst="rect">
            <a:avLst/>
          </a:prstGeom>
          <a:ln w="0">
            <a:noFill/>
          </a:ln>
        </p:spPr>
      </p:sp>
      <p:sp>
        <p:nvSpPr>
          <p:cNvPr id="465"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endParaRPr lang="fr-FR" sz="2000" b="0" strike="noStrike" spc="-1">
              <a:latin typeface="Arial"/>
            </a:endParaRPr>
          </a:p>
        </p:txBody>
      </p:sp>
      <p:sp>
        <p:nvSpPr>
          <p:cNvPr id="466" name="PlaceHolder 3"/>
          <p:cNvSpPr>
            <a:spLocks noGrp="1"/>
          </p:cNvSpPr>
          <p:nvPr>
            <p:ph type="sldNum" idx="30"/>
          </p:nvPr>
        </p:nvSpPr>
        <p:spPr>
          <a:xfrm>
            <a:off x="3884760" y="8685360"/>
            <a:ext cx="2970360" cy="457200"/>
          </a:xfrm>
          <a:prstGeom prst="rect">
            <a:avLst/>
          </a:prstGeom>
          <a:noFill/>
          <a:ln w="0">
            <a:noFill/>
          </a:ln>
        </p:spPr>
        <p:txBody>
          <a:bodyPr lIns="0" tIns="0" rIns="0" bIns="0" anchor="b">
            <a:noAutofit/>
          </a:bodyPr>
          <a:lstStyle>
            <a:lvl1pPr algn="r">
              <a:lnSpc>
                <a:spcPct val="100000"/>
              </a:lnSpc>
              <a:buNone/>
              <a:defRPr lang="fr-FR" sz="1200" b="0" strike="noStrike" spc="-1">
                <a:latin typeface="Times New Roman"/>
              </a:defRPr>
            </a:lvl1pPr>
          </a:lstStyle>
          <a:p>
            <a:pPr algn="r">
              <a:lnSpc>
                <a:spcPct val="100000"/>
              </a:lnSpc>
              <a:buNone/>
            </a:pPr>
            <a:fld id="{013A29A8-0C52-4917-B53D-1DE13DB721B0}" type="slidenum">
              <a:rPr lang="fr-FR" sz="1200" b="0" strike="noStrike" spc="-1">
                <a:latin typeface="Times New Roman"/>
              </a:rPr>
              <a:t>19</a:t>
            </a:fld>
            <a:endParaRPr lang="fr-F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67BBB-0726-4C43-AF5F-BF2135D6C8F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E72EE31-3788-F844-BC46-89A5DC6C5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7D9F213-E6AD-F340-92F7-83EC2CA5B018}"/>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5" name="Espace réservé du pied de page 4">
            <a:extLst>
              <a:ext uri="{FF2B5EF4-FFF2-40B4-BE49-F238E27FC236}">
                <a16:creationId xmlns:a16="http://schemas.microsoft.com/office/drawing/2014/main" id="{5410C01C-3036-9440-B332-C0945A844E6C}"/>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BA7C2F1-03E4-0A4E-847A-3201FA6C5924}"/>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303682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7DC74B-685F-D142-84F6-203C09A2276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7A73ABC-5183-2940-9222-6B2E2E2F1A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B92CE0-EF17-A64A-A854-6216161049BC}"/>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5" name="Espace réservé du pied de page 4">
            <a:extLst>
              <a:ext uri="{FF2B5EF4-FFF2-40B4-BE49-F238E27FC236}">
                <a16:creationId xmlns:a16="http://schemas.microsoft.com/office/drawing/2014/main" id="{25E810DE-96A7-5E45-8BD7-39D00518048F}"/>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C006D654-C89D-DA49-8206-D6DE1E98DAD5}"/>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211987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DF6A22A-0437-114A-A501-B0E19730E04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E6BD1C-7331-F149-9F47-4F08402ACF6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3B1AA8-49B0-094D-B25F-D1248B6BC1D5}"/>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5" name="Espace réservé du pied de page 4">
            <a:extLst>
              <a:ext uri="{FF2B5EF4-FFF2-40B4-BE49-F238E27FC236}">
                <a16:creationId xmlns:a16="http://schemas.microsoft.com/office/drawing/2014/main" id="{0353A850-DC34-284E-A7C7-C80A08E4278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140218A-402C-F645-9334-23CFF3BEA7A2}"/>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1972581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27826081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4" name="Logo Cite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780100" cy="61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itec"/>
          <p:cNvSpPr txBox="1">
            <a:spLocks noChangeArrowheads="1"/>
          </p:cNvSpPr>
          <p:nvPr userDrawn="1"/>
        </p:nvSpPr>
        <p:spPr bwMode="auto">
          <a:xfrm>
            <a:off x="814490" y="122388"/>
            <a:ext cx="2698175" cy="35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Arial Narrow" pitchFamily="34" charset="0"/>
              </a:defRPr>
            </a:lvl1pPr>
            <a:lvl2pPr marL="742950" indent="-285750" eaLnBrk="0" hangingPunct="0">
              <a:defRPr sz="1000">
                <a:solidFill>
                  <a:schemeClr val="tx1"/>
                </a:solidFill>
                <a:latin typeface="Arial Narrow" pitchFamily="34" charset="0"/>
              </a:defRPr>
            </a:lvl2pPr>
            <a:lvl3pPr marL="1143000" indent="-228600" eaLnBrk="0" hangingPunct="0">
              <a:defRPr sz="1000">
                <a:solidFill>
                  <a:schemeClr val="tx1"/>
                </a:solidFill>
                <a:latin typeface="Arial Narrow" pitchFamily="34" charset="0"/>
              </a:defRPr>
            </a:lvl3pPr>
            <a:lvl4pPr marL="1600200" indent="-228600" eaLnBrk="0" hangingPunct="0">
              <a:defRPr sz="1000">
                <a:solidFill>
                  <a:schemeClr val="tx1"/>
                </a:solidFill>
                <a:latin typeface="Arial Narrow" pitchFamily="34" charset="0"/>
              </a:defRPr>
            </a:lvl4pPr>
            <a:lvl5pPr marL="2057400" indent="-228600" eaLnBrk="0" hangingPunct="0">
              <a:defRPr sz="1000">
                <a:solidFill>
                  <a:schemeClr val="tx1"/>
                </a:solidFill>
                <a:latin typeface="Arial Narrow" pitchFamily="34" charset="0"/>
              </a:defRPr>
            </a:lvl5pPr>
            <a:lvl6pPr marL="2514600" indent="-228600" eaLnBrk="0" fontAlgn="base" hangingPunct="0">
              <a:spcBef>
                <a:spcPct val="0"/>
              </a:spcBef>
              <a:spcAft>
                <a:spcPct val="0"/>
              </a:spcAft>
              <a:defRPr sz="1000">
                <a:solidFill>
                  <a:schemeClr val="tx1"/>
                </a:solidFill>
                <a:latin typeface="Arial Narrow" pitchFamily="34" charset="0"/>
              </a:defRPr>
            </a:lvl6pPr>
            <a:lvl7pPr marL="2971800" indent="-228600" eaLnBrk="0" fontAlgn="base" hangingPunct="0">
              <a:spcBef>
                <a:spcPct val="0"/>
              </a:spcBef>
              <a:spcAft>
                <a:spcPct val="0"/>
              </a:spcAft>
              <a:defRPr sz="1000">
                <a:solidFill>
                  <a:schemeClr val="tx1"/>
                </a:solidFill>
                <a:latin typeface="Arial Narrow" pitchFamily="34" charset="0"/>
              </a:defRPr>
            </a:lvl7pPr>
            <a:lvl8pPr marL="3429000" indent="-228600" eaLnBrk="0" fontAlgn="base" hangingPunct="0">
              <a:spcBef>
                <a:spcPct val="0"/>
              </a:spcBef>
              <a:spcAft>
                <a:spcPct val="0"/>
              </a:spcAft>
              <a:defRPr sz="1000">
                <a:solidFill>
                  <a:schemeClr val="tx1"/>
                </a:solidFill>
                <a:latin typeface="Arial Narrow" pitchFamily="34" charset="0"/>
              </a:defRPr>
            </a:lvl8pPr>
            <a:lvl9pPr marL="3886200" indent="-228600" eaLnBrk="0" fontAlgn="base" hangingPunct="0">
              <a:spcBef>
                <a:spcPct val="0"/>
              </a:spcBef>
              <a:spcAft>
                <a:spcPct val="0"/>
              </a:spcAft>
              <a:defRPr sz="1000">
                <a:solidFill>
                  <a:schemeClr val="tx1"/>
                </a:solidFill>
                <a:latin typeface="Arial Narrow" pitchFamily="34" charset="0"/>
              </a:defRPr>
            </a:lvl9pPr>
          </a:lstStyle>
          <a:p>
            <a:pPr eaLnBrk="1" hangingPunct="1">
              <a:defRPr/>
            </a:pPr>
            <a:r>
              <a:rPr lang="fr-CH" sz="1723" dirty="0">
                <a:latin typeface="Arial" charset="0"/>
              </a:rPr>
              <a:t>Citec Ingénieurs Conseils</a:t>
            </a:r>
            <a:endParaRPr lang="fr-FR" sz="1723" dirty="0">
              <a:latin typeface="Arial" charset="0"/>
            </a:endParaRPr>
          </a:p>
        </p:txBody>
      </p:sp>
      <p:sp>
        <p:nvSpPr>
          <p:cNvPr id="7" name="Titre partie"/>
          <p:cNvSpPr>
            <a:spLocks noGrp="1" noChangeArrowheads="1"/>
          </p:cNvSpPr>
          <p:nvPr>
            <p:ph type="ctrTitle"/>
          </p:nvPr>
        </p:nvSpPr>
        <p:spPr>
          <a:xfrm>
            <a:off x="914039" y="1665905"/>
            <a:ext cx="10847187" cy="1935157"/>
          </a:xfrm>
        </p:spPr>
        <p:txBody>
          <a:bodyPr/>
          <a:lstStyle>
            <a:lvl1pPr algn="ctr">
              <a:defRPr sz="3265">
                <a:solidFill>
                  <a:schemeClr val="tx2">
                    <a:lumMod val="75000"/>
                  </a:schemeClr>
                </a:solidFill>
              </a:defRPr>
            </a:lvl1pPr>
          </a:lstStyle>
          <a:p>
            <a:pPr lvl="0"/>
            <a:r>
              <a:rPr lang="fr-FR" noProof="0" dirty="0"/>
              <a:t>Modifiez le style du titre</a:t>
            </a:r>
          </a:p>
        </p:txBody>
      </p:sp>
      <p:sp>
        <p:nvSpPr>
          <p:cNvPr id="8" name="Sous titre partie"/>
          <p:cNvSpPr>
            <a:spLocks noGrp="1" noChangeArrowheads="1"/>
          </p:cNvSpPr>
          <p:nvPr>
            <p:ph type="subTitle" idx="1"/>
          </p:nvPr>
        </p:nvSpPr>
        <p:spPr>
          <a:xfrm>
            <a:off x="2068803" y="3916389"/>
            <a:ext cx="8535848" cy="1752296"/>
          </a:xfrm>
        </p:spPr>
        <p:txBody>
          <a:bodyPr/>
          <a:lstStyle>
            <a:lvl1pPr algn="ctr">
              <a:defRPr/>
            </a:lvl1pPr>
          </a:lstStyle>
          <a:p>
            <a:pPr lvl="0"/>
            <a:r>
              <a:rPr lang="fr-FR" noProof="0"/>
              <a:t>Modifiez le style des sous-titres du masque</a:t>
            </a:r>
          </a:p>
        </p:txBody>
      </p:sp>
      <p:sp>
        <p:nvSpPr>
          <p:cNvPr id="6" name="N page"/>
          <p:cNvSpPr>
            <a:spLocks noGrp="1" noChangeArrowheads="1"/>
          </p:cNvSpPr>
          <p:nvPr>
            <p:ph type="sldNum" sz="quarter" idx="10"/>
          </p:nvPr>
        </p:nvSpPr>
        <p:spPr/>
        <p:txBody>
          <a:bodyPr/>
          <a:lstStyle>
            <a:lvl1pPr>
              <a:defRPr/>
            </a:lvl1pPr>
          </a:lstStyle>
          <a:p>
            <a:pPr>
              <a:defRPr/>
            </a:pPr>
            <a:fld id="{FE36DB17-F9F7-410E-B1C9-5ED9607F5D1E}" type="slidenum">
              <a:rPr lang="fr-FR"/>
              <a:pPr>
                <a:defRPr/>
              </a:pPr>
              <a:t>‹N°›</a:t>
            </a:fld>
            <a:endParaRPr lang="fr-FR" dirty="0"/>
          </a:p>
        </p:txBody>
      </p:sp>
    </p:spTree>
    <p:extLst>
      <p:ext uri="{BB962C8B-B14F-4D97-AF65-F5344CB8AC3E}">
        <p14:creationId xmlns:p14="http://schemas.microsoft.com/office/powerpoint/2010/main" val="1297538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orm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dirty="0"/>
          </a:p>
        </p:txBody>
      </p:sp>
      <p:sp>
        <p:nvSpPr>
          <p:cNvPr id="3" name="Espace réservé du contenu 2"/>
          <p:cNvSpPr>
            <a:spLocks noGrp="1"/>
          </p:cNvSpPr>
          <p:nvPr>
            <p:ph idx="1"/>
          </p:nvPr>
        </p:nvSpPr>
        <p:spPr>
          <a:xfrm>
            <a:off x="779857" y="620382"/>
            <a:ext cx="11084295" cy="5943696"/>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Rectangle 6"/>
          <p:cNvSpPr>
            <a:spLocks noGrp="1" noChangeArrowheads="1"/>
          </p:cNvSpPr>
          <p:nvPr>
            <p:ph type="sldNum" sz="quarter" idx="10"/>
          </p:nvPr>
        </p:nvSpPr>
        <p:spPr>
          <a:ln/>
        </p:spPr>
        <p:txBody>
          <a:bodyPr/>
          <a:lstStyle>
            <a:lvl1pPr>
              <a:defRPr/>
            </a:lvl1pPr>
          </a:lstStyle>
          <a:p>
            <a:pPr>
              <a:defRPr/>
            </a:pPr>
            <a:fld id="{72A9DE5A-1012-4A9B-B300-BA85BAADAD7E}" type="slidenum">
              <a:rPr lang="fr-FR"/>
              <a:pPr>
                <a:defRPr/>
              </a:pPr>
              <a:t>‹N°›</a:t>
            </a:fld>
            <a:endParaRPr lang="fr-FR" dirty="0"/>
          </a:p>
        </p:txBody>
      </p:sp>
    </p:spTree>
    <p:extLst>
      <p:ext uri="{BB962C8B-B14F-4D97-AF65-F5344CB8AC3E}">
        <p14:creationId xmlns:p14="http://schemas.microsoft.com/office/powerpoint/2010/main" val="3613727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0544ABF-809F-40FE-9C89-9EF3B4347DCA}"/>
              </a:ext>
            </a:extLst>
          </p:cNvPr>
          <p:cNvSpPr txBox="1">
            <a:spLocks/>
          </p:cNvSpPr>
          <p:nvPr userDrawn="1"/>
        </p:nvSpPr>
        <p:spPr bwMode="auto">
          <a:xfrm>
            <a:off x="0" y="1"/>
            <a:ext cx="11413710"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919" tIns="44458" rIns="88919" bIns="44458" numCol="1" anchor="ctr" anchorCtr="0" compatLnSpc="1">
            <a:prstTxWarp prst="textNoShape">
              <a:avLst/>
            </a:prstTxWarp>
          </a:bodyPr>
          <a:lstStyle>
            <a:lvl1pPr algn="l" defTabSz="981075" rtl="0" eaLnBrk="1" fontAlgn="base" hangingPunct="1">
              <a:spcBef>
                <a:spcPct val="0"/>
              </a:spcBef>
              <a:spcAft>
                <a:spcPct val="0"/>
              </a:spcAft>
              <a:defRPr sz="2800" b="1">
                <a:solidFill>
                  <a:schemeClr val="tx2"/>
                </a:solidFill>
                <a:latin typeface="+mj-lt"/>
                <a:ea typeface="+mj-ea"/>
                <a:cs typeface="+mj-cs"/>
              </a:defRPr>
            </a:lvl1pPr>
            <a:lvl2pPr algn="l" defTabSz="981075" rtl="0" eaLnBrk="1" fontAlgn="base" hangingPunct="1">
              <a:spcBef>
                <a:spcPct val="0"/>
              </a:spcBef>
              <a:spcAft>
                <a:spcPct val="0"/>
              </a:spcAft>
              <a:defRPr sz="2800" b="1">
                <a:solidFill>
                  <a:schemeClr val="tx2"/>
                </a:solidFill>
                <a:latin typeface="Arial Narrow" pitchFamily="34" charset="0"/>
              </a:defRPr>
            </a:lvl2pPr>
            <a:lvl3pPr algn="l" defTabSz="981075" rtl="0" eaLnBrk="1" fontAlgn="base" hangingPunct="1">
              <a:spcBef>
                <a:spcPct val="0"/>
              </a:spcBef>
              <a:spcAft>
                <a:spcPct val="0"/>
              </a:spcAft>
              <a:defRPr sz="2800" b="1">
                <a:solidFill>
                  <a:schemeClr val="tx2"/>
                </a:solidFill>
                <a:latin typeface="Arial Narrow" pitchFamily="34" charset="0"/>
              </a:defRPr>
            </a:lvl3pPr>
            <a:lvl4pPr algn="l" defTabSz="981075" rtl="0" eaLnBrk="1" fontAlgn="base" hangingPunct="1">
              <a:spcBef>
                <a:spcPct val="0"/>
              </a:spcBef>
              <a:spcAft>
                <a:spcPct val="0"/>
              </a:spcAft>
              <a:defRPr sz="2800" b="1">
                <a:solidFill>
                  <a:schemeClr val="tx2"/>
                </a:solidFill>
                <a:latin typeface="Arial Narrow" pitchFamily="34" charset="0"/>
              </a:defRPr>
            </a:lvl4pPr>
            <a:lvl5pPr algn="l" defTabSz="981075" rtl="0" eaLnBrk="1" fontAlgn="base" hangingPunct="1">
              <a:spcBef>
                <a:spcPct val="0"/>
              </a:spcBef>
              <a:spcAft>
                <a:spcPct val="0"/>
              </a:spcAft>
              <a:defRPr sz="2800" b="1">
                <a:solidFill>
                  <a:schemeClr val="tx2"/>
                </a:solidFill>
                <a:latin typeface="Arial Narrow" pitchFamily="34" charset="0"/>
              </a:defRPr>
            </a:lvl5pPr>
            <a:lvl6pPr marL="457200" algn="l" defTabSz="981075" rtl="0" eaLnBrk="1" fontAlgn="base" hangingPunct="1">
              <a:spcBef>
                <a:spcPct val="0"/>
              </a:spcBef>
              <a:spcAft>
                <a:spcPct val="0"/>
              </a:spcAft>
              <a:defRPr sz="2800" b="1">
                <a:solidFill>
                  <a:schemeClr val="tx2"/>
                </a:solidFill>
                <a:latin typeface="Arial Narrow" pitchFamily="34" charset="0"/>
              </a:defRPr>
            </a:lvl6pPr>
            <a:lvl7pPr marL="914400" algn="l" defTabSz="981075" rtl="0" eaLnBrk="1" fontAlgn="base" hangingPunct="1">
              <a:spcBef>
                <a:spcPct val="0"/>
              </a:spcBef>
              <a:spcAft>
                <a:spcPct val="0"/>
              </a:spcAft>
              <a:defRPr sz="2800" b="1">
                <a:solidFill>
                  <a:schemeClr val="tx2"/>
                </a:solidFill>
                <a:latin typeface="Arial Narrow" pitchFamily="34" charset="0"/>
              </a:defRPr>
            </a:lvl7pPr>
            <a:lvl8pPr marL="1371600" algn="l" defTabSz="981075" rtl="0" eaLnBrk="1" fontAlgn="base" hangingPunct="1">
              <a:spcBef>
                <a:spcPct val="0"/>
              </a:spcBef>
              <a:spcAft>
                <a:spcPct val="0"/>
              </a:spcAft>
              <a:defRPr sz="2800" b="1">
                <a:solidFill>
                  <a:schemeClr val="tx2"/>
                </a:solidFill>
                <a:latin typeface="Arial Narrow" pitchFamily="34" charset="0"/>
              </a:defRPr>
            </a:lvl8pPr>
            <a:lvl9pPr marL="1828800" algn="l" defTabSz="981075" rtl="0" eaLnBrk="1" fontAlgn="base" hangingPunct="1">
              <a:spcBef>
                <a:spcPct val="0"/>
              </a:spcBef>
              <a:spcAft>
                <a:spcPct val="0"/>
              </a:spcAft>
              <a:defRPr sz="2800" b="1">
                <a:solidFill>
                  <a:schemeClr val="tx2"/>
                </a:solidFill>
                <a:latin typeface="Arial Narrow" pitchFamily="34" charset="0"/>
              </a:defRPr>
            </a:lvl9pPr>
          </a:lstStyle>
          <a:p>
            <a:r>
              <a:rPr lang="fr-CH" sz="2540" kern="0" dirty="0">
                <a:solidFill>
                  <a:schemeClr val="tx1"/>
                </a:solidFill>
              </a:rPr>
              <a:t>Sommaire</a:t>
            </a:r>
          </a:p>
        </p:txBody>
      </p:sp>
      <p:sp>
        <p:nvSpPr>
          <p:cNvPr id="6" name="Rectangle 6">
            <a:extLst>
              <a:ext uri="{FF2B5EF4-FFF2-40B4-BE49-F238E27FC236}">
                <a16:creationId xmlns:a16="http://schemas.microsoft.com/office/drawing/2014/main" id="{4284B05F-1C3B-4B15-8998-64C08BAFE292}"/>
              </a:ext>
            </a:extLst>
          </p:cNvPr>
          <p:cNvSpPr>
            <a:spLocks noGrp="1" noChangeArrowheads="1"/>
          </p:cNvSpPr>
          <p:nvPr>
            <p:ph type="sldNum" sz="quarter" idx="10"/>
          </p:nvPr>
        </p:nvSpPr>
        <p:spPr>
          <a:xfrm>
            <a:off x="11431810" y="1"/>
            <a:ext cx="760190" cy="228936"/>
          </a:xfrm>
          <a:ln/>
        </p:spPr>
        <p:txBody>
          <a:bodyPr/>
          <a:lstStyle>
            <a:lvl1pPr>
              <a:defRPr/>
            </a:lvl1pPr>
          </a:lstStyle>
          <a:p>
            <a:pPr>
              <a:defRPr/>
            </a:pPr>
            <a:fld id="{4C9B85D0-237B-442F-A9EF-38F00F751DF6}" type="slidenum">
              <a:rPr lang="fr-FR"/>
              <a:pPr>
                <a:defRPr/>
              </a:pPr>
              <a:t>‹N°›</a:t>
            </a:fld>
            <a:endParaRPr lang="fr-FR" dirty="0"/>
          </a:p>
        </p:txBody>
      </p:sp>
      <p:sp>
        <p:nvSpPr>
          <p:cNvPr id="7" name="Zone de texte sommaire">
            <a:extLst>
              <a:ext uri="{FF2B5EF4-FFF2-40B4-BE49-F238E27FC236}">
                <a16:creationId xmlns:a16="http://schemas.microsoft.com/office/drawing/2014/main" id="{5D7E0DB6-5952-4458-9D0E-5145AEA35923}"/>
              </a:ext>
            </a:extLst>
          </p:cNvPr>
          <p:cNvSpPr>
            <a:spLocks noGrp="1"/>
          </p:cNvSpPr>
          <p:nvPr>
            <p:ph idx="1"/>
          </p:nvPr>
        </p:nvSpPr>
        <p:spPr>
          <a:xfrm>
            <a:off x="779857" y="620382"/>
            <a:ext cx="11084295" cy="5943696"/>
          </a:xfrm>
        </p:spPr>
        <p:txBody>
          <a:bodyPr/>
          <a:lstStyle/>
          <a:p>
            <a:pPr lvl="0"/>
            <a:r>
              <a:rPr lang="fr-FR" dirty="0"/>
              <a:t>Cliquez pour modifier les styles du texte du masque</a:t>
            </a:r>
          </a:p>
        </p:txBody>
      </p:sp>
    </p:spTree>
    <p:extLst>
      <p:ext uri="{BB962C8B-B14F-4D97-AF65-F5344CB8AC3E}">
        <p14:creationId xmlns:p14="http://schemas.microsoft.com/office/powerpoint/2010/main" val="967362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dirty="0"/>
          </a:p>
        </p:txBody>
      </p:sp>
      <p:sp>
        <p:nvSpPr>
          <p:cNvPr id="3" name="Espace réservé du contenu 2"/>
          <p:cNvSpPr>
            <a:spLocks noGrp="1"/>
          </p:cNvSpPr>
          <p:nvPr>
            <p:ph sz="half" idx="1"/>
          </p:nvPr>
        </p:nvSpPr>
        <p:spPr>
          <a:xfrm>
            <a:off x="779858"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u contenu 3"/>
          <p:cNvSpPr>
            <a:spLocks noGrp="1"/>
          </p:cNvSpPr>
          <p:nvPr>
            <p:ph sz="half" idx="2"/>
          </p:nvPr>
        </p:nvSpPr>
        <p:spPr>
          <a:xfrm>
            <a:off x="6588596"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Rectangle 6"/>
          <p:cNvSpPr>
            <a:spLocks noGrp="1" noChangeArrowheads="1"/>
          </p:cNvSpPr>
          <p:nvPr>
            <p:ph type="sldNum" sz="quarter" idx="10"/>
          </p:nvPr>
        </p:nvSpPr>
        <p:spPr>
          <a:ln/>
        </p:spPr>
        <p:txBody>
          <a:bodyPr/>
          <a:lstStyle>
            <a:lvl1pPr>
              <a:defRPr/>
            </a:lvl1pPr>
          </a:lstStyle>
          <a:p>
            <a:pPr>
              <a:defRPr/>
            </a:pPr>
            <a:fld id="{4C9B85D0-237B-442F-A9EF-38F00F751DF6}" type="slidenum">
              <a:rPr lang="fr-FR"/>
              <a:pPr>
                <a:defRPr/>
              </a:pPr>
              <a:t>‹N°›</a:t>
            </a:fld>
            <a:endParaRPr lang="fr-FR" dirty="0"/>
          </a:p>
        </p:txBody>
      </p:sp>
    </p:spTree>
    <p:extLst>
      <p:ext uri="{BB962C8B-B14F-4D97-AF65-F5344CB8AC3E}">
        <p14:creationId xmlns:p14="http://schemas.microsoft.com/office/powerpoint/2010/main" val="310034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79857" y="620643"/>
            <a:ext cx="5500659" cy="457174"/>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r-FR" dirty="0"/>
              <a:t>Modifiez les styles du texte du masque</a:t>
            </a:r>
          </a:p>
        </p:txBody>
      </p:sp>
      <p:sp>
        <p:nvSpPr>
          <p:cNvPr id="4" name="Espace réservé du contenu 3"/>
          <p:cNvSpPr>
            <a:spLocks noGrp="1" noChangeAspect="1"/>
          </p:cNvSpPr>
          <p:nvPr>
            <p:ph sz="half" idx="2"/>
          </p:nvPr>
        </p:nvSpPr>
        <p:spPr>
          <a:xfrm>
            <a:off x="779857" y="1077817"/>
            <a:ext cx="5500659" cy="5486093"/>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u texte 4"/>
          <p:cNvSpPr>
            <a:spLocks noGrp="1"/>
          </p:cNvSpPr>
          <p:nvPr>
            <p:ph type="body" sz="quarter" idx="3"/>
          </p:nvPr>
        </p:nvSpPr>
        <p:spPr>
          <a:xfrm>
            <a:off x="6424397" y="620643"/>
            <a:ext cx="5500048" cy="457174"/>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r-FR" dirty="0"/>
              <a:t>Modifiez les styles du texte du masque</a:t>
            </a:r>
          </a:p>
        </p:txBody>
      </p:sp>
      <p:sp>
        <p:nvSpPr>
          <p:cNvPr id="8" name="Titre 1"/>
          <p:cNvSpPr>
            <a:spLocks noGrp="1"/>
          </p:cNvSpPr>
          <p:nvPr>
            <p:ph type="title"/>
          </p:nvPr>
        </p:nvSpPr>
        <p:spPr>
          <a:xfrm>
            <a:off x="0" y="1"/>
            <a:ext cx="11431810" cy="620575"/>
          </a:xfrm>
        </p:spPr>
        <p:txBody>
          <a:bodyPr/>
          <a:lstStyle/>
          <a:p>
            <a:r>
              <a:rPr lang="fr-FR" dirty="0"/>
              <a:t>Modifiez le style du titre</a:t>
            </a:r>
            <a:endParaRPr lang="fr-CH" dirty="0"/>
          </a:p>
        </p:txBody>
      </p:sp>
      <p:sp>
        <p:nvSpPr>
          <p:cNvPr id="7" name="Rectangle 6"/>
          <p:cNvSpPr>
            <a:spLocks noGrp="1" noChangeArrowheads="1"/>
          </p:cNvSpPr>
          <p:nvPr>
            <p:ph type="sldNum" sz="quarter" idx="10"/>
          </p:nvPr>
        </p:nvSpPr>
        <p:spPr>
          <a:ln/>
        </p:spPr>
        <p:txBody>
          <a:bodyPr/>
          <a:lstStyle>
            <a:lvl1pPr>
              <a:defRPr/>
            </a:lvl1pPr>
          </a:lstStyle>
          <a:p>
            <a:pPr>
              <a:defRPr/>
            </a:pPr>
            <a:fld id="{BD0A9921-0495-413B-8618-5A55F0B427AD}" type="slidenum">
              <a:rPr lang="fr-FR"/>
              <a:pPr>
                <a:defRPr/>
              </a:pPr>
              <a:t>‹N°›</a:t>
            </a:fld>
            <a:endParaRPr lang="fr-FR" dirty="0"/>
          </a:p>
        </p:txBody>
      </p:sp>
      <p:sp>
        <p:nvSpPr>
          <p:cNvPr id="9" name="Espace réservé du contenu 3">
            <a:extLst>
              <a:ext uri="{FF2B5EF4-FFF2-40B4-BE49-F238E27FC236}">
                <a16:creationId xmlns:a16="http://schemas.microsoft.com/office/drawing/2014/main" id="{FF0BE918-7CA2-4E76-AFC7-3FA2F4AC4BE3}"/>
              </a:ext>
            </a:extLst>
          </p:cNvPr>
          <p:cNvSpPr>
            <a:spLocks noGrp="1" noChangeAspect="1"/>
          </p:cNvSpPr>
          <p:nvPr>
            <p:ph sz="half" idx="11"/>
          </p:nvPr>
        </p:nvSpPr>
        <p:spPr>
          <a:xfrm>
            <a:off x="6424397" y="1077750"/>
            <a:ext cx="5500048" cy="5486093"/>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074637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gure type Citec - Pleine pa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1149264" y="626912"/>
            <a:ext cx="10671734"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322064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Figures type Citec">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noChangeAspect="1"/>
          </p:cNvSpPr>
          <p:nvPr>
            <p:ph type="pic" sz="quarter" idx="14"/>
          </p:nvPr>
        </p:nvSpPr>
        <p:spPr>
          <a:xfrm>
            <a:off x="1149264" y="626912"/>
            <a:ext cx="5219870"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5" name="Espace réservé pour une image  2"/>
          <p:cNvSpPr>
            <a:spLocks noGrp="1" noChangeAspect="1"/>
          </p:cNvSpPr>
          <p:nvPr>
            <p:ph type="pic" sz="quarter" idx="15"/>
          </p:nvPr>
        </p:nvSpPr>
        <p:spPr>
          <a:xfrm>
            <a:off x="1149264" y="3696171"/>
            <a:ext cx="5219870"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8" name="Espace réservé pour une image  2">
            <a:extLst>
              <a:ext uri="{FF2B5EF4-FFF2-40B4-BE49-F238E27FC236}">
                <a16:creationId xmlns:a16="http://schemas.microsoft.com/office/drawing/2014/main" id="{A770AFC7-8E3D-46D9-9FD0-DF96F1051198}"/>
              </a:ext>
            </a:extLst>
          </p:cNvPr>
          <p:cNvSpPr>
            <a:spLocks noGrp="1"/>
          </p:cNvSpPr>
          <p:nvPr>
            <p:ph type="pic" sz="quarter" idx="16"/>
          </p:nvPr>
        </p:nvSpPr>
        <p:spPr>
          <a:xfrm>
            <a:off x="6588596" y="626912"/>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9" name="Espace réservé pour une image  2">
            <a:extLst>
              <a:ext uri="{FF2B5EF4-FFF2-40B4-BE49-F238E27FC236}">
                <a16:creationId xmlns:a16="http://schemas.microsoft.com/office/drawing/2014/main" id="{F8A2B616-351B-420A-9941-E99DDD34123F}"/>
              </a:ext>
            </a:extLst>
          </p:cNvPr>
          <p:cNvSpPr>
            <a:spLocks noGrp="1"/>
          </p:cNvSpPr>
          <p:nvPr>
            <p:ph type="pic" sz="quarter" idx="17"/>
          </p:nvPr>
        </p:nvSpPr>
        <p:spPr>
          <a:xfrm>
            <a:off x="6589584" y="3696171"/>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81452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2527C-3D8F-D742-A2D0-D8CD20C8981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9A7A36-FEF6-7440-BF91-1473CD60B3A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618162-60CE-8E4D-AE16-37E114F81BF4}"/>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5" name="Espace réservé du pied de page 4">
            <a:extLst>
              <a:ext uri="{FF2B5EF4-FFF2-40B4-BE49-F238E27FC236}">
                <a16:creationId xmlns:a16="http://schemas.microsoft.com/office/drawing/2014/main" id="{9778B039-06DE-2C4C-B597-41950B005EAF}"/>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EF8EC29-F20D-934B-B4CC-1661A8759803}"/>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1299455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Figures à droite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8" name="Espace réservé du contenu 2"/>
          <p:cNvSpPr>
            <a:spLocks noGrp="1"/>
          </p:cNvSpPr>
          <p:nvPr>
            <p:ph sz="half" idx="1"/>
          </p:nvPr>
        </p:nvSpPr>
        <p:spPr>
          <a:xfrm>
            <a:off x="779858"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5" name="Espace réservé pour une image  2">
            <a:extLst>
              <a:ext uri="{FF2B5EF4-FFF2-40B4-BE49-F238E27FC236}">
                <a16:creationId xmlns:a16="http://schemas.microsoft.com/office/drawing/2014/main" id="{370E0BA6-C5A8-48A0-A516-0E40F9295E37}"/>
              </a:ext>
            </a:extLst>
          </p:cNvPr>
          <p:cNvSpPr>
            <a:spLocks noGrp="1"/>
          </p:cNvSpPr>
          <p:nvPr>
            <p:ph type="pic" sz="quarter" idx="15"/>
          </p:nvPr>
        </p:nvSpPr>
        <p:spPr>
          <a:xfrm>
            <a:off x="6588596" y="626912"/>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6" name="Espace réservé pour une image  2">
            <a:extLst>
              <a:ext uri="{FF2B5EF4-FFF2-40B4-BE49-F238E27FC236}">
                <a16:creationId xmlns:a16="http://schemas.microsoft.com/office/drawing/2014/main" id="{A6A448FB-07BA-4B05-BFB2-B64BA7BC792B}"/>
              </a:ext>
            </a:extLst>
          </p:cNvPr>
          <p:cNvSpPr>
            <a:spLocks noGrp="1"/>
          </p:cNvSpPr>
          <p:nvPr>
            <p:ph type="pic" sz="quarter" idx="17"/>
          </p:nvPr>
        </p:nvSpPr>
        <p:spPr>
          <a:xfrm>
            <a:off x="6589584" y="3696171"/>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2639173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Figures à gauche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du contenu 3">
            <a:extLst>
              <a:ext uri="{FF2B5EF4-FFF2-40B4-BE49-F238E27FC236}">
                <a16:creationId xmlns:a16="http://schemas.microsoft.com/office/drawing/2014/main" id="{96F338F5-7691-4B9C-9F95-30C3E876AA5E}"/>
              </a:ext>
            </a:extLst>
          </p:cNvPr>
          <p:cNvSpPr>
            <a:spLocks noGrp="1"/>
          </p:cNvSpPr>
          <p:nvPr>
            <p:ph sz="half" idx="2"/>
          </p:nvPr>
        </p:nvSpPr>
        <p:spPr>
          <a:xfrm>
            <a:off x="6588596"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4" name="Espace réservé pour une image  2">
            <a:extLst>
              <a:ext uri="{FF2B5EF4-FFF2-40B4-BE49-F238E27FC236}">
                <a16:creationId xmlns:a16="http://schemas.microsoft.com/office/drawing/2014/main" id="{38D8A769-5E3A-4124-AE29-EC00063B4675}"/>
              </a:ext>
            </a:extLst>
          </p:cNvPr>
          <p:cNvSpPr>
            <a:spLocks noGrp="1"/>
          </p:cNvSpPr>
          <p:nvPr>
            <p:ph type="pic" sz="quarter" idx="14"/>
          </p:nvPr>
        </p:nvSpPr>
        <p:spPr>
          <a:xfrm>
            <a:off x="1149264" y="626912"/>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5" name="Espace réservé pour une image  2">
            <a:extLst>
              <a:ext uri="{FF2B5EF4-FFF2-40B4-BE49-F238E27FC236}">
                <a16:creationId xmlns:a16="http://schemas.microsoft.com/office/drawing/2014/main" id="{761B3094-049A-420F-891E-951E8D6D8CEF}"/>
              </a:ext>
            </a:extLst>
          </p:cNvPr>
          <p:cNvSpPr>
            <a:spLocks noGrp="1"/>
          </p:cNvSpPr>
          <p:nvPr>
            <p:ph type="pic" sz="quarter" idx="16"/>
          </p:nvPr>
        </p:nvSpPr>
        <p:spPr>
          <a:xfrm>
            <a:off x="1149264" y="3696171"/>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1181543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gure portrait à droite + texte">
    <p:spTree>
      <p:nvGrpSpPr>
        <p:cNvPr id="1" name=""/>
        <p:cNvGrpSpPr/>
        <p:nvPr/>
      </p:nvGrpSpPr>
      <p:grpSpPr>
        <a:xfrm>
          <a:off x="0" y="0"/>
          <a:ext cx="0" cy="0"/>
          <a:chOff x="0" y="0"/>
          <a:chExt cx="0" cy="0"/>
        </a:xfrm>
      </p:grpSpPr>
      <p:sp>
        <p:nvSpPr>
          <p:cNvPr id="7" name="Espace réservé pour une image  2"/>
          <p:cNvSpPr>
            <a:spLocks noGrp="1"/>
          </p:cNvSpPr>
          <p:nvPr>
            <p:ph type="pic" sz="quarter" idx="17"/>
          </p:nvPr>
        </p:nvSpPr>
        <p:spPr>
          <a:xfrm>
            <a:off x="6589189" y="626912"/>
            <a:ext cx="5232661"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8" name="Espace réservé du contenu 2"/>
          <p:cNvSpPr>
            <a:spLocks noGrp="1"/>
          </p:cNvSpPr>
          <p:nvPr>
            <p:ph sz="half" idx="1"/>
          </p:nvPr>
        </p:nvSpPr>
        <p:spPr>
          <a:xfrm>
            <a:off x="779858"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1732935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gure portrait à gauche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9" name="Espace réservé pour une image  2"/>
          <p:cNvSpPr>
            <a:spLocks noGrp="1"/>
          </p:cNvSpPr>
          <p:nvPr>
            <p:ph type="pic" sz="quarter" idx="14"/>
          </p:nvPr>
        </p:nvSpPr>
        <p:spPr>
          <a:xfrm>
            <a:off x="1149264" y="626912"/>
            <a:ext cx="5233254"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0" name="Espace réservé du contenu 3">
            <a:extLst>
              <a:ext uri="{FF2B5EF4-FFF2-40B4-BE49-F238E27FC236}">
                <a16:creationId xmlns:a16="http://schemas.microsoft.com/office/drawing/2014/main" id="{95AC9771-F46B-473A-A4E6-233EFF8A6BF3}"/>
              </a:ext>
            </a:extLst>
          </p:cNvPr>
          <p:cNvSpPr>
            <a:spLocks noGrp="1"/>
          </p:cNvSpPr>
          <p:nvPr>
            <p:ph sz="half" idx="2"/>
          </p:nvPr>
        </p:nvSpPr>
        <p:spPr>
          <a:xfrm>
            <a:off x="6588596"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2491718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pleine pa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779858" y="626912"/>
            <a:ext cx="11328456"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1571501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779857" y="626912"/>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4" name="Espace réservé pour une image  2"/>
          <p:cNvSpPr>
            <a:spLocks noGrp="1"/>
          </p:cNvSpPr>
          <p:nvPr>
            <p:ph type="pic" sz="quarter" idx="15"/>
          </p:nvPr>
        </p:nvSpPr>
        <p:spPr>
          <a:xfrm>
            <a:off x="6526176" y="626913"/>
            <a:ext cx="5582138" cy="6008838"/>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8" name="Espace réservé pour une image  2">
            <a:extLst>
              <a:ext uri="{FF2B5EF4-FFF2-40B4-BE49-F238E27FC236}">
                <a16:creationId xmlns:a16="http://schemas.microsoft.com/office/drawing/2014/main" id="{8DC8A417-8022-410E-B9B5-6287007875B5}"/>
              </a:ext>
            </a:extLst>
          </p:cNvPr>
          <p:cNvSpPr>
            <a:spLocks noGrp="1"/>
          </p:cNvSpPr>
          <p:nvPr>
            <p:ph type="pic" sz="quarter" idx="16"/>
          </p:nvPr>
        </p:nvSpPr>
        <p:spPr>
          <a:xfrm>
            <a:off x="779857" y="3696171"/>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1035094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779857" y="626912"/>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4" name="Espace réservé pour une image  2"/>
          <p:cNvSpPr>
            <a:spLocks noGrp="1"/>
          </p:cNvSpPr>
          <p:nvPr>
            <p:ph type="pic" sz="quarter" idx="15"/>
          </p:nvPr>
        </p:nvSpPr>
        <p:spPr>
          <a:xfrm>
            <a:off x="6525188" y="626912"/>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5" name="Espace réservé pour une image  2"/>
          <p:cNvSpPr>
            <a:spLocks noGrp="1"/>
          </p:cNvSpPr>
          <p:nvPr>
            <p:ph type="pic" sz="quarter" idx="16"/>
          </p:nvPr>
        </p:nvSpPr>
        <p:spPr>
          <a:xfrm>
            <a:off x="779857" y="3696171"/>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6" name="Espace réservé pour une image  2"/>
          <p:cNvSpPr>
            <a:spLocks noGrp="1"/>
          </p:cNvSpPr>
          <p:nvPr>
            <p:ph type="pic" sz="quarter" idx="17"/>
          </p:nvPr>
        </p:nvSpPr>
        <p:spPr>
          <a:xfrm>
            <a:off x="6526176" y="3696171"/>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1438734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9C010B68-C72A-464A-8A47-AC8D7C4F6F37}" type="slidenum">
              <a:rPr lang="fr-FR"/>
              <a:pPr>
                <a:defRPr/>
              </a:pPr>
              <a:t>‹N°›</a:t>
            </a:fld>
            <a:endParaRPr lang="fr-FR" dirty="0"/>
          </a:p>
        </p:txBody>
      </p:sp>
    </p:spTree>
    <p:extLst>
      <p:ext uri="{BB962C8B-B14F-4D97-AF65-F5344CB8AC3E}">
        <p14:creationId xmlns:p14="http://schemas.microsoft.com/office/powerpoint/2010/main" val="138316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C88641A-2F08-401D-8995-9FD071158BAD}" type="slidenum">
              <a:rPr lang="fr-FR"/>
              <a:pPr>
                <a:defRPr/>
              </a:pPr>
              <a:t>‹N°›</a:t>
            </a:fld>
            <a:endParaRPr lang="fr-FR" dirty="0"/>
          </a:p>
        </p:txBody>
      </p:sp>
    </p:spTree>
    <p:extLst>
      <p:ext uri="{BB962C8B-B14F-4D97-AF65-F5344CB8AC3E}">
        <p14:creationId xmlns:p14="http://schemas.microsoft.com/office/powerpoint/2010/main" val="1147974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calisation_ppt">
    <p:spTree>
      <p:nvGrpSpPr>
        <p:cNvPr id="1" name=""/>
        <p:cNvGrpSpPr/>
        <p:nvPr/>
      </p:nvGrpSpPr>
      <p:grpSpPr>
        <a:xfrm>
          <a:off x="0" y="0"/>
          <a:ext cx="0" cy="0"/>
          <a:chOff x="0" y="0"/>
          <a:chExt cx="0" cy="0"/>
        </a:xfrm>
      </p:grpSpPr>
      <p:sp>
        <p:nvSpPr>
          <p:cNvPr id="18" name="Numero 1 sous">
            <a:extLst>
              <a:ext uri="{FF2B5EF4-FFF2-40B4-BE49-F238E27FC236}">
                <a16:creationId xmlns:a16="http://schemas.microsoft.com/office/drawing/2014/main" id="{ABFF13EF-9B23-4CA1-8DF8-5011EE027B7F}"/>
              </a:ext>
            </a:extLst>
          </p:cNvPr>
          <p:cNvSpPr>
            <a:spLocks noChangeArrowheads="1"/>
          </p:cNvSpPr>
          <p:nvPr userDrawn="1"/>
        </p:nvSpPr>
        <p:spPr bwMode="auto">
          <a:xfrm>
            <a:off x="184618" y="751601"/>
            <a:ext cx="327606" cy="260613"/>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CH" sz="1723" dirty="0">
                <a:solidFill>
                  <a:srgbClr val="EAEAEA"/>
                </a:solidFill>
                <a:latin typeface="Arial" charset="0"/>
              </a:rPr>
              <a:t>1</a:t>
            </a:r>
            <a:endParaRPr lang="fr-FR" sz="1723" dirty="0">
              <a:solidFill>
                <a:srgbClr val="EAEAEA"/>
              </a:solidFill>
              <a:latin typeface="Arial" charset="0"/>
            </a:endParaRPr>
          </a:p>
        </p:txBody>
      </p:sp>
      <p:sp>
        <p:nvSpPr>
          <p:cNvPr id="19" name="Numero 2 sous">
            <a:extLst>
              <a:ext uri="{FF2B5EF4-FFF2-40B4-BE49-F238E27FC236}">
                <a16:creationId xmlns:a16="http://schemas.microsoft.com/office/drawing/2014/main" id="{70428905-40C6-4261-9A6F-164B8E0DED88}"/>
              </a:ext>
            </a:extLst>
          </p:cNvPr>
          <p:cNvSpPr>
            <a:spLocks noChangeArrowheads="1"/>
          </p:cNvSpPr>
          <p:nvPr userDrawn="1"/>
        </p:nvSpPr>
        <p:spPr bwMode="auto">
          <a:xfrm>
            <a:off x="184618" y="1078448"/>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2</a:t>
            </a:r>
          </a:p>
        </p:txBody>
      </p:sp>
      <p:sp>
        <p:nvSpPr>
          <p:cNvPr id="20" name="Numero 5 sous">
            <a:extLst>
              <a:ext uri="{FF2B5EF4-FFF2-40B4-BE49-F238E27FC236}">
                <a16:creationId xmlns:a16="http://schemas.microsoft.com/office/drawing/2014/main" id="{9FAF1B85-761D-43A1-AAD7-7543B67ED1B1}"/>
              </a:ext>
            </a:extLst>
          </p:cNvPr>
          <p:cNvSpPr>
            <a:spLocks noChangeArrowheads="1"/>
          </p:cNvSpPr>
          <p:nvPr userDrawn="1"/>
        </p:nvSpPr>
        <p:spPr bwMode="auto">
          <a:xfrm>
            <a:off x="184618" y="2057545"/>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5</a:t>
            </a:r>
          </a:p>
        </p:txBody>
      </p:sp>
      <p:sp>
        <p:nvSpPr>
          <p:cNvPr id="21" name="Numero 4 sous">
            <a:extLst>
              <a:ext uri="{FF2B5EF4-FFF2-40B4-BE49-F238E27FC236}">
                <a16:creationId xmlns:a16="http://schemas.microsoft.com/office/drawing/2014/main" id="{22157B2E-AAFD-44E6-8812-CFCB9B790F10}"/>
              </a:ext>
            </a:extLst>
          </p:cNvPr>
          <p:cNvSpPr>
            <a:spLocks noChangeArrowheads="1"/>
          </p:cNvSpPr>
          <p:nvPr userDrawn="1"/>
        </p:nvSpPr>
        <p:spPr bwMode="auto">
          <a:xfrm>
            <a:off x="184618" y="1730698"/>
            <a:ext cx="327606" cy="260613"/>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4</a:t>
            </a:r>
          </a:p>
        </p:txBody>
      </p:sp>
      <p:sp>
        <p:nvSpPr>
          <p:cNvPr id="22" name="Numero 3 sous">
            <a:extLst>
              <a:ext uri="{FF2B5EF4-FFF2-40B4-BE49-F238E27FC236}">
                <a16:creationId xmlns:a16="http://schemas.microsoft.com/office/drawing/2014/main" id="{82111D0C-A718-4AD4-BF2B-A162EDD59037}"/>
              </a:ext>
            </a:extLst>
          </p:cNvPr>
          <p:cNvSpPr>
            <a:spLocks noChangeArrowheads="1"/>
          </p:cNvSpPr>
          <p:nvPr userDrawn="1"/>
        </p:nvSpPr>
        <p:spPr bwMode="auto">
          <a:xfrm>
            <a:off x="184618" y="1403854"/>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3</a:t>
            </a:r>
          </a:p>
        </p:txBody>
      </p:sp>
      <p:sp>
        <p:nvSpPr>
          <p:cNvPr id="23" name="Numero 7 sous">
            <a:extLst>
              <a:ext uri="{FF2B5EF4-FFF2-40B4-BE49-F238E27FC236}">
                <a16:creationId xmlns:a16="http://schemas.microsoft.com/office/drawing/2014/main" id="{757D1C0C-E0DE-48F9-98EA-9FDE269BB0FA}"/>
              </a:ext>
            </a:extLst>
          </p:cNvPr>
          <p:cNvSpPr>
            <a:spLocks noChangeArrowheads="1"/>
          </p:cNvSpPr>
          <p:nvPr userDrawn="1"/>
        </p:nvSpPr>
        <p:spPr bwMode="auto">
          <a:xfrm>
            <a:off x="184618" y="2711236"/>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7</a:t>
            </a:r>
          </a:p>
        </p:txBody>
      </p:sp>
      <p:sp>
        <p:nvSpPr>
          <p:cNvPr id="24" name="Numero 6 sous">
            <a:extLst>
              <a:ext uri="{FF2B5EF4-FFF2-40B4-BE49-F238E27FC236}">
                <a16:creationId xmlns:a16="http://schemas.microsoft.com/office/drawing/2014/main" id="{31E64970-3F3D-45FB-BE57-0C16D8B3DE10}"/>
              </a:ext>
            </a:extLst>
          </p:cNvPr>
          <p:cNvSpPr>
            <a:spLocks noChangeArrowheads="1"/>
          </p:cNvSpPr>
          <p:nvPr userDrawn="1"/>
        </p:nvSpPr>
        <p:spPr bwMode="auto">
          <a:xfrm>
            <a:off x="184618" y="2384390"/>
            <a:ext cx="327606" cy="260613"/>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6</a:t>
            </a:r>
          </a:p>
        </p:txBody>
      </p:sp>
      <p:sp>
        <p:nvSpPr>
          <p:cNvPr id="2" name="Titre 1">
            <a:extLst>
              <a:ext uri="{FF2B5EF4-FFF2-40B4-BE49-F238E27FC236}">
                <a16:creationId xmlns:a16="http://schemas.microsoft.com/office/drawing/2014/main" id="{16B402D6-F75E-4495-B569-C773EB0B434D}"/>
              </a:ext>
            </a:extLst>
          </p:cNvPr>
          <p:cNvSpPr>
            <a:spLocks noGrp="1"/>
          </p:cNvSpPr>
          <p:nvPr>
            <p:ph type="title"/>
          </p:nvPr>
        </p:nvSpPr>
        <p:spPr/>
        <p:txBody>
          <a:bodyPr/>
          <a:lstStyle/>
          <a:p>
            <a:r>
              <a:rPr lang="fr-FR"/>
              <a:t>Modifiez le style du titre</a:t>
            </a:r>
            <a:endParaRPr lang="fr-CH"/>
          </a:p>
        </p:txBody>
      </p:sp>
      <p:sp>
        <p:nvSpPr>
          <p:cNvPr id="3" name="Espace réservé du numéro de diapositive 2">
            <a:extLst>
              <a:ext uri="{FF2B5EF4-FFF2-40B4-BE49-F238E27FC236}">
                <a16:creationId xmlns:a16="http://schemas.microsoft.com/office/drawing/2014/main" id="{561E11F6-0922-4E8E-8F78-7E53C514D6C3}"/>
              </a:ext>
            </a:extLst>
          </p:cNvPr>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4" name="Numero 1">
            <a:extLst>
              <a:ext uri="{FF2B5EF4-FFF2-40B4-BE49-F238E27FC236}">
                <a16:creationId xmlns:a16="http://schemas.microsoft.com/office/drawing/2014/main" id="{15926CAF-D065-4FCE-9EE6-9A8927ED61F2}"/>
              </a:ext>
            </a:extLst>
          </p:cNvPr>
          <p:cNvSpPr>
            <a:spLocks noChangeArrowheads="1"/>
          </p:cNvSpPr>
          <p:nvPr userDrawn="1"/>
        </p:nvSpPr>
        <p:spPr bwMode="auto">
          <a:xfrm>
            <a:off x="184618" y="751601"/>
            <a:ext cx="327606" cy="26061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CH" sz="1723" dirty="0">
                <a:latin typeface="Arial" charset="0"/>
              </a:rPr>
              <a:t>1</a:t>
            </a:r>
            <a:endParaRPr lang="fr-FR" sz="1723" dirty="0">
              <a:latin typeface="Arial" charset="0"/>
            </a:endParaRPr>
          </a:p>
        </p:txBody>
      </p:sp>
      <p:sp>
        <p:nvSpPr>
          <p:cNvPr id="5" name="Numero 2">
            <a:extLst>
              <a:ext uri="{FF2B5EF4-FFF2-40B4-BE49-F238E27FC236}">
                <a16:creationId xmlns:a16="http://schemas.microsoft.com/office/drawing/2014/main" id="{CA0867F9-E7A8-4BB5-A958-896AD647E435}"/>
              </a:ext>
            </a:extLst>
          </p:cNvPr>
          <p:cNvSpPr>
            <a:spLocks noChangeArrowheads="1"/>
          </p:cNvSpPr>
          <p:nvPr userDrawn="1"/>
        </p:nvSpPr>
        <p:spPr bwMode="auto">
          <a:xfrm>
            <a:off x="184618" y="1078448"/>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2</a:t>
            </a:r>
          </a:p>
        </p:txBody>
      </p:sp>
      <p:sp>
        <p:nvSpPr>
          <p:cNvPr id="6" name="Numero 5">
            <a:extLst>
              <a:ext uri="{FF2B5EF4-FFF2-40B4-BE49-F238E27FC236}">
                <a16:creationId xmlns:a16="http://schemas.microsoft.com/office/drawing/2014/main" id="{5CA0DB38-7A30-451E-881C-0DB8D03A7DB9}"/>
              </a:ext>
            </a:extLst>
          </p:cNvPr>
          <p:cNvSpPr>
            <a:spLocks noChangeArrowheads="1"/>
          </p:cNvSpPr>
          <p:nvPr userDrawn="1"/>
        </p:nvSpPr>
        <p:spPr bwMode="auto">
          <a:xfrm>
            <a:off x="184618" y="2057545"/>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5</a:t>
            </a:r>
          </a:p>
        </p:txBody>
      </p:sp>
      <p:sp>
        <p:nvSpPr>
          <p:cNvPr id="7" name="Numero 4">
            <a:extLst>
              <a:ext uri="{FF2B5EF4-FFF2-40B4-BE49-F238E27FC236}">
                <a16:creationId xmlns:a16="http://schemas.microsoft.com/office/drawing/2014/main" id="{D1440BA5-9530-4CD1-9D71-763BD62ED0AD}"/>
              </a:ext>
            </a:extLst>
          </p:cNvPr>
          <p:cNvSpPr>
            <a:spLocks noChangeArrowheads="1"/>
          </p:cNvSpPr>
          <p:nvPr userDrawn="1"/>
        </p:nvSpPr>
        <p:spPr bwMode="auto">
          <a:xfrm>
            <a:off x="184618" y="1730698"/>
            <a:ext cx="327606" cy="26061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4</a:t>
            </a:r>
          </a:p>
        </p:txBody>
      </p:sp>
      <p:sp>
        <p:nvSpPr>
          <p:cNvPr id="8" name="Numero 3">
            <a:extLst>
              <a:ext uri="{FF2B5EF4-FFF2-40B4-BE49-F238E27FC236}">
                <a16:creationId xmlns:a16="http://schemas.microsoft.com/office/drawing/2014/main" id="{FCA888D6-0E47-4DC0-89B7-449B0B6D539F}"/>
              </a:ext>
            </a:extLst>
          </p:cNvPr>
          <p:cNvSpPr>
            <a:spLocks noChangeArrowheads="1"/>
          </p:cNvSpPr>
          <p:nvPr userDrawn="1"/>
        </p:nvSpPr>
        <p:spPr bwMode="auto">
          <a:xfrm>
            <a:off x="184618" y="1403854"/>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3</a:t>
            </a:r>
          </a:p>
        </p:txBody>
      </p:sp>
      <p:sp>
        <p:nvSpPr>
          <p:cNvPr id="9" name="Numero 7">
            <a:extLst>
              <a:ext uri="{FF2B5EF4-FFF2-40B4-BE49-F238E27FC236}">
                <a16:creationId xmlns:a16="http://schemas.microsoft.com/office/drawing/2014/main" id="{0864FF98-7DAC-48E6-BFE9-8576C6CA5C97}"/>
              </a:ext>
            </a:extLst>
          </p:cNvPr>
          <p:cNvSpPr>
            <a:spLocks noChangeArrowheads="1"/>
          </p:cNvSpPr>
          <p:nvPr userDrawn="1"/>
        </p:nvSpPr>
        <p:spPr bwMode="auto">
          <a:xfrm>
            <a:off x="184618" y="2711236"/>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7</a:t>
            </a:r>
          </a:p>
        </p:txBody>
      </p:sp>
      <p:sp>
        <p:nvSpPr>
          <p:cNvPr id="10" name="Numero 6">
            <a:extLst>
              <a:ext uri="{FF2B5EF4-FFF2-40B4-BE49-F238E27FC236}">
                <a16:creationId xmlns:a16="http://schemas.microsoft.com/office/drawing/2014/main" id="{396BB5D8-9E41-43D7-881C-61124A35C411}"/>
              </a:ext>
            </a:extLst>
          </p:cNvPr>
          <p:cNvSpPr>
            <a:spLocks noChangeArrowheads="1"/>
          </p:cNvSpPr>
          <p:nvPr userDrawn="1"/>
        </p:nvSpPr>
        <p:spPr bwMode="auto">
          <a:xfrm>
            <a:off x="184618" y="2384390"/>
            <a:ext cx="327606" cy="26061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6</a:t>
            </a:r>
          </a:p>
        </p:txBody>
      </p:sp>
    </p:spTree>
    <p:extLst>
      <p:ext uri="{BB962C8B-B14F-4D97-AF65-F5344CB8AC3E}">
        <p14:creationId xmlns:p14="http://schemas.microsoft.com/office/powerpoint/2010/main" val="376873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0E996-F91B-854C-8E55-D91294C16C8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52A6963-FE56-224B-91E3-B536CE82D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FB10D37-90FC-4246-B513-450BBADB1D97}"/>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5" name="Espace réservé du pied de page 4">
            <a:extLst>
              <a:ext uri="{FF2B5EF4-FFF2-40B4-BE49-F238E27FC236}">
                <a16:creationId xmlns:a16="http://schemas.microsoft.com/office/drawing/2014/main" id="{4B699FB9-74DA-8A43-898E-1F85BC57A59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342F5D4-443C-6F40-B914-32AE861A0FC0}"/>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2523641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4" name="Logo Cite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780100" cy="61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itec"/>
          <p:cNvSpPr txBox="1">
            <a:spLocks noChangeArrowheads="1"/>
          </p:cNvSpPr>
          <p:nvPr userDrawn="1"/>
        </p:nvSpPr>
        <p:spPr bwMode="auto">
          <a:xfrm>
            <a:off x="814490" y="122388"/>
            <a:ext cx="2698175" cy="35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000">
                <a:solidFill>
                  <a:schemeClr val="tx1"/>
                </a:solidFill>
                <a:latin typeface="Arial Narrow" pitchFamily="34" charset="0"/>
              </a:defRPr>
            </a:lvl1pPr>
            <a:lvl2pPr marL="742950" indent="-285750" eaLnBrk="0" hangingPunct="0">
              <a:defRPr sz="1000">
                <a:solidFill>
                  <a:schemeClr val="tx1"/>
                </a:solidFill>
                <a:latin typeface="Arial Narrow" pitchFamily="34" charset="0"/>
              </a:defRPr>
            </a:lvl2pPr>
            <a:lvl3pPr marL="1143000" indent="-228600" eaLnBrk="0" hangingPunct="0">
              <a:defRPr sz="1000">
                <a:solidFill>
                  <a:schemeClr val="tx1"/>
                </a:solidFill>
                <a:latin typeface="Arial Narrow" pitchFamily="34" charset="0"/>
              </a:defRPr>
            </a:lvl3pPr>
            <a:lvl4pPr marL="1600200" indent="-228600" eaLnBrk="0" hangingPunct="0">
              <a:defRPr sz="1000">
                <a:solidFill>
                  <a:schemeClr val="tx1"/>
                </a:solidFill>
                <a:latin typeface="Arial Narrow" pitchFamily="34" charset="0"/>
              </a:defRPr>
            </a:lvl4pPr>
            <a:lvl5pPr marL="2057400" indent="-228600" eaLnBrk="0" hangingPunct="0">
              <a:defRPr sz="1000">
                <a:solidFill>
                  <a:schemeClr val="tx1"/>
                </a:solidFill>
                <a:latin typeface="Arial Narrow" pitchFamily="34" charset="0"/>
              </a:defRPr>
            </a:lvl5pPr>
            <a:lvl6pPr marL="2514600" indent="-228600" eaLnBrk="0" fontAlgn="base" hangingPunct="0">
              <a:spcBef>
                <a:spcPct val="0"/>
              </a:spcBef>
              <a:spcAft>
                <a:spcPct val="0"/>
              </a:spcAft>
              <a:defRPr sz="1000">
                <a:solidFill>
                  <a:schemeClr val="tx1"/>
                </a:solidFill>
                <a:latin typeface="Arial Narrow" pitchFamily="34" charset="0"/>
              </a:defRPr>
            </a:lvl6pPr>
            <a:lvl7pPr marL="2971800" indent="-228600" eaLnBrk="0" fontAlgn="base" hangingPunct="0">
              <a:spcBef>
                <a:spcPct val="0"/>
              </a:spcBef>
              <a:spcAft>
                <a:spcPct val="0"/>
              </a:spcAft>
              <a:defRPr sz="1000">
                <a:solidFill>
                  <a:schemeClr val="tx1"/>
                </a:solidFill>
                <a:latin typeface="Arial Narrow" pitchFamily="34" charset="0"/>
              </a:defRPr>
            </a:lvl7pPr>
            <a:lvl8pPr marL="3429000" indent="-228600" eaLnBrk="0" fontAlgn="base" hangingPunct="0">
              <a:spcBef>
                <a:spcPct val="0"/>
              </a:spcBef>
              <a:spcAft>
                <a:spcPct val="0"/>
              </a:spcAft>
              <a:defRPr sz="1000">
                <a:solidFill>
                  <a:schemeClr val="tx1"/>
                </a:solidFill>
                <a:latin typeface="Arial Narrow" pitchFamily="34" charset="0"/>
              </a:defRPr>
            </a:lvl8pPr>
            <a:lvl9pPr marL="3886200" indent="-228600" eaLnBrk="0" fontAlgn="base" hangingPunct="0">
              <a:spcBef>
                <a:spcPct val="0"/>
              </a:spcBef>
              <a:spcAft>
                <a:spcPct val="0"/>
              </a:spcAft>
              <a:defRPr sz="1000">
                <a:solidFill>
                  <a:schemeClr val="tx1"/>
                </a:solidFill>
                <a:latin typeface="Arial Narrow" pitchFamily="34" charset="0"/>
              </a:defRPr>
            </a:lvl9pPr>
          </a:lstStyle>
          <a:p>
            <a:pPr eaLnBrk="1" hangingPunct="1">
              <a:defRPr/>
            </a:pPr>
            <a:r>
              <a:rPr lang="fr-CH" sz="1723" dirty="0">
                <a:latin typeface="Arial" charset="0"/>
              </a:rPr>
              <a:t>Citec Ingénieurs Conseils</a:t>
            </a:r>
            <a:endParaRPr lang="fr-FR" sz="1723" dirty="0">
              <a:latin typeface="Arial" charset="0"/>
            </a:endParaRPr>
          </a:p>
        </p:txBody>
      </p:sp>
      <p:sp>
        <p:nvSpPr>
          <p:cNvPr id="7" name="Titre partie"/>
          <p:cNvSpPr>
            <a:spLocks noGrp="1" noChangeArrowheads="1"/>
          </p:cNvSpPr>
          <p:nvPr>
            <p:ph type="ctrTitle"/>
          </p:nvPr>
        </p:nvSpPr>
        <p:spPr>
          <a:xfrm>
            <a:off x="914039" y="1665905"/>
            <a:ext cx="10847187" cy="1935157"/>
          </a:xfrm>
        </p:spPr>
        <p:txBody>
          <a:bodyPr/>
          <a:lstStyle>
            <a:lvl1pPr algn="ctr">
              <a:defRPr sz="3265">
                <a:solidFill>
                  <a:schemeClr val="tx2">
                    <a:lumMod val="75000"/>
                  </a:schemeClr>
                </a:solidFill>
              </a:defRPr>
            </a:lvl1pPr>
          </a:lstStyle>
          <a:p>
            <a:pPr lvl="0"/>
            <a:r>
              <a:rPr lang="fr-FR" noProof="0" dirty="0"/>
              <a:t>Modifiez le style du titre</a:t>
            </a:r>
          </a:p>
        </p:txBody>
      </p:sp>
      <p:sp>
        <p:nvSpPr>
          <p:cNvPr id="8" name="Sous titre partie"/>
          <p:cNvSpPr>
            <a:spLocks noGrp="1" noChangeArrowheads="1"/>
          </p:cNvSpPr>
          <p:nvPr>
            <p:ph type="subTitle" idx="1"/>
          </p:nvPr>
        </p:nvSpPr>
        <p:spPr>
          <a:xfrm>
            <a:off x="2068803" y="3916389"/>
            <a:ext cx="8535848" cy="1752296"/>
          </a:xfrm>
        </p:spPr>
        <p:txBody>
          <a:bodyPr/>
          <a:lstStyle>
            <a:lvl1pPr algn="ctr">
              <a:defRPr/>
            </a:lvl1pPr>
          </a:lstStyle>
          <a:p>
            <a:pPr lvl="0"/>
            <a:r>
              <a:rPr lang="fr-FR" noProof="0"/>
              <a:t>Modifiez le style des sous-titres du masque</a:t>
            </a:r>
          </a:p>
        </p:txBody>
      </p:sp>
      <p:sp>
        <p:nvSpPr>
          <p:cNvPr id="6" name="N page"/>
          <p:cNvSpPr>
            <a:spLocks noGrp="1" noChangeArrowheads="1"/>
          </p:cNvSpPr>
          <p:nvPr>
            <p:ph type="sldNum" sz="quarter" idx="10"/>
          </p:nvPr>
        </p:nvSpPr>
        <p:spPr/>
        <p:txBody>
          <a:bodyPr/>
          <a:lstStyle>
            <a:lvl1pPr>
              <a:defRPr/>
            </a:lvl1pPr>
          </a:lstStyle>
          <a:p>
            <a:pPr>
              <a:defRPr/>
            </a:pPr>
            <a:fld id="{FE36DB17-F9F7-410E-B1C9-5ED9607F5D1E}" type="slidenum">
              <a:rPr lang="fr-FR"/>
              <a:pPr>
                <a:defRPr/>
              </a:pPr>
              <a:t>‹N°›</a:t>
            </a:fld>
            <a:endParaRPr lang="fr-FR" dirty="0"/>
          </a:p>
        </p:txBody>
      </p:sp>
    </p:spTree>
    <p:extLst>
      <p:ext uri="{BB962C8B-B14F-4D97-AF65-F5344CB8AC3E}">
        <p14:creationId xmlns:p14="http://schemas.microsoft.com/office/powerpoint/2010/main" val="3337632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Norm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dirty="0"/>
          </a:p>
        </p:txBody>
      </p:sp>
      <p:sp>
        <p:nvSpPr>
          <p:cNvPr id="3" name="Espace réservé du contenu 2"/>
          <p:cNvSpPr>
            <a:spLocks noGrp="1"/>
          </p:cNvSpPr>
          <p:nvPr>
            <p:ph idx="1"/>
          </p:nvPr>
        </p:nvSpPr>
        <p:spPr>
          <a:xfrm>
            <a:off x="779857" y="620382"/>
            <a:ext cx="11084295" cy="5943696"/>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Rectangle 6"/>
          <p:cNvSpPr>
            <a:spLocks noGrp="1" noChangeArrowheads="1"/>
          </p:cNvSpPr>
          <p:nvPr>
            <p:ph type="sldNum" sz="quarter" idx="10"/>
          </p:nvPr>
        </p:nvSpPr>
        <p:spPr>
          <a:ln/>
        </p:spPr>
        <p:txBody>
          <a:bodyPr/>
          <a:lstStyle>
            <a:lvl1pPr>
              <a:defRPr/>
            </a:lvl1pPr>
          </a:lstStyle>
          <a:p>
            <a:pPr>
              <a:defRPr/>
            </a:pPr>
            <a:fld id="{72A9DE5A-1012-4A9B-B300-BA85BAADAD7E}" type="slidenum">
              <a:rPr lang="fr-FR"/>
              <a:pPr>
                <a:defRPr/>
              </a:pPr>
              <a:t>‹N°›</a:t>
            </a:fld>
            <a:endParaRPr lang="fr-FR" dirty="0"/>
          </a:p>
        </p:txBody>
      </p:sp>
    </p:spTree>
    <p:extLst>
      <p:ext uri="{BB962C8B-B14F-4D97-AF65-F5344CB8AC3E}">
        <p14:creationId xmlns:p14="http://schemas.microsoft.com/office/powerpoint/2010/main" val="1833667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0544ABF-809F-40FE-9C89-9EF3B4347DCA}"/>
              </a:ext>
            </a:extLst>
          </p:cNvPr>
          <p:cNvSpPr txBox="1">
            <a:spLocks/>
          </p:cNvSpPr>
          <p:nvPr userDrawn="1"/>
        </p:nvSpPr>
        <p:spPr bwMode="auto">
          <a:xfrm>
            <a:off x="0" y="1"/>
            <a:ext cx="11413710"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919" tIns="44458" rIns="88919" bIns="44458" numCol="1" anchor="ctr" anchorCtr="0" compatLnSpc="1">
            <a:prstTxWarp prst="textNoShape">
              <a:avLst/>
            </a:prstTxWarp>
          </a:bodyPr>
          <a:lstStyle>
            <a:lvl1pPr algn="l" defTabSz="981075" rtl="0" eaLnBrk="1" fontAlgn="base" hangingPunct="1">
              <a:spcBef>
                <a:spcPct val="0"/>
              </a:spcBef>
              <a:spcAft>
                <a:spcPct val="0"/>
              </a:spcAft>
              <a:defRPr sz="2800" b="1">
                <a:solidFill>
                  <a:schemeClr val="tx2"/>
                </a:solidFill>
                <a:latin typeface="+mj-lt"/>
                <a:ea typeface="+mj-ea"/>
                <a:cs typeface="+mj-cs"/>
              </a:defRPr>
            </a:lvl1pPr>
            <a:lvl2pPr algn="l" defTabSz="981075" rtl="0" eaLnBrk="1" fontAlgn="base" hangingPunct="1">
              <a:spcBef>
                <a:spcPct val="0"/>
              </a:spcBef>
              <a:spcAft>
                <a:spcPct val="0"/>
              </a:spcAft>
              <a:defRPr sz="2800" b="1">
                <a:solidFill>
                  <a:schemeClr val="tx2"/>
                </a:solidFill>
                <a:latin typeface="Arial Narrow" pitchFamily="34" charset="0"/>
              </a:defRPr>
            </a:lvl2pPr>
            <a:lvl3pPr algn="l" defTabSz="981075" rtl="0" eaLnBrk="1" fontAlgn="base" hangingPunct="1">
              <a:spcBef>
                <a:spcPct val="0"/>
              </a:spcBef>
              <a:spcAft>
                <a:spcPct val="0"/>
              </a:spcAft>
              <a:defRPr sz="2800" b="1">
                <a:solidFill>
                  <a:schemeClr val="tx2"/>
                </a:solidFill>
                <a:latin typeface="Arial Narrow" pitchFamily="34" charset="0"/>
              </a:defRPr>
            </a:lvl3pPr>
            <a:lvl4pPr algn="l" defTabSz="981075" rtl="0" eaLnBrk="1" fontAlgn="base" hangingPunct="1">
              <a:spcBef>
                <a:spcPct val="0"/>
              </a:spcBef>
              <a:spcAft>
                <a:spcPct val="0"/>
              </a:spcAft>
              <a:defRPr sz="2800" b="1">
                <a:solidFill>
                  <a:schemeClr val="tx2"/>
                </a:solidFill>
                <a:latin typeface="Arial Narrow" pitchFamily="34" charset="0"/>
              </a:defRPr>
            </a:lvl4pPr>
            <a:lvl5pPr algn="l" defTabSz="981075" rtl="0" eaLnBrk="1" fontAlgn="base" hangingPunct="1">
              <a:spcBef>
                <a:spcPct val="0"/>
              </a:spcBef>
              <a:spcAft>
                <a:spcPct val="0"/>
              </a:spcAft>
              <a:defRPr sz="2800" b="1">
                <a:solidFill>
                  <a:schemeClr val="tx2"/>
                </a:solidFill>
                <a:latin typeface="Arial Narrow" pitchFamily="34" charset="0"/>
              </a:defRPr>
            </a:lvl5pPr>
            <a:lvl6pPr marL="457200" algn="l" defTabSz="981075" rtl="0" eaLnBrk="1" fontAlgn="base" hangingPunct="1">
              <a:spcBef>
                <a:spcPct val="0"/>
              </a:spcBef>
              <a:spcAft>
                <a:spcPct val="0"/>
              </a:spcAft>
              <a:defRPr sz="2800" b="1">
                <a:solidFill>
                  <a:schemeClr val="tx2"/>
                </a:solidFill>
                <a:latin typeface="Arial Narrow" pitchFamily="34" charset="0"/>
              </a:defRPr>
            </a:lvl6pPr>
            <a:lvl7pPr marL="914400" algn="l" defTabSz="981075" rtl="0" eaLnBrk="1" fontAlgn="base" hangingPunct="1">
              <a:spcBef>
                <a:spcPct val="0"/>
              </a:spcBef>
              <a:spcAft>
                <a:spcPct val="0"/>
              </a:spcAft>
              <a:defRPr sz="2800" b="1">
                <a:solidFill>
                  <a:schemeClr val="tx2"/>
                </a:solidFill>
                <a:latin typeface="Arial Narrow" pitchFamily="34" charset="0"/>
              </a:defRPr>
            </a:lvl7pPr>
            <a:lvl8pPr marL="1371600" algn="l" defTabSz="981075" rtl="0" eaLnBrk="1" fontAlgn="base" hangingPunct="1">
              <a:spcBef>
                <a:spcPct val="0"/>
              </a:spcBef>
              <a:spcAft>
                <a:spcPct val="0"/>
              </a:spcAft>
              <a:defRPr sz="2800" b="1">
                <a:solidFill>
                  <a:schemeClr val="tx2"/>
                </a:solidFill>
                <a:latin typeface="Arial Narrow" pitchFamily="34" charset="0"/>
              </a:defRPr>
            </a:lvl8pPr>
            <a:lvl9pPr marL="1828800" algn="l" defTabSz="981075" rtl="0" eaLnBrk="1" fontAlgn="base" hangingPunct="1">
              <a:spcBef>
                <a:spcPct val="0"/>
              </a:spcBef>
              <a:spcAft>
                <a:spcPct val="0"/>
              </a:spcAft>
              <a:defRPr sz="2800" b="1">
                <a:solidFill>
                  <a:schemeClr val="tx2"/>
                </a:solidFill>
                <a:latin typeface="Arial Narrow" pitchFamily="34" charset="0"/>
              </a:defRPr>
            </a:lvl9pPr>
          </a:lstStyle>
          <a:p>
            <a:r>
              <a:rPr lang="fr-CH" sz="2540" kern="0" dirty="0">
                <a:solidFill>
                  <a:schemeClr val="tx1"/>
                </a:solidFill>
              </a:rPr>
              <a:t>Sommaire</a:t>
            </a:r>
          </a:p>
        </p:txBody>
      </p:sp>
      <p:sp>
        <p:nvSpPr>
          <p:cNvPr id="6" name="Rectangle 6">
            <a:extLst>
              <a:ext uri="{FF2B5EF4-FFF2-40B4-BE49-F238E27FC236}">
                <a16:creationId xmlns:a16="http://schemas.microsoft.com/office/drawing/2014/main" id="{4284B05F-1C3B-4B15-8998-64C08BAFE292}"/>
              </a:ext>
            </a:extLst>
          </p:cNvPr>
          <p:cNvSpPr>
            <a:spLocks noGrp="1" noChangeArrowheads="1"/>
          </p:cNvSpPr>
          <p:nvPr>
            <p:ph type="sldNum" sz="quarter" idx="10"/>
          </p:nvPr>
        </p:nvSpPr>
        <p:spPr>
          <a:xfrm>
            <a:off x="11431810" y="1"/>
            <a:ext cx="760190" cy="228936"/>
          </a:xfrm>
          <a:ln/>
        </p:spPr>
        <p:txBody>
          <a:bodyPr/>
          <a:lstStyle>
            <a:lvl1pPr>
              <a:defRPr/>
            </a:lvl1pPr>
          </a:lstStyle>
          <a:p>
            <a:pPr>
              <a:defRPr/>
            </a:pPr>
            <a:fld id="{4C9B85D0-237B-442F-A9EF-38F00F751DF6}" type="slidenum">
              <a:rPr lang="fr-FR"/>
              <a:pPr>
                <a:defRPr/>
              </a:pPr>
              <a:t>‹N°›</a:t>
            </a:fld>
            <a:endParaRPr lang="fr-FR" dirty="0"/>
          </a:p>
        </p:txBody>
      </p:sp>
      <p:sp>
        <p:nvSpPr>
          <p:cNvPr id="7" name="Zone de texte sommaire">
            <a:extLst>
              <a:ext uri="{FF2B5EF4-FFF2-40B4-BE49-F238E27FC236}">
                <a16:creationId xmlns:a16="http://schemas.microsoft.com/office/drawing/2014/main" id="{5D7E0DB6-5952-4458-9D0E-5145AEA35923}"/>
              </a:ext>
            </a:extLst>
          </p:cNvPr>
          <p:cNvSpPr>
            <a:spLocks noGrp="1"/>
          </p:cNvSpPr>
          <p:nvPr>
            <p:ph idx="1"/>
          </p:nvPr>
        </p:nvSpPr>
        <p:spPr>
          <a:xfrm>
            <a:off x="779857" y="620382"/>
            <a:ext cx="11084295" cy="5943696"/>
          </a:xfrm>
        </p:spPr>
        <p:txBody>
          <a:bodyPr/>
          <a:lstStyle/>
          <a:p>
            <a:pPr lvl="0"/>
            <a:r>
              <a:rPr lang="fr-FR" dirty="0"/>
              <a:t>Cliquez pour modifier les styles du texte du masque</a:t>
            </a:r>
          </a:p>
        </p:txBody>
      </p:sp>
    </p:spTree>
    <p:extLst>
      <p:ext uri="{BB962C8B-B14F-4D97-AF65-F5344CB8AC3E}">
        <p14:creationId xmlns:p14="http://schemas.microsoft.com/office/powerpoint/2010/main" val="2876303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dirty="0"/>
          </a:p>
        </p:txBody>
      </p:sp>
      <p:sp>
        <p:nvSpPr>
          <p:cNvPr id="3" name="Espace réservé du contenu 2"/>
          <p:cNvSpPr>
            <a:spLocks noGrp="1"/>
          </p:cNvSpPr>
          <p:nvPr>
            <p:ph sz="half" idx="1"/>
          </p:nvPr>
        </p:nvSpPr>
        <p:spPr>
          <a:xfrm>
            <a:off x="779858"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u contenu 3"/>
          <p:cNvSpPr>
            <a:spLocks noGrp="1"/>
          </p:cNvSpPr>
          <p:nvPr>
            <p:ph sz="half" idx="2"/>
          </p:nvPr>
        </p:nvSpPr>
        <p:spPr>
          <a:xfrm>
            <a:off x="6588596"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Rectangle 6"/>
          <p:cNvSpPr>
            <a:spLocks noGrp="1" noChangeArrowheads="1"/>
          </p:cNvSpPr>
          <p:nvPr>
            <p:ph type="sldNum" sz="quarter" idx="10"/>
          </p:nvPr>
        </p:nvSpPr>
        <p:spPr>
          <a:ln/>
        </p:spPr>
        <p:txBody>
          <a:bodyPr/>
          <a:lstStyle>
            <a:lvl1pPr>
              <a:defRPr/>
            </a:lvl1pPr>
          </a:lstStyle>
          <a:p>
            <a:pPr>
              <a:defRPr/>
            </a:pPr>
            <a:fld id="{4C9B85D0-237B-442F-A9EF-38F00F751DF6}" type="slidenum">
              <a:rPr lang="fr-FR"/>
              <a:pPr>
                <a:defRPr/>
              </a:pPr>
              <a:t>‹N°›</a:t>
            </a:fld>
            <a:endParaRPr lang="fr-FR" dirty="0"/>
          </a:p>
        </p:txBody>
      </p:sp>
    </p:spTree>
    <p:extLst>
      <p:ext uri="{BB962C8B-B14F-4D97-AF65-F5344CB8AC3E}">
        <p14:creationId xmlns:p14="http://schemas.microsoft.com/office/powerpoint/2010/main" val="646506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79857" y="620643"/>
            <a:ext cx="5500659" cy="457174"/>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r-FR" dirty="0"/>
              <a:t>Modifiez les styles du texte du masque</a:t>
            </a:r>
          </a:p>
        </p:txBody>
      </p:sp>
      <p:sp>
        <p:nvSpPr>
          <p:cNvPr id="4" name="Espace réservé du contenu 3"/>
          <p:cNvSpPr>
            <a:spLocks noGrp="1" noChangeAspect="1"/>
          </p:cNvSpPr>
          <p:nvPr>
            <p:ph sz="half" idx="2"/>
          </p:nvPr>
        </p:nvSpPr>
        <p:spPr>
          <a:xfrm>
            <a:off x="779857" y="1077817"/>
            <a:ext cx="5500659" cy="5486093"/>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u texte 4"/>
          <p:cNvSpPr>
            <a:spLocks noGrp="1"/>
          </p:cNvSpPr>
          <p:nvPr>
            <p:ph type="body" sz="quarter" idx="3"/>
          </p:nvPr>
        </p:nvSpPr>
        <p:spPr>
          <a:xfrm>
            <a:off x="6424397" y="620643"/>
            <a:ext cx="5500048" cy="457174"/>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fr-FR" dirty="0"/>
              <a:t>Modifiez les styles du texte du masque</a:t>
            </a:r>
          </a:p>
        </p:txBody>
      </p:sp>
      <p:sp>
        <p:nvSpPr>
          <p:cNvPr id="8" name="Titre 1"/>
          <p:cNvSpPr>
            <a:spLocks noGrp="1"/>
          </p:cNvSpPr>
          <p:nvPr>
            <p:ph type="title"/>
          </p:nvPr>
        </p:nvSpPr>
        <p:spPr>
          <a:xfrm>
            <a:off x="0" y="1"/>
            <a:ext cx="11431810" cy="620575"/>
          </a:xfrm>
        </p:spPr>
        <p:txBody>
          <a:bodyPr/>
          <a:lstStyle/>
          <a:p>
            <a:r>
              <a:rPr lang="fr-FR" dirty="0"/>
              <a:t>Modifiez le style du titre</a:t>
            </a:r>
            <a:endParaRPr lang="fr-CH" dirty="0"/>
          </a:p>
        </p:txBody>
      </p:sp>
      <p:sp>
        <p:nvSpPr>
          <p:cNvPr id="7" name="Rectangle 6"/>
          <p:cNvSpPr>
            <a:spLocks noGrp="1" noChangeArrowheads="1"/>
          </p:cNvSpPr>
          <p:nvPr>
            <p:ph type="sldNum" sz="quarter" idx="10"/>
          </p:nvPr>
        </p:nvSpPr>
        <p:spPr>
          <a:ln/>
        </p:spPr>
        <p:txBody>
          <a:bodyPr/>
          <a:lstStyle>
            <a:lvl1pPr>
              <a:defRPr/>
            </a:lvl1pPr>
          </a:lstStyle>
          <a:p>
            <a:pPr>
              <a:defRPr/>
            </a:pPr>
            <a:fld id="{BD0A9921-0495-413B-8618-5A55F0B427AD}" type="slidenum">
              <a:rPr lang="fr-FR"/>
              <a:pPr>
                <a:defRPr/>
              </a:pPr>
              <a:t>‹N°›</a:t>
            </a:fld>
            <a:endParaRPr lang="fr-FR" dirty="0"/>
          </a:p>
        </p:txBody>
      </p:sp>
      <p:sp>
        <p:nvSpPr>
          <p:cNvPr id="9" name="Espace réservé du contenu 3">
            <a:extLst>
              <a:ext uri="{FF2B5EF4-FFF2-40B4-BE49-F238E27FC236}">
                <a16:creationId xmlns:a16="http://schemas.microsoft.com/office/drawing/2014/main" id="{FF0BE918-7CA2-4E76-AFC7-3FA2F4AC4BE3}"/>
              </a:ext>
            </a:extLst>
          </p:cNvPr>
          <p:cNvSpPr>
            <a:spLocks noGrp="1" noChangeAspect="1"/>
          </p:cNvSpPr>
          <p:nvPr>
            <p:ph sz="half" idx="11"/>
          </p:nvPr>
        </p:nvSpPr>
        <p:spPr>
          <a:xfrm>
            <a:off x="6424397" y="1077750"/>
            <a:ext cx="5500048" cy="5486093"/>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540711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gure type Citec - Pleine pa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1149264" y="626912"/>
            <a:ext cx="10671734"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422361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Figures type Citec">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noChangeAspect="1"/>
          </p:cNvSpPr>
          <p:nvPr>
            <p:ph type="pic" sz="quarter" idx="14"/>
          </p:nvPr>
        </p:nvSpPr>
        <p:spPr>
          <a:xfrm>
            <a:off x="1149264" y="626912"/>
            <a:ext cx="5219870"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5" name="Espace réservé pour une image  2"/>
          <p:cNvSpPr>
            <a:spLocks noGrp="1" noChangeAspect="1"/>
          </p:cNvSpPr>
          <p:nvPr>
            <p:ph type="pic" sz="quarter" idx="15"/>
          </p:nvPr>
        </p:nvSpPr>
        <p:spPr>
          <a:xfrm>
            <a:off x="1149264" y="3696171"/>
            <a:ext cx="5219870"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8" name="Espace réservé pour une image  2">
            <a:extLst>
              <a:ext uri="{FF2B5EF4-FFF2-40B4-BE49-F238E27FC236}">
                <a16:creationId xmlns:a16="http://schemas.microsoft.com/office/drawing/2014/main" id="{A770AFC7-8E3D-46D9-9FD0-DF96F1051198}"/>
              </a:ext>
            </a:extLst>
          </p:cNvPr>
          <p:cNvSpPr>
            <a:spLocks noGrp="1"/>
          </p:cNvSpPr>
          <p:nvPr>
            <p:ph type="pic" sz="quarter" idx="16"/>
          </p:nvPr>
        </p:nvSpPr>
        <p:spPr>
          <a:xfrm>
            <a:off x="6588596" y="626912"/>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9" name="Espace réservé pour une image  2">
            <a:extLst>
              <a:ext uri="{FF2B5EF4-FFF2-40B4-BE49-F238E27FC236}">
                <a16:creationId xmlns:a16="http://schemas.microsoft.com/office/drawing/2014/main" id="{F8A2B616-351B-420A-9941-E99DDD34123F}"/>
              </a:ext>
            </a:extLst>
          </p:cNvPr>
          <p:cNvSpPr>
            <a:spLocks noGrp="1"/>
          </p:cNvSpPr>
          <p:nvPr>
            <p:ph type="pic" sz="quarter" idx="17"/>
          </p:nvPr>
        </p:nvSpPr>
        <p:spPr>
          <a:xfrm>
            <a:off x="6589584" y="3696171"/>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1431846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Figures à droite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8" name="Espace réservé du contenu 2"/>
          <p:cNvSpPr>
            <a:spLocks noGrp="1"/>
          </p:cNvSpPr>
          <p:nvPr>
            <p:ph sz="half" idx="1"/>
          </p:nvPr>
        </p:nvSpPr>
        <p:spPr>
          <a:xfrm>
            <a:off x="779858"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5" name="Espace réservé pour une image  2">
            <a:extLst>
              <a:ext uri="{FF2B5EF4-FFF2-40B4-BE49-F238E27FC236}">
                <a16:creationId xmlns:a16="http://schemas.microsoft.com/office/drawing/2014/main" id="{370E0BA6-C5A8-48A0-A516-0E40F9295E37}"/>
              </a:ext>
            </a:extLst>
          </p:cNvPr>
          <p:cNvSpPr>
            <a:spLocks noGrp="1"/>
          </p:cNvSpPr>
          <p:nvPr>
            <p:ph type="pic" sz="quarter" idx="15"/>
          </p:nvPr>
        </p:nvSpPr>
        <p:spPr>
          <a:xfrm>
            <a:off x="6588596" y="626912"/>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6" name="Espace réservé pour une image  2">
            <a:extLst>
              <a:ext uri="{FF2B5EF4-FFF2-40B4-BE49-F238E27FC236}">
                <a16:creationId xmlns:a16="http://schemas.microsoft.com/office/drawing/2014/main" id="{A6A448FB-07BA-4B05-BFB2-B64BA7BC792B}"/>
              </a:ext>
            </a:extLst>
          </p:cNvPr>
          <p:cNvSpPr>
            <a:spLocks noGrp="1"/>
          </p:cNvSpPr>
          <p:nvPr>
            <p:ph type="pic" sz="quarter" idx="17"/>
          </p:nvPr>
        </p:nvSpPr>
        <p:spPr>
          <a:xfrm>
            <a:off x="6589584" y="3696171"/>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1371577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Figures à gauche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du contenu 3">
            <a:extLst>
              <a:ext uri="{FF2B5EF4-FFF2-40B4-BE49-F238E27FC236}">
                <a16:creationId xmlns:a16="http://schemas.microsoft.com/office/drawing/2014/main" id="{96F338F5-7691-4B9C-9F95-30C3E876AA5E}"/>
              </a:ext>
            </a:extLst>
          </p:cNvPr>
          <p:cNvSpPr>
            <a:spLocks noGrp="1"/>
          </p:cNvSpPr>
          <p:nvPr>
            <p:ph sz="half" idx="2"/>
          </p:nvPr>
        </p:nvSpPr>
        <p:spPr>
          <a:xfrm>
            <a:off x="6588596"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14" name="Espace réservé pour une image  2">
            <a:extLst>
              <a:ext uri="{FF2B5EF4-FFF2-40B4-BE49-F238E27FC236}">
                <a16:creationId xmlns:a16="http://schemas.microsoft.com/office/drawing/2014/main" id="{38D8A769-5E3A-4124-AE29-EC00063B4675}"/>
              </a:ext>
            </a:extLst>
          </p:cNvPr>
          <p:cNvSpPr>
            <a:spLocks noGrp="1"/>
          </p:cNvSpPr>
          <p:nvPr>
            <p:ph type="pic" sz="quarter" idx="14"/>
          </p:nvPr>
        </p:nvSpPr>
        <p:spPr>
          <a:xfrm>
            <a:off x="1149264" y="626912"/>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5" name="Espace réservé pour une image  2">
            <a:extLst>
              <a:ext uri="{FF2B5EF4-FFF2-40B4-BE49-F238E27FC236}">
                <a16:creationId xmlns:a16="http://schemas.microsoft.com/office/drawing/2014/main" id="{761B3094-049A-420F-891E-951E8D6D8CEF}"/>
              </a:ext>
            </a:extLst>
          </p:cNvPr>
          <p:cNvSpPr>
            <a:spLocks noGrp="1"/>
          </p:cNvSpPr>
          <p:nvPr>
            <p:ph type="pic" sz="quarter" idx="16"/>
          </p:nvPr>
        </p:nvSpPr>
        <p:spPr>
          <a:xfrm>
            <a:off x="1149264" y="3696171"/>
            <a:ext cx="5233254"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2191660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gure portrait à droite + texte">
    <p:spTree>
      <p:nvGrpSpPr>
        <p:cNvPr id="1" name=""/>
        <p:cNvGrpSpPr/>
        <p:nvPr/>
      </p:nvGrpSpPr>
      <p:grpSpPr>
        <a:xfrm>
          <a:off x="0" y="0"/>
          <a:ext cx="0" cy="0"/>
          <a:chOff x="0" y="0"/>
          <a:chExt cx="0" cy="0"/>
        </a:xfrm>
      </p:grpSpPr>
      <p:sp>
        <p:nvSpPr>
          <p:cNvPr id="7" name="Espace réservé pour une image  2"/>
          <p:cNvSpPr>
            <a:spLocks noGrp="1"/>
          </p:cNvSpPr>
          <p:nvPr>
            <p:ph type="pic" sz="quarter" idx="17"/>
          </p:nvPr>
        </p:nvSpPr>
        <p:spPr>
          <a:xfrm>
            <a:off x="6589189" y="626912"/>
            <a:ext cx="5232661"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8" name="Espace réservé du contenu 2"/>
          <p:cNvSpPr>
            <a:spLocks noGrp="1"/>
          </p:cNvSpPr>
          <p:nvPr>
            <p:ph sz="half" idx="1"/>
          </p:nvPr>
        </p:nvSpPr>
        <p:spPr>
          <a:xfrm>
            <a:off x="779858"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339507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E4879A-1B61-A145-8BC5-00259B3842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E1AE211-6CEA-3E49-A4D1-22FCCC8B494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824CF6E-F907-464B-B6E4-A05504E89F9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590EDF9-29B5-8640-B5F9-49DEA80914E7}"/>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6" name="Espace réservé du pied de page 5">
            <a:extLst>
              <a:ext uri="{FF2B5EF4-FFF2-40B4-BE49-F238E27FC236}">
                <a16:creationId xmlns:a16="http://schemas.microsoft.com/office/drawing/2014/main" id="{F067C1A1-D9E5-7D46-B10C-B6C7F57B87BA}"/>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CB401FB2-D069-5F4F-A494-7C541380A21E}"/>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759902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gure portrait à gauche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9" name="Espace réservé pour une image  2"/>
          <p:cNvSpPr>
            <a:spLocks noGrp="1"/>
          </p:cNvSpPr>
          <p:nvPr>
            <p:ph type="pic" sz="quarter" idx="14"/>
          </p:nvPr>
        </p:nvSpPr>
        <p:spPr>
          <a:xfrm>
            <a:off x="1149264" y="626912"/>
            <a:ext cx="5233254"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0" name="Espace réservé du contenu 3">
            <a:extLst>
              <a:ext uri="{FF2B5EF4-FFF2-40B4-BE49-F238E27FC236}">
                <a16:creationId xmlns:a16="http://schemas.microsoft.com/office/drawing/2014/main" id="{95AC9771-F46B-473A-A4E6-233EFF8A6BF3}"/>
              </a:ext>
            </a:extLst>
          </p:cNvPr>
          <p:cNvSpPr>
            <a:spLocks noGrp="1"/>
          </p:cNvSpPr>
          <p:nvPr>
            <p:ph sz="half" idx="2"/>
          </p:nvPr>
        </p:nvSpPr>
        <p:spPr>
          <a:xfrm>
            <a:off x="6588596" y="620382"/>
            <a:ext cx="5233254" cy="6007911"/>
          </a:xfrm>
        </p:spPr>
        <p:txBody>
          <a:bodyPr/>
          <a:lstStyle>
            <a:lvl1pPr>
              <a:defRPr sz="2177"/>
            </a:lvl1pPr>
            <a:lvl2pPr>
              <a:defRPr sz="1905"/>
            </a:lvl2pPr>
            <a:lvl3pPr>
              <a:defRPr sz="1633"/>
            </a:lvl3pPr>
            <a:lvl4pPr>
              <a:defRPr sz="1451"/>
            </a:lvl4pPr>
            <a:lvl5pPr>
              <a:defRPr sz="1270"/>
            </a:lvl5pPr>
            <a:lvl6pPr>
              <a:defRPr sz="1633"/>
            </a:lvl6pPr>
            <a:lvl7pPr>
              <a:defRPr sz="1633"/>
            </a:lvl7pPr>
            <a:lvl8pPr>
              <a:defRPr sz="1633"/>
            </a:lvl8pPr>
            <a:lvl9pPr>
              <a:defRPr sz="1633"/>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4066662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pleine pag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779858" y="626912"/>
            <a:ext cx="11328456" cy="6007911"/>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3270416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779857" y="626912"/>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4" name="Espace réservé pour une image  2"/>
          <p:cNvSpPr>
            <a:spLocks noGrp="1"/>
          </p:cNvSpPr>
          <p:nvPr>
            <p:ph type="pic" sz="quarter" idx="15"/>
          </p:nvPr>
        </p:nvSpPr>
        <p:spPr>
          <a:xfrm>
            <a:off x="6526176" y="626913"/>
            <a:ext cx="5582138" cy="6008838"/>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8" name="Espace réservé pour une image  2">
            <a:extLst>
              <a:ext uri="{FF2B5EF4-FFF2-40B4-BE49-F238E27FC236}">
                <a16:creationId xmlns:a16="http://schemas.microsoft.com/office/drawing/2014/main" id="{8DC8A417-8022-410E-B9B5-6287007875B5}"/>
              </a:ext>
            </a:extLst>
          </p:cNvPr>
          <p:cNvSpPr>
            <a:spLocks noGrp="1"/>
          </p:cNvSpPr>
          <p:nvPr>
            <p:ph type="pic" sz="quarter" idx="16"/>
          </p:nvPr>
        </p:nvSpPr>
        <p:spPr>
          <a:xfrm>
            <a:off x="779857" y="3696171"/>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2353691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numéro de diapositive 2"/>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13" name="Espace réservé pour une image  2"/>
          <p:cNvSpPr>
            <a:spLocks noGrp="1"/>
          </p:cNvSpPr>
          <p:nvPr>
            <p:ph type="pic" sz="quarter" idx="14"/>
          </p:nvPr>
        </p:nvSpPr>
        <p:spPr>
          <a:xfrm>
            <a:off x="779857" y="626912"/>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4" name="Espace réservé pour une image  2"/>
          <p:cNvSpPr>
            <a:spLocks noGrp="1"/>
          </p:cNvSpPr>
          <p:nvPr>
            <p:ph type="pic" sz="quarter" idx="15"/>
          </p:nvPr>
        </p:nvSpPr>
        <p:spPr>
          <a:xfrm>
            <a:off x="6525188" y="626912"/>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5" name="Espace réservé pour une image  2"/>
          <p:cNvSpPr>
            <a:spLocks noGrp="1"/>
          </p:cNvSpPr>
          <p:nvPr>
            <p:ph type="pic" sz="quarter" idx="16"/>
          </p:nvPr>
        </p:nvSpPr>
        <p:spPr>
          <a:xfrm>
            <a:off x="779857" y="3696171"/>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
        <p:nvSpPr>
          <p:cNvPr id="16" name="Espace réservé pour une image  2"/>
          <p:cNvSpPr>
            <a:spLocks noGrp="1"/>
          </p:cNvSpPr>
          <p:nvPr>
            <p:ph type="pic" sz="quarter" idx="17"/>
          </p:nvPr>
        </p:nvSpPr>
        <p:spPr>
          <a:xfrm>
            <a:off x="6526176" y="3696171"/>
            <a:ext cx="5582138" cy="2938652"/>
          </a:xfrm>
          <a:prstGeom prst="rect">
            <a:avLst/>
          </a:prstGeom>
        </p:spPr>
        <p:txBody>
          <a:bodyPr/>
          <a:lstStyle>
            <a:lvl1pPr marL="0" indent="0">
              <a:buNone/>
              <a:defRPr sz="2540" i="1">
                <a:latin typeface="Arial Narrow" panose="020B0606020202030204" pitchFamily="34" charset="0"/>
              </a:defRPr>
            </a:lvl1pPr>
          </a:lstStyle>
          <a:p>
            <a:r>
              <a:rPr lang="fr-FR" dirty="0"/>
              <a:t>Cliquez sur l'icône pour ajouter une image</a:t>
            </a:r>
            <a:endParaRPr lang="fr-CH" dirty="0"/>
          </a:p>
        </p:txBody>
      </p:sp>
    </p:spTree>
    <p:extLst>
      <p:ext uri="{BB962C8B-B14F-4D97-AF65-F5344CB8AC3E}">
        <p14:creationId xmlns:p14="http://schemas.microsoft.com/office/powerpoint/2010/main" val="2857323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9C010B68-C72A-464A-8A47-AC8D7C4F6F37}" type="slidenum">
              <a:rPr lang="fr-FR"/>
              <a:pPr>
                <a:defRPr/>
              </a:pPr>
              <a:t>‹N°›</a:t>
            </a:fld>
            <a:endParaRPr lang="fr-FR" dirty="0"/>
          </a:p>
        </p:txBody>
      </p:sp>
    </p:spTree>
    <p:extLst>
      <p:ext uri="{BB962C8B-B14F-4D97-AF65-F5344CB8AC3E}">
        <p14:creationId xmlns:p14="http://schemas.microsoft.com/office/powerpoint/2010/main" val="1748002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C88641A-2F08-401D-8995-9FD071158BAD}" type="slidenum">
              <a:rPr lang="fr-FR"/>
              <a:pPr>
                <a:defRPr/>
              </a:pPr>
              <a:t>‹N°›</a:t>
            </a:fld>
            <a:endParaRPr lang="fr-FR" dirty="0"/>
          </a:p>
        </p:txBody>
      </p:sp>
    </p:spTree>
    <p:extLst>
      <p:ext uri="{BB962C8B-B14F-4D97-AF65-F5344CB8AC3E}">
        <p14:creationId xmlns:p14="http://schemas.microsoft.com/office/powerpoint/2010/main" val="1382263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calisation_ppt">
    <p:spTree>
      <p:nvGrpSpPr>
        <p:cNvPr id="1" name=""/>
        <p:cNvGrpSpPr/>
        <p:nvPr/>
      </p:nvGrpSpPr>
      <p:grpSpPr>
        <a:xfrm>
          <a:off x="0" y="0"/>
          <a:ext cx="0" cy="0"/>
          <a:chOff x="0" y="0"/>
          <a:chExt cx="0" cy="0"/>
        </a:xfrm>
      </p:grpSpPr>
      <p:sp>
        <p:nvSpPr>
          <p:cNvPr id="18" name="Numero 1 sous">
            <a:extLst>
              <a:ext uri="{FF2B5EF4-FFF2-40B4-BE49-F238E27FC236}">
                <a16:creationId xmlns:a16="http://schemas.microsoft.com/office/drawing/2014/main" id="{ABFF13EF-9B23-4CA1-8DF8-5011EE027B7F}"/>
              </a:ext>
            </a:extLst>
          </p:cNvPr>
          <p:cNvSpPr>
            <a:spLocks noChangeArrowheads="1"/>
          </p:cNvSpPr>
          <p:nvPr userDrawn="1"/>
        </p:nvSpPr>
        <p:spPr bwMode="auto">
          <a:xfrm>
            <a:off x="184618" y="751601"/>
            <a:ext cx="327606" cy="260613"/>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CH" sz="1723" dirty="0">
                <a:solidFill>
                  <a:srgbClr val="EAEAEA"/>
                </a:solidFill>
                <a:latin typeface="Arial" charset="0"/>
              </a:rPr>
              <a:t>1</a:t>
            </a:r>
            <a:endParaRPr lang="fr-FR" sz="1723" dirty="0">
              <a:solidFill>
                <a:srgbClr val="EAEAEA"/>
              </a:solidFill>
              <a:latin typeface="Arial" charset="0"/>
            </a:endParaRPr>
          </a:p>
        </p:txBody>
      </p:sp>
      <p:sp>
        <p:nvSpPr>
          <p:cNvPr id="19" name="Numero 2 sous">
            <a:extLst>
              <a:ext uri="{FF2B5EF4-FFF2-40B4-BE49-F238E27FC236}">
                <a16:creationId xmlns:a16="http://schemas.microsoft.com/office/drawing/2014/main" id="{70428905-40C6-4261-9A6F-164B8E0DED88}"/>
              </a:ext>
            </a:extLst>
          </p:cNvPr>
          <p:cNvSpPr>
            <a:spLocks noChangeArrowheads="1"/>
          </p:cNvSpPr>
          <p:nvPr userDrawn="1"/>
        </p:nvSpPr>
        <p:spPr bwMode="auto">
          <a:xfrm>
            <a:off x="184618" y="1078448"/>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2</a:t>
            </a:r>
          </a:p>
        </p:txBody>
      </p:sp>
      <p:sp>
        <p:nvSpPr>
          <p:cNvPr id="20" name="Numero 5 sous">
            <a:extLst>
              <a:ext uri="{FF2B5EF4-FFF2-40B4-BE49-F238E27FC236}">
                <a16:creationId xmlns:a16="http://schemas.microsoft.com/office/drawing/2014/main" id="{9FAF1B85-761D-43A1-AAD7-7543B67ED1B1}"/>
              </a:ext>
            </a:extLst>
          </p:cNvPr>
          <p:cNvSpPr>
            <a:spLocks noChangeArrowheads="1"/>
          </p:cNvSpPr>
          <p:nvPr userDrawn="1"/>
        </p:nvSpPr>
        <p:spPr bwMode="auto">
          <a:xfrm>
            <a:off x="184618" y="2057545"/>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5</a:t>
            </a:r>
          </a:p>
        </p:txBody>
      </p:sp>
      <p:sp>
        <p:nvSpPr>
          <p:cNvPr id="21" name="Numero 4 sous">
            <a:extLst>
              <a:ext uri="{FF2B5EF4-FFF2-40B4-BE49-F238E27FC236}">
                <a16:creationId xmlns:a16="http://schemas.microsoft.com/office/drawing/2014/main" id="{22157B2E-AAFD-44E6-8812-CFCB9B790F10}"/>
              </a:ext>
            </a:extLst>
          </p:cNvPr>
          <p:cNvSpPr>
            <a:spLocks noChangeArrowheads="1"/>
          </p:cNvSpPr>
          <p:nvPr userDrawn="1"/>
        </p:nvSpPr>
        <p:spPr bwMode="auto">
          <a:xfrm>
            <a:off x="184618" y="1730698"/>
            <a:ext cx="327606" cy="260613"/>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4</a:t>
            </a:r>
          </a:p>
        </p:txBody>
      </p:sp>
      <p:sp>
        <p:nvSpPr>
          <p:cNvPr id="22" name="Numero 3 sous">
            <a:extLst>
              <a:ext uri="{FF2B5EF4-FFF2-40B4-BE49-F238E27FC236}">
                <a16:creationId xmlns:a16="http://schemas.microsoft.com/office/drawing/2014/main" id="{82111D0C-A718-4AD4-BF2B-A162EDD59037}"/>
              </a:ext>
            </a:extLst>
          </p:cNvPr>
          <p:cNvSpPr>
            <a:spLocks noChangeArrowheads="1"/>
          </p:cNvSpPr>
          <p:nvPr userDrawn="1"/>
        </p:nvSpPr>
        <p:spPr bwMode="auto">
          <a:xfrm>
            <a:off x="184618" y="1403854"/>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3</a:t>
            </a:r>
          </a:p>
        </p:txBody>
      </p:sp>
      <p:sp>
        <p:nvSpPr>
          <p:cNvPr id="23" name="Numero 7 sous">
            <a:extLst>
              <a:ext uri="{FF2B5EF4-FFF2-40B4-BE49-F238E27FC236}">
                <a16:creationId xmlns:a16="http://schemas.microsoft.com/office/drawing/2014/main" id="{757D1C0C-E0DE-48F9-98EA-9FDE269BB0FA}"/>
              </a:ext>
            </a:extLst>
          </p:cNvPr>
          <p:cNvSpPr>
            <a:spLocks noChangeArrowheads="1"/>
          </p:cNvSpPr>
          <p:nvPr userDrawn="1"/>
        </p:nvSpPr>
        <p:spPr bwMode="auto">
          <a:xfrm>
            <a:off x="184618" y="2711236"/>
            <a:ext cx="327606" cy="260612"/>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7</a:t>
            </a:r>
          </a:p>
        </p:txBody>
      </p:sp>
      <p:sp>
        <p:nvSpPr>
          <p:cNvPr id="24" name="Numero 6 sous">
            <a:extLst>
              <a:ext uri="{FF2B5EF4-FFF2-40B4-BE49-F238E27FC236}">
                <a16:creationId xmlns:a16="http://schemas.microsoft.com/office/drawing/2014/main" id="{31E64970-3F3D-45FB-BE57-0C16D8B3DE10}"/>
              </a:ext>
            </a:extLst>
          </p:cNvPr>
          <p:cNvSpPr>
            <a:spLocks noChangeArrowheads="1"/>
          </p:cNvSpPr>
          <p:nvPr userDrawn="1"/>
        </p:nvSpPr>
        <p:spPr bwMode="auto">
          <a:xfrm>
            <a:off x="184618" y="2384390"/>
            <a:ext cx="327606" cy="260613"/>
          </a:xfrm>
          <a:prstGeom prst="rect">
            <a:avLst/>
          </a:prstGeom>
          <a:solidFill>
            <a:schemeClr val="bg1"/>
          </a:solidFill>
          <a:ln w="9525">
            <a:solidFill>
              <a:srgbClr val="808080"/>
            </a:solidFill>
            <a:miter lim="800000"/>
            <a:headEnd/>
            <a:tailEnd/>
          </a:ln>
          <a:effectLst/>
        </p:spPr>
        <p:txBody>
          <a:bodyPr wrap="none" anchor="ctr"/>
          <a:lstStyle/>
          <a:p>
            <a:pPr algn="ctr" defTabSz="889835"/>
            <a:r>
              <a:rPr lang="fr-FR" sz="1723" dirty="0">
                <a:solidFill>
                  <a:srgbClr val="EAEAEA"/>
                </a:solidFill>
                <a:latin typeface="Arial" charset="0"/>
              </a:rPr>
              <a:t>6</a:t>
            </a:r>
          </a:p>
        </p:txBody>
      </p:sp>
      <p:sp>
        <p:nvSpPr>
          <p:cNvPr id="2" name="Titre 1">
            <a:extLst>
              <a:ext uri="{FF2B5EF4-FFF2-40B4-BE49-F238E27FC236}">
                <a16:creationId xmlns:a16="http://schemas.microsoft.com/office/drawing/2014/main" id="{16B402D6-F75E-4495-B569-C773EB0B434D}"/>
              </a:ext>
            </a:extLst>
          </p:cNvPr>
          <p:cNvSpPr>
            <a:spLocks noGrp="1"/>
          </p:cNvSpPr>
          <p:nvPr>
            <p:ph type="title"/>
          </p:nvPr>
        </p:nvSpPr>
        <p:spPr/>
        <p:txBody>
          <a:bodyPr/>
          <a:lstStyle/>
          <a:p>
            <a:r>
              <a:rPr lang="fr-FR"/>
              <a:t>Modifiez le style du titre</a:t>
            </a:r>
            <a:endParaRPr lang="fr-CH"/>
          </a:p>
        </p:txBody>
      </p:sp>
      <p:sp>
        <p:nvSpPr>
          <p:cNvPr id="3" name="Espace réservé du numéro de diapositive 2">
            <a:extLst>
              <a:ext uri="{FF2B5EF4-FFF2-40B4-BE49-F238E27FC236}">
                <a16:creationId xmlns:a16="http://schemas.microsoft.com/office/drawing/2014/main" id="{561E11F6-0922-4E8E-8F78-7E53C514D6C3}"/>
              </a:ext>
            </a:extLst>
          </p:cNvPr>
          <p:cNvSpPr>
            <a:spLocks noGrp="1"/>
          </p:cNvSpPr>
          <p:nvPr>
            <p:ph type="sldNum" sz="quarter" idx="10"/>
          </p:nvPr>
        </p:nvSpPr>
        <p:spPr/>
        <p:txBody>
          <a:bodyPr/>
          <a:lstStyle/>
          <a:p>
            <a:pPr>
              <a:defRPr/>
            </a:pPr>
            <a:fld id="{A0D471DC-2D70-4671-81AD-41701AA07775}" type="slidenum">
              <a:rPr lang="fr-FR" smtClean="0"/>
              <a:pPr>
                <a:defRPr/>
              </a:pPr>
              <a:t>‹N°›</a:t>
            </a:fld>
            <a:endParaRPr lang="fr-FR" dirty="0"/>
          </a:p>
        </p:txBody>
      </p:sp>
      <p:sp>
        <p:nvSpPr>
          <p:cNvPr id="4" name="Numero 1">
            <a:extLst>
              <a:ext uri="{FF2B5EF4-FFF2-40B4-BE49-F238E27FC236}">
                <a16:creationId xmlns:a16="http://schemas.microsoft.com/office/drawing/2014/main" id="{15926CAF-D065-4FCE-9EE6-9A8927ED61F2}"/>
              </a:ext>
            </a:extLst>
          </p:cNvPr>
          <p:cNvSpPr>
            <a:spLocks noChangeArrowheads="1"/>
          </p:cNvSpPr>
          <p:nvPr userDrawn="1"/>
        </p:nvSpPr>
        <p:spPr bwMode="auto">
          <a:xfrm>
            <a:off x="184618" y="751601"/>
            <a:ext cx="327606" cy="26061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CH" sz="1723" dirty="0">
                <a:latin typeface="Arial" charset="0"/>
              </a:rPr>
              <a:t>1</a:t>
            </a:r>
            <a:endParaRPr lang="fr-FR" sz="1723" dirty="0">
              <a:latin typeface="Arial" charset="0"/>
            </a:endParaRPr>
          </a:p>
        </p:txBody>
      </p:sp>
      <p:sp>
        <p:nvSpPr>
          <p:cNvPr id="5" name="Numero 2">
            <a:extLst>
              <a:ext uri="{FF2B5EF4-FFF2-40B4-BE49-F238E27FC236}">
                <a16:creationId xmlns:a16="http://schemas.microsoft.com/office/drawing/2014/main" id="{CA0867F9-E7A8-4BB5-A958-896AD647E435}"/>
              </a:ext>
            </a:extLst>
          </p:cNvPr>
          <p:cNvSpPr>
            <a:spLocks noChangeArrowheads="1"/>
          </p:cNvSpPr>
          <p:nvPr userDrawn="1"/>
        </p:nvSpPr>
        <p:spPr bwMode="auto">
          <a:xfrm>
            <a:off x="184618" y="1078448"/>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2</a:t>
            </a:r>
          </a:p>
        </p:txBody>
      </p:sp>
      <p:sp>
        <p:nvSpPr>
          <p:cNvPr id="6" name="Numero 5">
            <a:extLst>
              <a:ext uri="{FF2B5EF4-FFF2-40B4-BE49-F238E27FC236}">
                <a16:creationId xmlns:a16="http://schemas.microsoft.com/office/drawing/2014/main" id="{5CA0DB38-7A30-451E-881C-0DB8D03A7DB9}"/>
              </a:ext>
            </a:extLst>
          </p:cNvPr>
          <p:cNvSpPr>
            <a:spLocks noChangeArrowheads="1"/>
          </p:cNvSpPr>
          <p:nvPr userDrawn="1"/>
        </p:nvSpPr>
        <p:spPr bwMode="auto">
          <a:xfrm>
            <a:off x="184618" y="2057545"/>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5</a:t>
            </a:r>
          </a:p>
        </p:txBody>
      </p:sp>
      <p:sp>
        <p:nvSpPr>
          <p:cNvPr id="7" name="Numero 4">
            <a:extLst>
              <a:ext uri="{FF2B5EF4-FFF2-40B4-BE49-F238E27FC236}">
                <a16:creationId xmlns:a16="http://schemas.microsoft.com/office/drawing/2014/main" id="{D1440BA5-9530-4CD1-9D71-763BD62ED0AD}"/>
              </a:ext>
            </a:extLst>
          </p:cNvPr>
          <p:cNvSpPr>
            <a:spLocks noChangeArrowheads="1"/>
          </p:cNvSpPr>
          <p:nvPr userDrawn="1"/>
        </p:nvSpPr>
        <p:spPr bwMode="auto">
          <a:xfrm>
            <a:off x="184618" y="1730698"/>
            <a:ext cx="327606" cy="26061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4</a:t>
            </a:r>
          </a:p>
        </p:txBody>
      </p:sp>
      <p:sp>
        <p:nvSpPr>
          <p:cNvPr id="8" name="Numero 3">
            <a:extLst>
              <a:ext uri="{FF2B5EF4-FFF2-40B4-BE49-F238E27FC236}">
                <a16:creationId xmlns:a16="http://schemas.microsoft.com/office/drawing/2014/main" id="{FCA888D6-0E47-4DC0-89B7-449B0B6D539F}"/>
              </a:ext>
            </a:extLst>
          </p:cNvPr>
          <p:cNvSpPr>
            <a:spLocks noChangeArrowheads="1"/>
          </p:cNvSpPr>
          <p:nvPr userDrawn="1"/>
        </p:nvSpPr>
        <p:spPr bwMode="auto">
          <a:xfrm>
            <a:off x="184618" y="1403854"/>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3</a:t>
            </a:r>
          </a:p>
        </p:txBody>
      </p:sp>
      <p:sp>
        <p:nvSpPr>
          <p:cNvPr id="9" name="Numero 7">
            <a:extLst>
              <a:ext uri="{FF2B5EF4-FFF2-40B4-BE49-F238E27FC236}">
                <a16:creationId xmlns:a16="http://schemas.microsoft.com/office/drawing/2014/main" id="{0864FF98-7DAC-48E6-BFE9-8576C6CA5C97}"/>
              </a:ext>
            </a:extLst>
          </p:cNvPr>
          <p:cNvSpPr>
            <a:spLocks noChangeArrowheads="1"/>
          </p:cNvSpPr>
          <p:nvPr userDrawn="1"/>
        </p:nvSpPr>
        <p:spPr bwMode="auto">
          <a:xfrm>
            <a:off x="184618" y="2711236"/>
            <a:ext cx="327606" cy="260612"/>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7</a:t>
            </a:r>
          </a:p>
        </p:txBody>
      </p:sp>
      <p:sp>
        <p:nvSpPr>
          <p:cNvPr id="10" name="Numero 6">
            <a:extLst>
              <a:ext uri="{FF2B5EF4-FFF2-40B4-BE49-F238E27FC236}">
                <a16:creationId xmlns:a16="http://schemas.microsoft.com/office/drawing/2014/main" id="{396BB5D8-9E41-43D7-881C-61124A35C411}"/>
              </a:ext>
            </a:extLst>
          </p:cNvPr>
          <p:cNvSpPr>
            <a:spLocks noChangeArrowheads="1"/>
          </p:cNvSpPr>
          <p:nvPr userDrawn="1"/>
        </p:nvSpPr>
        <p:spPr bwMode="auto">
          <a:xfrm>
            <a:off x="184618" y="2384390"/>
            <a:ext cx="327606" cy="260613"/>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89835"/>
            <a:r>
              <a:rPr lang="fr-FR" sz="1723" dirty="0">
                <a:latin typeface="Arial" charset="0"/>
              </a:rPr>
              <a:t>6</a:t>
            </a:r>
          </a:p>
        </p:txBody>
      </p:sp>
    </p:spTree>
    <p:extLst>
      <p:ext uri="{BB962C8B-B14F-4D97-AF65-F5344CB8AC3E}">
        <p14:creationId xmlns:p14="http://schemas.microsoft.com/office/powerpoint/2010/main" val="1084419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Couverture avec photo">
    <p:spTree>
      <p:nvGrpSpPr>
        <p:cNvPr id="1" name=""/>
        <p:cNvGrpSpPr/>
        <p:nvPr/>
      </p:nvGrpSpPr>
      <p:grpSpPr bwMode="auto">
        <a:xfrm>
          <a:off x="0" y="0"/>
          <a:ext cx="0" cy="0"/>
          <a:chOff x="0" y="0"/>
          <a:chExt cx="0" cy="0"/>
        </a:xfrm>
      </p:grpSpPr>
      <p:sp>
        <p:nvSpPr>
          <p:cNvPr id="19" name="Espace réservé pour une image  18"/>
          <p:cNvSpPr>
            <a:spLocks noGrp="1"/>
          </p:cNvSpPr>
          <p:nvPr>
            <p:ph type="pic" sz="quarter" idx="15"/>
          </p:nvPr>
        </p:nvSpPr>
        <p:spPr bwMode="auto">
          <a:xfrm>
            <a:off x="0" y="1419767"/>
            <a:ext cx="12191999" cy="5438233"/>
          </a:xfrm>
          <a:prstGeom prst="rect">
            <a:avLst/>
          </a:prstGeom>
        </p:spPr>
        <p:txBody>
          <a:bodyPr/>
          <a:lstStyle>
            <a:lvl1pPr algn="ctr">
              <a:defRPr sz="1400"/>
            </a:lvl1pPr>
          </a:lstStyle>
          <a:p>
            <a:pPr>
              <a:defRPr/>
            </a:pPr>
            <a:endParaRPr lang="fr-FR" dirty="0"/>
          </a:p>
        </p:txBody>
      </p:sp>
      <p:sp>
        <p:nvSpPr>
          <p:cNvPr id="2" name="Titre 1"/>
          <p:cNvSpPr>
            <a:spLocks noGrp="1"/>
          </p:cNvSpPr>
          <p:nvPr>
            <p:ph type="ctrTitle" hasCustomPrompt="1"/>
          </p:nvPr>
        </p:nvSpPr>
        <p:spPr bwMode="auto">
          <a:xfrm>
            <a:off x="565343" y="2390446"/>
            <a:ext cx="1710705" cy="699403"/>
          </a:xfrm>
          <a:prstGeom prst="rect">
            <a:avLst/>
          </a:prstGeom>
          <a:solidFill>
            <a:srgbClr val="EF7757"/>
          </a:solidFill>
        </p:spPr>
        <p:txBody>
          <a:bodyPr wrap="none" lIns="180000" tIns="72000" rIns="180000" bIns="72000" anchor="ctr" anchorCtr="0">
            <a:spAutoFit/>
          </a:bodyPr>
          <a:lstStyle>
            <a:lvl1pPr algn="l">
              <a:lnSpc>
                <a:spcPct val="100000"/>
              </a:lnSpc>
              <a:defRPr sz="3600" cap="all">
                <a:solidFill>
                  <a:schemeClr val="bg1"/>
                </a:solidFill>
              </a:defRPr>
            </a:lvl1pPr>
          </a:lstStyle>
          <a:p>
            <a:pPr>
              <a:defRPr/>
            </a:pPr>
            <a:r>
              <a:rPr lang="fr-FR"/>
              <a:t>Titre</a:t>
            </a:r>
            <a:endParaRPr/>
          </a:p>
        </p:txBody>
      </p:sp>
      <p:sp>
        <p:nvSpPr>
          <p:cNvPr id="17" name="Espace réservé du texte 16"/>
          <p:cNvSpPr>
            <a:spLocks noGrp="1" noChangeAspect="1"/>
          </p:cNvSpPr>
          <p:nvPr>
            <p:ph type="body" sz="quarter" idx="14" hasCustomPrompt="1"/>
          </p:nvPr>
        </p:nvSpPr>
        <p:spPr bwMode="auto">
          <a:xfrm>
            <a:off x="565343" y="3202408"/>
            <a:ext cx="1459970" cy="453183"/>
          </a:xfrm>
          <a:prstGeom prst="rect">
            <a:avLst/>
          </a:prstGeom>
          <a:solidFill>
            <a:srgbClr val="EF7757"/>
          </a:solidFill>
        </p:spPr>
        <p:txBody>
          <a:bodyPr wrap="none" lIns="180000" tIns="72000" rIns="180000" bIns="72000" anchor="ctr" anchorCtr="0">
            <a:spAutoFit/>
          </a:bodyPr>
          <a:lstStyle>
            <a:lvl1pPr marL="0" indent="0">
              <a:lnSpc>
                <a:spcPct val="100000"/>
              </a:lnSpc>
              <a:buNone/>
              <a:defRPr sz="2000">
                <a:solidFill>
                  <a:schemeClr val="bg1"/>
                </a:solidFill>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defRPr/>
            </a:pPr>
            <a:r>
              <a:rPr lang="fr-FR"/>
              <a:t>Sous-titre</a:t>
            </a:r>
            <a:endParaRPr/>
          </a:p>
        </p:txBody>
      </p:sp>
      <p:pic>
        <p:nvPicPr>
          <p:cNvPr id="20" name="Image 19" descr="Une image contenant texte, clipart&#10;&#10;Description générée automatiquement"/>
          <p:cNvPicPr>
            <a:picLocks noChangeAspect="1"/>
          </p:cNvPicPr>
          <p:nvPr userDrawn="1"/>
        </p:nvPicPr>
        <p:blipFill>
          <a:blip r:embed="rId2"/>
          <a:stretch/>
        </p:blipFill>
        <p:spPr bwMode="auto">
          <a:xfrm>
            <a:off x="9937102" y="191775"/>
            <a:ext cx="2254898" cy="654988"/>
          </a:xfrm>
          <a:prstGeom prst="rect">
            <a:avLst/>
          </a:prstGeom>
        </p:spPr>
      </p:pic>
      <p:pic>
        <p:nvPicPr>
          <p:cNvPr id="21" name="Image 20"/>
          <p:cNvPicPr>
            <a:picLocks noChangeAspect="1"/>
          </p:cNvPicPr>
          <p:nvPr userDrawn="1"/>
        </p:nvPicPr>
        <p:blipFill>
          <a:blip r:embed="rId3"/>
          <a:stretch/>
        </p:blipFill>
        <p:spPr bwMode="auto">
          <a:xfrm>
            <a:off x="112535" y="118082"/>
            <a:ext cx="1182282" cy="1073087"/>
          </a:xfrm>
          <a:prstGeom prst="rect">
            <a:avLst/>
          </a:prstGeom>
        </p:spPr>
      </p:pic>
      <p:sp>
        <p:nvSpPr>
          <p:cNvPr id="7" name="Espace réservé du texte 16"/>
          <p:cNvSpPr>
            <a:spLocks noGrp="1" noChangeAspect="1"/>
          </p:cNvSpPr>
          <p:nvPr>
            <p:ph type="body" sz="quarter" idx="16" hasCustomPrompt="1"/>
          </p:nvPr>
        </p:nvSpPr>
        <p:spPr bwMode="auto">
          <a:xfrm>
            <a:off x="565343" y="3768149"/>
            <a:ext cx="711368" cy="360850"/>
          </a:xfrm>
          <a:prstGeom prst="rect">
            <a:avLst/>
          </a:prstGeom>
          <a:solidFill>
            <a:srgbClr val="EF7757"/>
          </a:solidFill>
        </p:spPr>
        <p:txBody>
          <a:bodyPr wrap="none" lIns="180000" tIns="72000" rIns="180000" bIns="72000" anchor="ctr" anchorCtr="0">
            <a:spAutoFit/>
          </a:bodyPr>
          <a:lstStyle>
            <a:lvl1pPr marL="0" indent="0">
              <a:lnSpc>
                <a:spcPct val="100000"/>
              </a:lnSpc>
              <a:buNone/>
              <a:defRPr sz="1400">
                <a:solidFill>
                  <a:schemeClr val="bg1"/>
                </a:solidFill>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defRPr/>
            </a:pPr>
            <a:r>
              <a:rPr lang="fr-FR"/>
              <a:t>date</a:t>
            </a:r>
            <a:endParaRPr/>
          </a:p>
        </p:txBody>
      </p:sp>
    </p:spTree>
    <p:extLst>
      <p:ext uri="{BB962C8B-B14F-4D97-AF65-F5344CB8AC3E}">
        <p14:creationId xmlns:p14="http://schemas.microsoft.com/office/powerpoint/2010/main" val="2511567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Couverture 2 avec photo">
    <p:spTree>
      <p:nvGrpSpPr>
        <p:cNvPr id="1" name=""/>
        <p:cNvGrpSpPr/>
        <p:nvPr/>
      </p:nvGrpSpPr>
      <p:grpSpPr bwMode="auto">
        <a:xfrm>
          <a:off x="0" y="0"/>
          <a:ext cx="0" cy="0"/>
          <a:chOff x="0" y="0"/>
          <a:chExt cx="0" cy="0"/>
        </a:xfrm>
      </p:grpSpPr>
      <p:sp>
        <p:nvSpPr>
          <p:cNvPr id="9" name="Espace réservé pour une image  18"/>
          <p:cNvSpPr>
            <a:spLocks noGrp="1"/>
          </p:cNvSpPr>
          <p:nvPr>
            <p:ph type="pic" sz="quarter" idx="15"/>
          </p:nvPr>
        </p:nvSpPr>
        <p:spPr bwMode="auto">
          <a:xfrm>
            <a:off x="0" y="1419768"/>
            <a:ext cx="12192000" cy="4735936"/>
          </a:xfrm>
          <a:prstGeom prst="rect">
            <a:avLst/>
          </a:prstGeom>
        </p:spPr>
        <p:txBody>
          <a:bodyPr/>
          <a:lstStyle>
            <a:lvl1pPr algn="ctr">
              <a:defRPr sz="1400"/>
            </a:lvl1pPr>
          </a:lstStyle>
          <a:p>
            <a:pPr>
              <a:defRPr/>
            </a:pPr>
            <a:endParaRPr lang="fr-FR" dirty="0"/>
          </a:p>
        </p:txBody>
      </p:sp>
      <p:sp>
        <p:nvSpPr>
          <p:cNvPr id="2" name="Titre 1"/>
          <p:cNvSpPr>
            <a:spLocks noGrp="1"/>
          </p:cNvSpPr>
          <p:nvPr>
            <p:ph type="ctrTitle" hasCustomPrompt="1"/>
          </p:nvPr>
        </p:nvSpPr>
        <p:spPr bwMode="auto">
          <a:xfrm>
            <a:off x="1457952" y="2376302"/>
            <a:ext cx="3971888" cy="576293"/>
          </a:xfrm>
          <a:prstGeom prst="rect">
            <a:avLst/>
          </a:prstGeom>
          <a:solidFill>
            <a:srgbClr val="EF7757"/>
          </a:solidFill>
        </p:spPr>
        <p:txBody>
          <a:bodyPr wrap="square" lIns="180000" tIns="72000" rIns="180000" bIns="72000" anchor="ctr" anchorCtr="0">
            <a:spAutoFit/>
          </a:bodyPr>
          <a:lstStyle>
            <a:lvl1pPr algn="l">
              <a:lnSpc>
                <a:spcPct val="100000"/>
              </a:lnSpc>
              <a:defRPr sz="2800" cap="all">
                <a:solidFill>
                  <a:schemeClr val="bg1"/>
                </a:solidFill>
              </a:defRPr>
            </a:lvl1pPr>
          </a:lstStyle>
          <a:p>
            <a:pPr>
              <a:defRPr/>
            </a:pPr>
            <a:r>
              <a:rPr lang="fr-FR"/>
              <a:t>Titre</a:t>
            </a:r>
            <a:endParaRPr/>
          </a:p>
        </p:txBody>
      </p:sp>
      <p:sp>
        <p:nvSpPr>
          <p:cNvPr id="17" name="Espace réservé du texte 16"/>
          <p:cNvSpPr>
            <a:spLocks noGrp="1" noChangeAspect="1"/>
          </p:cNvSpPr>
          <p:nvPr>
            <p:ph type="body" sz="quarter" idx="14" hasCustomPrompt="1"/>
          </p:nvPr>
        </p:nvSpPr>
        <p:spPr bwMode="auto">
          <a:xfrm>
            <a:off x="1457952" y="3339618"/>
            <a:ext cx="3971888" cy="453183"/>
          </a:xfrm>
          <a:prstGeom prst="rect">
            <a:avLst/>
          </a:prstGeom>
          <a:solidFill>
            <a:srgbClr val="EF7757"/>
          </a:solidFill>
        </p:spPr>
        <p:txBody>
          <a:bodyPr wrap="square" lIns="180000" tIns="72000" rIns="180000" bIns="72000" anchor="ctr" anchorCtr="0">
            <a:spAutoFit/>
          </a:bodyPr>
          <a:lstStyle>
            <a:lvl1pPr marL="0" indent="0" algn="l">
              <a:lnSpc>
                <a:spcPct val="100000"/>
              </a:lnSpc>
              <a:buNone/>
              <a:defRPr sz="2000">
                <a:solidFill>
                  <a:schemeClr val="bg1"/>
                </a:solidFill>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defRPr/>
            </a:pPr>
            <a:r>
              <a:rPr lang="fr-FR"/>
              <a:t>Sous-titre</a:t>
            </a:r>
            <a:endParaRPr/>
          </a:p>
        </p:txBody>
      </p:sp>
      <p:pic>
        <p:nvPicPr>
          <p:cNvPr id="7" name="Image 6" descr="Une image contenant texte, clipart&#10;&#10;Description générée automatiquement"/>
          <p:cNvPicPr>
            <a:picLocks noChangeAspect="1"/>
          </p:cNvPicPr>
          <p:nvPr userDrawn="1"/>
        </p:nvPicPr>
        <p:blipFill>
          <a:blip r:embed="rId2"/>
          <a:stretch/>
        </p:blipFill>
        <p:spPr bwMode="auto">
          <a:xfrm>
            <a:off x="9937102" y="191775"/>
            <a:ext cx="2254898" cy="654988"/>
          </a:xfrm>
          <a:prstGeom prst="rect">
            <a:avLst/>
          </a:prstGeom>
        </p:spPr>
      </p:pic>
      <p:sp>
        <p:nvSpPr>
          <p:cNvPr id="10" name="Espace réservé du texte 16"/>
          <p:cNvSpPr>
            <a:spLocks noGrp="1" noChangeAspect="1"/>
          </p:cNvSpPr>
          <p:nvPr>
            <p:ph type="body" sz="quarter" idx="16" hasCustomPrompt="1"/>
          </p:nvPr>
        </p:nvSpPr>
        <p:spPr bwMode="auto">
          <a:xfrm>
            <a:off x="1457952" y="4179824"/>
            <a:ext cx="711368" cy="360850"/>
          </a:xfrm>
          <a:prstGeom prst="rect">
            <a:avLst/>
          </a:prstGeom>
          <a:solidFill>
            <a:srgbClr val="EF7757"/>
          </a:solidFill>
        </p:spPr>
        <p:txBody>
          <a:bodyPr wrap="none" lIns="180000" tIns="72000" rIns="180000" bIns="72000" anchor="ctr" anchorCtr="0">
            <a:spAutoFit/>
          </a:bodyPr>
          <a:lstStyle>
            <a:lvl1pPr marL="0" indent="0">
              <a:lnSpc>
                <a:spcPct val="100000"/>
              </a:lnSpc>
              <a:buNone/>
              <a:defRPr sz="1400">
                <a:solidFill>
                  <a:schemeClr val="bg1"/>
                </a:solidFill>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defRPr/>
            </a:pPr>
            <a:r>
              <a:rPr lang="fr-FR"/>
              <a:t>date</a:t>
            </a:r>
            <a:endParaRPr/>
          </a:p>
        </p:txBody>
      </p:sp>
      <p:pic>
        <p:nvPicPr>
          <p:cNvPr id="11" name="Image 10"/>
          <p:cNvPicPr>
            <a:picLocks noChangeAspect="1"/>
          </p:cNvPicPr>
          <p:nvPr userDrawn="1"/>
        </p:nvPicPr>
        <p:blipFill>
          <a:blip r:embed="rId3"/>
          <a:stretch/>
        </p:blipFill>
        <p:spPr bwMode="auto">
          <a:xfrm>
            <a:off x="112535" y="118082"/>
            <a:ext cx="1182282" cy="1073087"/>
          </a:xfrm>
          <a:prstGeom prst="rect">
            <a:avLst/>
          </a:prstGeom>
        </p:spPr>
      </p:pic>
    </p:spTree>
    <p:extLst>
      <p:ext uri="{BB962C8B-B14F-4D97-AF65-F5344CB8AC3E}">
        <p14:creationId xmlns:p14="http://schemas.microsoft.com/office/powerpoint/2010/main" val="140917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Couverture sans photo">
    <p:spTree>
      <p:nvGrpSpPr>
        <p:cNvPr id="1" name=""/>
        <p:cNvGrpSpPr/>
        <p:nvPr/>
      </p:nvGrpSpPr>
      <p:grpSpPr bwMode="auto">
        <a:xfrm>
          <a:off x="0" y="0"/>
          <a:ext cx="0" cy="0"/>
          <a:chOff x="0" y="0"/>
          <a:chExt cx="0" cy="0"/>
        </a:xfrm>
      </p:grpSpPr>
      <p:sp>
        <p:nvSpPr>
          <p:cNvPr id="2" name="Titre 1"/>
          <p:cNvSpPr>
            <a:spLocks noGrp="1"/>
          </p:cNvSpPr>
          <p:nvPr>
            <p:ph type="ctrTitle" hasCustomPrompt="1"/>
          </p:nvPr>
        </p:nvSpPr>
        <p:spPr bwMode="auto">
          <a:xfrm>
            <a:off x="1923495" y="2592917"/>
            <a:ext cx="1710705" cy="699403"/>
          </a:xfrm>
          <a:prstGeom prst="rect">
            <a:avLst/>
          </a:prstGeom>
          <a:solidFill>
            <a:srgbClr val="EF7757"/>
          </a:solidFill>
        </p:spPr>
        <p:txBody>
          <a:bodyPr wrap="none" lIns="180000" tIns="72000" rIns="180000" bIns="72000" anchor="ctr" anchorCtr="0">
            <a:spAutoFit/>
          </a:bodyPr>
          <a:lstStyle>
            <a:lvl1pPr algn="l">
              <a:lnSpc>
                <a:spcPct val="100000"/>
              </a:lnSpc>
              <a:defRPr sz="3600" cap="all">
                <a:solidFill>
                  <a:schemeClr val="bg1"/>
                </a:solidFill>
              </a:defRPr>
            </a:lvl1pPr>
          </a:lstStyle>
          <a:p>
            <a:pPr>
              <a:defRPr/>
            </a:pPr>
            <a:r>
              <a:rPr lang="fr-FR"/>
              <a:t>Titre</a:t>
            </a:r>
            <a:endParaRPr/>
          </a:p>
        </p:txBody>
      </p:sp>
      <p:sp>
        <p:nvSpPr>
          <p:cNvPr id="17" name="Espace réservé du texte 16"/>
          <p:cNvSpPr>
            <a:spLocks noGrp="1" noChangeAspect="1"/>
          </p:cNvSpPr>
          <p:nvPr>
            <p:ph type="body" sz="quarter" idx="14" hasCustomPrompt="1"/>
          </p:nvPr>
        </p:nvSpPr>
        <p:spPr bwMode="auto">
          <a:xfrm>
            <a:off x="1923495" y="3662336"/>
            <a:ext cx="1459970" cy="453183"/>
          </a:xfrm>
          <a:prstGeom prst="rect">
            <a:avLst/>
          </a:prstGeom>
          <a:solidFill>
            <a:srgbClr val="EF7757"/>
          </a:solidFill>
        </p:spPr>
        <p:txBody>
          <a:bodyPr wrap="none" lIns="180000" tIns="72000" rIns="180000" bIns="72000" anchor="ctr" anchorCtr="0">
            <a:spAutoFit/>
          </a:bodyPr>
          <a:lstStyle>
            <a:lvl1pPr marL="0" indent="0" algn="l">
              <a:lnSpc>
                <a:spcPct val="100000"/>
              </a:lnSpc>
              <a:buNone/>
              <a:defRPr sz="2000">
                <a:solidFill>
                  <a:schemeClr val="bg1"/>
                </a:solidFill>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defRPr/>
            </a:pPr>
            <a:r>
              <a:rPr lang="fr-FR"/>
              <a:t>Sous-titre</a:t>
            </a:r>
            <a:endParaRPr/>
          </a:p>
        </p:txBody>
      </p:sp>
      <p:sp>
        <p:nvSpPr>
          <p:cNvPr id="7" name="Rectangle 6"/>
          <p:cNvSpPr/>
          <p:nvPr userDrawn="1"/>
        </p:nvSpPr>
        <p:spPr bwMode="auto">
          <a:xfrm>
            <a:off x="0" y="6559420"/>
            <a:ext cx="12191999" cy="298580"/>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3" name="Rectangle 2"/>
          <p:cNvSpPr/>
          <p:nvPr userDrawn="1"/>
        </p:nvSpPr>
        <p:spPr bwMode="auto">
          <a:xfrm>
            <a:off x="-1" y="6420496"/>
            <a:ext cx="12192000" cy="45719"/>
          </a:xfrm>
          <a:prstGeom prst="rect">
            <a:avLst/>
          </a:prstGeom>
          <a:solidFill>
            <a:schemeClr val="accent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8" name="Image 7" descr="Une image contenant texte, clipart&#10;&#10;Description générée automatiquement"/>
          <p:cNvPicPr>
            <a:picLocks noChangeAspect="1"/>
          </p:cNvPicPr>
          <p:nvPr userDrawn="1"/>
        </p:nvPicPr>
        <p:blipFill>
          <a:blip r:embed="rId2"/>
          <a:stretch/>
        </p:blipFill>
        <p:spPr bwMode="auto">
          <a:xfrm>
            <a:off x="9937102" y="191775"/>
            <a:ext cx="2254898" cy="654988"/>
          </a:xfrm>
          <a:prstGeom prst="rect">
            <a:avLst/>
          </a:prstGeom>
        </p:spPr>
      </p:pic>
      <p:sp>
        <p:nvSpPr>
          <p:cNvPr id="10" name="Espace réservé du texte 16"/>
          <p:cNvSpPr>
            <a:spLocks noGrp="1" noChangeAspect="1"/>
          </p:cNvSpPr>
          <p:nvPr>
            <p:ph type="body" sz="quarter" idx="16" hasCustomPrompt="1"/>
          </p:nvPr>
        </p:nvSpPr>
        <p:spPr bwMode="auto">
          <a:xfrm>
            <a:off x="1923495" y="4485534"/>
            <a:ext cx="711368" cy="360850"/>
          </a:xfrm>
          <a:prstGeom prst="rect">
            <a:avLst/>
          </a:prstGeom>
          <a:solidFill>
            <a:srgbClr val="EF7757"/>
          </a:solidFill>
        </p:spPr>
        <p:txBody>
          <a:bodyPr wrap="none" lIns="180000" tIns="72000" rIns="180000" bIns="72000" anchor="ctr" anchorCtr="0">
            <a:spAutoFit/>
          </a:bodyPr>
          <a:lstStyle>
            <a:lvl1pPr marL="0" indent="0">
              <a:lnSpc>
                <a:spcPct val="100000"/>
              </a:lnSpc>
              <a:buNone/>
              <a:defRPr sz="1400">
                <a:solidFill>
                  <a:schemeClr val="bg1"/>
                </a:solidFill>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defRPr/>
            </a:pPr>
            <a:r>
              <a:rPr lang="fr-FR"/>
              <a:t>date</a:t>
            </a:r>
            <a:endParaRPr/>
          </a:p>
        </p:txBody>
      </p:sp>
      <p:pic>
        <p:nvPicPr>
          <p:cNvPr id="11" name="Image 10"/>
          <p:cNvPicPr>
            <a:picLocks noChangeAspect="1"/>
          </p:cNvPicPr>
          <p:nvPr userDrawn="1"/>
        </p:nvPicPr>
        <p:blipFill>
          <a:blip r:embed="rId3"/>
          <a:stretch/>
        </p:blipFill>
        <p:spPr bwMode="auto">
          <a:xfrm>
            <a:off x="112535" y="118082"/>
            <a:ext cx="1182282" cy="1073087"/>
          </a:xfrm>
          <a:prstGeom prst="rect">
            <a:avLst/>
          </a:prstGeom>
        </p:spPr>
      </p:pic>
      <p:sp>
        <p:nvSpPr>
          <p:cNvPr id="12" name="Graphique 4" descr="Point d’insertion vers la droite avec un remplissage uni"/>
          <p:cNvSpPr/>
          <p:nvPr userDrawn="1"/>
        </p:nvSpPr>
        <p:spPr bwMode="auto">
          <a:xfrm>
            <a:off x="1312141" y="2672871"/>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extrusionOk="0">
                <a:moveTo>
                  <a:pt x="40424" y="538229"/>
                </a:moveTo>
                <a:lnTo>
                  <a:pt x="10" y="497824"/>
                </a:lnTo>
                <a:lnTo>
                  <a:pt x="228686" y="269148"/>
                </a:lnTo>
                <a:lnTo>
                  <a:pt x="0" y="40405"/>
                </a:lnTo>
                <a:lnTo>
                  <a:pt x="40415" y="0"/>
                </a:lnTo>
                <a:lnTo>
                  <a:pt x="309505" y="269148"/>
                </a:lnTo>
                <a:lnTo>
                  <a:pt x="40424" y="538229"/>
                </a:lnTo>
                <a:close/>
              </a:path>
            </a:pathLst>
          </a:custGeom>
          <a:solidFill>
            <a:schemeClr val="accent1"/>
          </a:solidFill>
          <a:ln w="9525" cap="flat">
            <a:noFill/>
            <a:prstDash val="solid"/>
            <a:miter/>
          </a:ln>
        </p:spPr>
        <p:txBody>
          <a:bodyPr rtlCol="0" anchor="ctr"/>
          <a:lstStyle/>
          <a:p>
            <a:pPr>
              <a:defRPr/>
            </a:pPr>
            <a:endParaRPr lang="fr-FR" dirty="0"/>
          </a:p>
        </p:txBody>
      </p:sp>
    </p:spTree>
    <p:extLst>
      <p:ext uri="{BB962C8B-B14F-4D97-AF65-F5344CB8AC3E}">
        <p14:creationId xmlns:p14="http://schemas.microsoft.com/office/powerpoint/2010/main" val="254961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5B952-3FA3-224B-A44E-66B4EF22CAE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A1C0ECB-876C-C94A-AEC3-7C9EAC095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7C8C145-29EC-6540-89CF-7D7F7AB41A7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B0E57E-D62F-CB45-A190-C4BE76B86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D1FE56D-5547-F147-9C04-AE2B1BD0F98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791FF5D-4075-A545-8055-4AACC112368E}"/>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8" name="Espace réservé du pied de page 7">
            <a:extLst>
              <a:ext uri="{FF2B5EF4-FFF2-40B4-BE49-F238E27FC236}">
                <a16:creationId xmlns:a16="http://schemas.microsoft.com/office/drawing/2014/main" id="{B9FDF63F-0A98-DC49-AEB3-D73DA8A20D88}"/>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CBD1F494-50CD-8E47-8D4D-C4504F6AD5A1}"/>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3578331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Sommaire">
    <p:spTree>
      <p:nvGrpSpPr>
        <p:cNvPr id="1" name=""/>
        <p:cNvGrpSpPr/>
        <p:nvPr/>
      </p:nvGrpSpPr>
      <p:grpSpPr bwMode="auto">
        <a:xfrm>
          <a:off x="0" y="0"/>
          <a:ext cx="0" cy="0"/>
          <a:chOff x="0" y="0"/>
          <a:chExt cx="0" cy="0"/>
        </a:xfrm>
      </p:grpSpPr>
      <p:sp>
        <p:nvSpPr>
          <p:cNvPr id="3" name="Rectangle 2"/>
          <p:cNvSpPr/>
          <p:nvPr userDrawn="1"/>
        </p:nvSpPr>
        <p:spPr bwMode="auto">
          <a:xfrm>
            <a:off x="0" y="0"/>
            <a:ext cx="12192000" cy="54483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1"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6" name="Espace réservé du texte 15"/>
          <p:cNvSpPr>
            <a:spLocks noGrp="1"/>
          </p:cNvSpPr>
          <p:nvPr>
            <p:ph type="body" sz="quarter" idx="12"/>
          </p:nvPr>
        </p:nvSpPr>
        <p:spPr bwMode="auto">
          <a:xfrm>
            <a:off x="454043" y="1612593"/>
            <a:ext cx="3302948" cy="3247642"/>
          </a:xfrm>
          <a:prstGeom prst="rect">
            <a:avLst/>
          </a:prstGeom>
        </p:spPr>
        <p:txBody>
          <a:bodyPr/>
          <a:lstStyle>
            <a:lvl1pPr marL="0" indent="0">
              <a:lnSpc>
                <a:spcPct val="100000"/>
              </a:lnSpc>
              <a:buNone/>
              <a:defRPr sz="2000">
                <a:solidFill>
                  <a:schemeClr val="bg1"/>
                </a:solidFill>
              </a:defRPr>
            </a:lvl1pPr>
            <a:lvl2pPr marL="180000" indent="0">
              <a:lnSpc>
                <a:spcPct val="100000"/>
              </a:lnSpc>
              <a:buFont typeface="Arial"/>
              <a:buNone/>
              <a:defRPr sz="1800">
                <a:solidFill>
                  <a:schemeClr val="bg1"/>
                </a:solidFill>
              </a:defRPr>
            </a:lvl2pPr>
            <a:lvl3pPr marL="540000" indent="-180000">
              <a:lnSpc>
                <a:spcPct val="100000"/>
              </a:lnSpc>
              <a:buFont typeface="Arial"/>
              <a:buChar char="•"/>
              <a:defRPr sz="1600">
                <a:solidFill>
                  <a:schemeClr val="bg1"/>
                </a:solidFill>
              </a:defRPr>
            </a:lvl3pPr>
            <a:lvl4pPr marL="720000" indent="-180000">
              <a:lnSpc>
                <a:spcPct val="100000"/>
              </a:lnSpc>
              <a:buFont typeface="Arial"/>
              <a:buChar char="•"/>
              <a:defRPr sz="1400">
                <a:solidFill>
                  <a:schemeClr val="bg1"/>
                </a:solidFill>
              </a:defRPr>
            </a:lvl4pPr>
            <a:lvl5pPr marL="900000" indent="-180000">
              <a:lnSpc>
                <a:spcPct val="100000"/>
              </a:lnSpc>
              <a:buFont typeface="Arial"/>
              <a:buChar char="•"/>
              <a:defRPr sz="1200">
                <a:solidFill>
                  <a:schemeClr val="bg1"/>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7" name="Espace réservé du texte 15"/>
          <p:cNvSpPr>
            <a:spLocks noGrp="1"/>
          </p:cNvSpPr>
          <p:nvPr>
            <p:ph type="body" sz="quarter" idx="13"/>
          </p:nvPr>
        </p:nvSpPr>
        <p:spPr bwMode="auto">
          <a:xfrm>
            <a:off x="3886356" y="1612593"/>
            <a:ext cx="3302948" cy="3247642"/>
          </a:xfrm>
          <a:prstGeom prst="rect">
            <a:avLst/>
          </a:prstGeom>
        </p:spPr>
        <p:txBody>
          <a:bodyPr/>
          <a:lstStyle>
            <a:lvl1pPr marL="0" indent="0">
              <a:lnSpc>
                <a:spcPct val="100000"/>
              </a:lnSpc>
              <a:buNone/>
              <a:defRPr sz="2000">
                <a:solidFill>
                  <a:schemeClr val="bg1"/>
                </a:solidFill>
              </a:defRPr>
            </a:lvl1pPr>
            <a:lvl2pPr marL="180000" indent="0">
              <a:lnSpc>
                <a:spcPct val="100000"/>
              </a:lnSpc>
              <a:buNone/>
              <a:defRPr sz="1800">
                <a:solidFill>
                  <a:schemeClr val="bg1"/>
                </a:solidFill>
              </a:defRPr>
            </a:lvl2pPr>
            <a:lvl3pPr marL="645750" indent="-285750">
              <a:lnSpc>
                <a:spcPct val="100000"/>
              </a:lnSpc>
              <a:buNone/>
              <a:defRPr lang="fr-FR" sz="1600">
                <a:solidFill>
                  <a:schemeClr val="bg1"/>
                </a:solidFill>
                <a:latin typeface="+mn-lt"/>
                <a:ea typeface="+mn-ea"/>
                <a:cs typeface="+mn-cs"/>
              </a:defRPr>
            </a:lvl3pPr>
            <a:lvl4pPr marL="825750" indent="-285750">
              <a:lnSpc>
                <a:spcPct val="100000"/>
              </a:lnSpc>
              <a:buNone/>
              <a:defRPr lang="fr-FR" sz="1400">
                <a:solidFill>
                  <a:schemeClr val="bg1"/>
                </a:solidFill>
                <a:latin typeface="+mn-lt"/>
                <a:ea typeface="+mn-ea"/>
                <a:cs typeface="+mn-cs"/>
              </a:defRPr>
            </a:lvl4pPr>
            <a:lvl5pPr marL="0" indent="0">
              <a:lnSpc>
                <a:spcPct val="100000"/>
              </a:lnSpc>
              <a:buNone/>
              <a:defRPr lang="fr-FR" sz="1200">
                <a:solidFill>
                  <a:schemeClr val="bg1"/>
                </a:solidFill>
                <a:latin typeface="+mn-lt"/>
                <a:ea typeface="+mn-ea"/>
                <a:cs typeface="+mn-cs"/>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marL="540000" lvl="2" indent="-180000" algn="l" defTabSz="914400">
              <a:lnSpc>
                <a:spcPct val="100000"/>
              </a:lnSpc>
              <a:spcBef>
                <a:spcPts val="500"/>
              </a:spcBef>
              <a:buFont typeface="Arial"/>
              <a:buChar char="•"/>
              <a:defRPr/>
            </a:pPr>
            <a:r>
              <a:rPr lang="fr-FR"/>
              <a:t>Troisième niveau</a:t>
            </a:r>
            <a:endParaRPr/>
          </a:p>
          <a:p>
            <a:pPr marL="720000" lvl="3" indent="-180000" algn="l" defTabSz="914400">
              <a:lnSpc>
                <a:spcPct val="100000"/>
              </a:lnSpc>
              <a:spcBef>
                <a:spcPts val="500"/>
              </a:spcBef>
              <a:buFont typeface="Arial"/>
              <a:buChar char="•"/>
              <a:defRPr/>
            </a:pPr>
            <a:r>
              <a:rPr lang="fr-FR"/>
              <a:t>Quatrième niveau</a:t>
            </a:r>
            <a:endParaRPr/>
          </a:p>
          <a:p>
            <a:pPr marL="900000" lvl="4" indent="-180000" algn="l" defTabSz="914400">
              <a:lnSpc>
                <a:spcPct val="100000"/>
              </a:lnSpc>
              <a:spcBef>
                <a:spcPts val="500"/>
              </a:spcBef>
              <a:buFont typeface="Arial"/>
              <a:buChar char="•"/>
              <a:defRPr/>
            </a:pPr>
            <a:r>
              <a:rPr lang="fr-FR"/>
              <a:t>Cinquième niveau</a:t>
            </a:r>
            <a:endParaRPr/>
          </a:p>
          <a:p>
            <a:pPr lvl="4">
              <a:defRPr/>
            </a:pPr>
            <a:endParaRPr lang="fr-FR"/>
          </a:p>
        </p:txBody>
      </p:sp>
      <p:sp>
        <p:nvSpPr>
          <p:cNvPr id="5" name="Espace réservé pour une image  4"/>
          <p:cNvSpPr>
            <a:spLocks noGrp="1"/>
          </p:cNvSpPr>
          <p:nvPr>
            <p:ph type="pic" sz="quarter" idx="14"/>
          </p:nvPr>
        </p:nvSpPr>
        <p:spPr bwMode="auto">
          <a:xfrm>
            <a:off x="7189788" y="0"/>
            <a:ext cx="5002212" cy="5448300"/>
          </a:xfrm>
          <a:prstGeom prst="rect">
            <a:avLst/>
          </a:prstGeom>
        </p:spPr>
        <p:txBody>
          <a:bodyPr/>
          <a:lstStyle>
            <a:lvl1pPr>
              <a:defRPr sz="1600"/>
            </a:lvl1pPr>
          </a:lstStyle>
          <a:p>
            <a:pPr>
              <a:defRPr/>
            </a:pPr>
            <a:endParaRPr lang="fr-FR" dirty="0"/>
          </a:p>
        </p:txBody>
      </p:sp>
      <p:sp>
        <p:nvSpPr>
          <p:cNvPr id="13" name="Espace réservé du texte 12"/>
          <p:cNvSpPr>
            <a:spLocks noGrp="1"/>
          </p:cNvSpPr>
          <p:nvPr>
            <p:ph type="body" sz="quarter" idx="15"/>
          </p:nvPr>
        </p:nvSpPr>
        <p:spPr bwMode="auto">
          <a:xfrm>
            <a:off x="454042" y="455544"/>
            <a:ext cx="6354261" cy="921026"/>
          </a:xfrm>
          <a:prstGeom prst="rect">
            <a:avLst/>
          </a:prstGeom>
        </p:spPr>
        <p:txBody>
          <a:bodyPr/>
          <a:lstStyle>
            <a:lvl1pPr marL="0" indent="0">
              <a:buNone/>
              <a:defRPr sz="3500" b="1" cap="all">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defRPr/>
            </a:pPr>
            <a:r>
              <a:rPr lang="fr-FR"/>
              <a:t>Cliquez pour modifier les styles du texte du masque</a:t>
            </a:r>
            <a:endParaRPr/>
          </a:p>
        </p:txBody>
      </p:sp>
      <p:sp>
        <p:nvSpPr>
          <p:cNvPr id="15" name="Rectangle 14"/>
          <p:cNvSpPr/>
          <p:nvPr userDrawn="1"/>
        </p:nvSpPr>
        <p:spPr bwMode="auto">
          <a:xfrm>
            <a:off x="1" y="388487"/>
            <a:ext cx="304800"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0" name="Image 9"/>
          <p:cNvPicPr>
            <a:picLocks noChangeAspect="1"/>
          </p:cNvPicPr>
          <p:nvPr userDrawn="1"/>
        </p:nvPicPr>
        <p:blipFill>
          <a:blip r:embed="rId2"/>
          <a:stretch/>
        </p:blipFill>
        <p:spPr bwMode="auto">
          <a:xfrm>
            <a:off x="278644" y="6062085"/>
            <a:ext cx="2614574" cy="608741"/>
          </a:xfrm>
          <a:prstGeom prst="rect">
            <a:avLst/>
          </a:prstGeom>
        </p:spPr>
      </p:pic>
    </p:spTree>
    <p:extLst>
      <p:ext uri="{BB962C8B-B14F-4D97-AF65-F5344CB8AC3E}">
        <p14:creationId xmlns:p14="http://schemas.microsoft.com/office/powerpoint/2010/main" val="1374354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Sommaire fond blanc">
    <p:spTree>
      <p:nvGrpSpPr>
        <p:cNvPr id="1" name=""/>
        <p:cNvGrpSpPr/>
        <p:nvPr/>
      </p:nvGrpSpPr>
      <p:grpSpPr bwMode="auto">
        <a:xfrm>
          <a:off x="0" y="0"/>
          <a:ext cx="0" cy="0"/>
          <a:chOff x="0" y="0"/>
          <a:chExt cx="0" cy="0"/>
        </a:xfrm>
      </p:grpSpPr>
      <p:sp>
        <p:nvSpPr>
          <p:cNvPr id="11"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6" name="Espace réservé du texte 15"/>
          <p:cNvSpPr>
            <a:spLocks noGrp="1"/>
          </p:cNvSpPr>
          <p:nvPr>
            <p:ph type="body" sz="quarter" idx="12"/>
          </p:nvPr>
        </p:nvSpPr>
        <p:spPr bwMode="auto">
          <a:xfrm>
            <a:off x="1302455" y="2012879"/>
            <a:ext cx="4089677" cy="3247642"/>
          </a:xfrm>
          <a:prstGeom prst="rect">
            <a:avLst/>
          </a:prstGeom>
        </p:spPr>
        <p:txBody>
          <a:bodyPr/>
          <a:lstStyle>
            <a:lvl1pPr marL="0" indent="0">
              <a:lnSpc>
                <a:spcPct val="100000"/>
              </a:lnSpc>
              <a:buNone/>
              <a:defRPr sz="2000">
                <a:solidFill>
                  <a:srgbClr val="292574"/>
                </a:solidFill>
              </a:defRPr>
            </a:lvl1pPr>
            <a:lvl2pPr marL="180000" indent="0">
              <a:lnSpc>
                <a:spcPct val="100000"/>
              </a:lnSpc>
              <a:buFont typeface="Arial"/>
              <a:buNone/>
              <a:defRPr sz="1800">
                <a:solidFill>
                  <a:srgbClr val="292574"/>
                </a:solidFill>
              </a:defRPr>
            </a:lvl2pPr>
            <a:lvl3pPr marL="540000" indent="-180000">
              <a:lnSpc>
                <a:spcPct val="100000"/>
              </a:lnSpc>
              <a:buFont typeface="Arial"/>
              <a:buChar char="•"/>
              <a:defRPr sz="1600">
                <a:solidFill>
                  <a:srgbClr val="292574"/>
                </a:solidFill>
              </a:defRPr>
            </a:lvl3pPr>
            <a:lvl4pPr marL="720000" indent="-180000">
              <a:lnSpc>
                <a:spcPct val="100000"/>
              </a:lnSpc>
              <a:buFont typeface="Arial"/>
              <a:buChar char="•"/>
              <a:defRPr sz="1400">
                <a:solidFill>
                  <a:srgbClr val="292574"/>
                </a:solidFill>
              </a:defRPr>
            </a:lvl4pPr>
            <a:lvl5pPr marL="900000" indent="-180000">
              <a:lnSpc>
                <a:spcPct val="100000"/>
              </a:lnSpc>
              <a:buFont typeface="Arial"/>
              <a:buChar char="•"/>
              <a:defRPr sz="12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0" name="Espace réservé du texte 15"/>
          <p:cNvSpPr>
            <a:spLocks noGrp="1"/>
          </p:cNvSpPr>
          <p:nvPr>
            <p:ph type="body" sz="quarter" idx="16"/>
          </p:nvPr>
        </p:nvSpPr>
        <p:spPr bwMode="auto">
          <a:xfrm>
            <a:off x="6291958" y="1999456"/>
            <a:ext cx="4089677" cy="3247642"/>
          </a:xfrm>
          <a:prstGeom prst="rect">
            <a:avLst/>
          </a:prstGeom>
        </p:spPr>
        <p:txBody>
          <a:bodyPr/>
          <a:lstStyle>
            <a:lvl1pPr marL="0" indent="0">
              <a:lnSpc>
                <a:spcPct val="100000"/>
              </a:lnSpc>
              <a:buNone/>
              <a:defRPr sz="2000">
                <a:solidFill>
                  <a:srgbClr val="292574"/>
                </a:solidFill>
              </a:defRPr>
            </a:lvl1pPr>
            <a:lvl2pPr marL="180000" indent="0">
              <a:lnSpc>
                <a:spcPct val="100000"/>
              </a:lnSpc>
              <a:buFont typeface="Arial"/>
              <a:buNone/>
              <a:defRPr sz="1800">
                <a:solidFill>
                  <a:srgbClr val="292574"/>
                </a:solidFill>
              </a:defRPr>
            </a:lvl2pPr>
            <a:lvl3pPr marL="540000" indent="-180000">
              <a:lnSpc>
                <a:spcPct val="100000"/>
              </a:lnSpc>
              <a:buFont typeface="Arial"/>
              <a:buChar char="•"/>
              <a:defRPr sz="1600">
                <a:solidFill>
                  <a:srgbClr val="292574"/>
                </a:solidFill>
              </a:defRPr>
            </a:lvl3pPr>
            <a:lvl4pPr marL="720000" indent="-180000">
              <a:lnSpc>
                <a:spcPct val="100000"/>
              </a:lnSpc>
              <a:buFont typeface="Arial"/>
              <a:buChar char="•"/>
              <a:defRPr sz="1400">
                <a:solidFill>
                  <a:srgbClr val="292574"/>
                </a:solidFill>
              </a:defRPr>
            </a:lvl4pPr>
            <a:lvl5pPr marL="900000" indent="-180000">
              <a:lnSpc>
                <a:spcPct val="100000"/>
              </a:lnSpc>
              <a:buFont typeface="Arial"/>
              <a:buChar char="•"/>
              <a:defRPr sz="12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4" name="Titre 1"/>
          <p:cNvSpPr>
            <a:spLocks noGrp="1"/>
          </p:cNvSpPr>
          <p:nvPr>
            <p:ph type="ctrTitle" hasCustomPrompt="1"/>
          </p:nvPr>
        </p:nvSpPr>
        <p:spPr bwMode="auto">
          <a:xfrm>
            <a:off x="0" y="455544"/>
            <a:ext cx="1710705" cy="699403"/>
          </a:xfrm>
          <a:prstGeom prst="rect">
            <a:avLst/>
          </a:prstGeom>
          <a:solidFill>
            <a:srgbClr val="EF7757"/>
          </a:solidFill>
        </p:spPr>
        <p:txBody>
          <a:bodyPr wrap="none" lIns="180000" tIns="72000" rIns="180000" bIns="72000" anchor="ctr" anchorCtr="0">
            <a:spAutoFit/>
          </a:bodyPr>
          <a:lstStyle>
            <a:lvl1pPr algn="l">
              <a:lnSpc>
                <a:spcPct val="100000"/>
              </a:lnSpc>
              <a:defRPr sz="3600" cap="all">
                <a:solidFill>
                  <a:schemeClr val="bg1"/>
                </a:solidFill>
              </a:defRPr>
            </a:lvl1pPr>
          </a:lstStyle>
          <a:p>
            <a:pPr>
              <a:defRPr/>
            </a:pPr>
            <a:r>
              <a:rPr lang="fr-FR"/>
              <a:t>Titre</a:t>
            </a:r>
            <a:endParaRPr/>
          </a:p>
        </p:txBody>
      </p:sp>
      <p:cxnSp>
        <p:nvCxnSpPr>
          <p:cNvPr id="4" name="Connecteur droit 3"/>
          <p:cNvCxnSpPr>
            <a:cxnSpLocks/>
          </p:cNvCxnSpPr>
          <p:nvPr userDrawn="1"/>
        </p:nvCxnSpPr>
        <p:spPr bwMode="auto">
          <a:xfrm>
            <a:off x="5806910" y="1999456"/>
            <a:ext cx="0" cy="3247642"/>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2"/>
          <a:stretch/>
        </p:blipFill>
        <p:spPr bwMode="auto">
          <a:xfrm>
            <a:off x="278644" y="6062085"/>
            <a:ext cx="2614574" cy="608741"/>
          </a:xfrm>
          <a:prstGeom prst="rect">
            <a:avLst/>
          </a:prstGeom>
        </p:spPr>
      </p:pic>
    </p:spTree>
    <p:extLst>
      <p:ext uri="{BB962C8B-B14F-4D97-AF65-F5344CB8AC3E}">
        <p14:creationId xmlns:p14="http://schemas.microsoft.com/office/powerpoint/2010/main" val="2581832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Titre chapitre avec photo">
    <p:spTree>
      <p:nvGrpSpPr>
        <p:cNvPr id="1" name=""/>
        <p:cNvGrpSpPr/>
        <p:nvPr/>
      </p:nvGrpSpPr>
      <p:grpSpPr bwMode="auto">
        <a:xfrm>
          <a:off x="0" y="0"/>
          <a:ext cx="0" cy="0"/>
          <a:chOff x="0" y="0"/>
          <a:chExt cx="0" cy="0"/>
        </a:xfrm>
      </p:grpSpPr>
      <p:sp>
        <p:nvSpPr>
          <p:cNvPr id="5" name="Espace réservé pour une image  4"/>
          <p:cNvSpPr>
            <a:spLocks noGrp="1"/>
          </p:cNvSpPr>
          <p:nvPr>
            <p:ph type="pic" sz="quarter" idx="12"/>
          </p:nvPr>
        </p:nvSpPr>
        <p:spPr bwMode="auto">
          <a:xfrm>
            <a:off x="0" y="0"/>
            <a:ext cx="12192000" cy="5448300"/>
          </a:xfrm>
          <a:prstGeom prst="rect">
            <a:avLst/>
          </a:prstGeom>
        </p:spPr>
        <p:txBody>
          <a:bodyPr/>
          <a:lstStyle>
            <a:lvl1pPr>
              <a:defRPr sz="1400"/>
            </a:lvl1pPr>
          </a:lstStyle>
          <a:p>
            <a:pPr>
              <a:defRPr/>
            </a:pPr>
            <a:endParaRPr lang="fr-FR" dirty="0"/>
          </a:p>
        </p:txBody>
      </p:sp>
      <p:sp>
        <p:nvSpPr>
          <p:cNvPr id="2" name="Titre 1"/>
          <p:cNvSpPr>
            <a:spLocks noGrp="1"/>
          </p:cNvSpPr>
          <p:nvPr>
            <p:ph type="ctrTitle" hasCustomPrompt="1"/>
          </p:nvPr>
        </p:nvSpPr>
        <p:spPr bwMode="auto">
          <a:xfrm>
            <a:off x="509700" y="3019910"/>
            <a:ext cx="5167770" cy="594247"/>
          </a:xfrm>
          <a:prstGeom prst="rect">
            <a:avLst/>
          </a:prstGeom>
          <a:noFill/>
        </p:spPr>
        <p:txBody>
          <a:bodyPr wrap="square" lIns="180000" tIns="72000" rIns="180000" bIns="72000" anchor="ctr" anchorCtr="0">
            <a:spAutoFit/>
          </a:bodyPr>
          <a:lstStyle>
            <a:lvl1pPr algn="l">
              <a:lnSpc>
                <a:spcPts val="3500"/>
              </a:lnSpc>
              <a:defRPr sz="3600" cap="none">
                <a:solidFill>
                  <a:schemeClr val="bg1"/>
                </a:solidFill>
              </a:defRPr>
            </a:lvl1pPr>
          </a:lstStyle>
          <a:p>
            <a:pPr>
              <a:defRPr/>
            </a:pPr>
            <a:r>
              <a:rPr lang="fr-FR"/>
              <a:t>Titre du chapitre</a:t>
            </a:r>
            <a:endParaRPr/>
          </a:p>
        </p:txBody>
      </p:sp>
      <p:sp>
        <p:nvSpPr>
          <p:cNvPr id="11"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pic>
        <p:nvPicPr>
          <p:cNvPr id="8" name="Image 7"/>
          <p:cNvPicPr>
            <a:picLocks noChangeAspect="1"/>
          </p:cNvPicPr>
          <p:nvPr userDrawn="1"/>
        </p:nvPicPr>
        <p:blipFill>
          <a:blip r:embed="rId2"/>
          <a:stretch/>
        </p:blipFill>
        <p:spPr bwMode="auto">
          <a:xfrm>
            <a:off x="278644" y="6062085"/>
            <a:ext cx="2614574" cy="608741"/>
          </a:xfrm>
          <a:prstGeom prst="rect">
            <a:avLst/>
          </a:prstGeom>
        </p:spPr>
      </p:pic>
    </p:spTree>
    <p:extLst>
      <p:ext uri="{BB962C8B-B14F-4D97-AF65-F5344CB8AC3E}">
        <p14:creationId xmlns:p14="http://schemas.microsoft.com/office/powerpoint/2010/main" val="1501610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Titre chapitre sans photo">
    <p:spTree>
      <p:nvGrpSpPr>
        <p:cNvPr id="1" name=""/>
        <p:cNvGrpSpPr/>
        <p:nvPr/>
      </p:nvGrpSpPr>
      <p:grpSpPr bwMode="auto">
        <a:xfrm>
          <a:off x="0" y="0"/>
          <a:ext cx="0" cy="0"/>
          <a:chOff x="0" y="0"/>
          <a:chExt cx="0" cy="0"/>
        </a:xfrm>
      </p:grpSpPr>
      <p:sp>
        <p:nvSpPr>
          <p:cNvPr id="3" name="Rectangle 2"/>
          <p:cNvSpPr/>
          <p:nvPr userDrawn="1"/>
        </p:nvSpPr>
        <p:spPr bwMode="auto">
          <a:xfrm>
            <a:off x="0" y="0"/>
            <a:ext cx="12192000" cy="5448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2" name="Titre 1"/>
          <p:cNvSpPr>
            <a:spLocks noGrp="1"/>
          </p:cNvSpPr>
          <p:nvPr>
            <p:ph type="ctrTitle" hasCustomPrompt="1"/>
          </p:nvPr>
        </p:nvSpPr>
        <p:spPr bwMode="auto">
          <a:xfrm>
            <a:off x="509700" y="3019910"/>
            <a:ext cx="5167770" cy="594247"/>
          </a:xfrm>
          <a:prstGeom prst="rect">
            <a:avLst/>
          </a:prstGeom>
          <a:noFill/>
        </p:spPr>
        <p:txBody>
          <a:bodyPr wrap="square" lIns="180000" tIns="72000" rIns="180000" bIns="72000" anchor="ctr" anchorCtr="0">
            <a:spAutoFit/>
          </a:bodyPr>
          <a:lstStyle>
            <a:lvl1pPr algn="l">
              <a:lnSpc>
                <a:spcPts val="3500"/>
              </a:lnSpc>
              <a:defRPr sz="3600" cap="none">
                <a:solidFill>
                  <a:schemeClr val="bg1"/>
                </a:solidFill>
              </a:defRPr>
            </a:lvl1pPr>
          </a:lstStyle>
          <a:p>
            <a:pPr>
              <a:defRPr/>
            </a:pPr>
            <a:r>
              <a:rPr lang="fr-FR"/>
              <a:t>Titre du chapitre</a:t>
            </a:r>
            <a:endParaRPr/>
          </a:p>
        </p:txBody>
      </p:sp>
      <p:sp>
        <p:nvSpPr>
          <p:cNvPr id="11"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pic>
        <p:nvPicPr>
          <p:cNvPr id="8" name="Image 7"/>
          <p:cNvPicPr>
            <a:picLocks noChangeAspect="1"/>
          </p:cNvPicPr>
          <p:nvPr userDrawn="1"/>
        </p:nvPicPr>
        <p:blipFill>
          <a:blip r:embed="rId2"/>
          <a:stretch/>
        </p:blipFill>
        <p:spPr bwMode="auto">
          <a:xfrm>
            <a:off x="278644" y="6062085"/>
            <a:ext cx="2614574" cy="608741"/>
          </a:xfrm>
          <a:prstGeom prst="rect">
            <a:avLst/>
          </a:prstGeom>
        </p:spPr>
      </p:pic>
    </p:spTree>
    <p:extLst>
      <p:ext uri="{BB962C8B-B14F-4D97-AF65-F5344CB8AC3E}">
        <p14:creationId xmlns:p14="http://schemas.microsoft.com/office/powerpoint/2010/main" val="4178733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Titre chapitre fond blanc">
    <p:spTree>
      <p:nvGrpSpPr>
        <p:cNvPr id="1" name=""/>
        <p:cNvGrpSpPr/>
        <p:nvPr/>
      </p:nvGrpSpPr>
      <p:grpSpPr bwMode="auto">
        <a:xfrm>
          <a:off x="0" y="0"/>
          <a:ext cx="0" cy="0"/>
          <a:chOff x="0" y="0"/>
          <a:chExt cx="0" cy="0"/>
        </a:xfrm>
      </p:grpSpPr>
      <p:sp>
        <p:nvSpPr>
          <p:cNvPr id="2" name="Titre 1"/>
          <p:cNvSpPr>
            <a:spLocks noGrp="1"/>
          </p:cNvSpPr>
          <p:nvPr>
            <p:ph type="ctrTitle" hasCustomPrompt="1"/>
          </p:nvPr>
        </p:nvSpPr>
        <p:spPr bwMode="auto">
          <a:xfrm>
            <a:off x="509700" y="3019910"/>
            <a:ext cx="5167770" cy="594247"/>
          </a:xfrm>
          <a:prstGeom prst="rect">
            <a:avLst/>
          </a:prstGeom>
          <a:solidFill>
            <a:schemeClr val="accent1"/>
          </a:solidFill>
        </p:spPr>
        <p:txBody>
          <a:bodyPr wrap="square" lIns="180000" tIns="72000" rIns="180000" bIns="72000" anchor="ctr" anchorCtr="0">
            <a:spAutoFit/>
          </a:bodyPr>
          <a:lstStyle>
            <a:lvl1pPr algn="l">
              <a:lnSpc>
                <a:spcPts val="3500"/>
              </a:lnSpc>
              <a:defRPr sz="3600" cap="none">
                <a:solidFill>
                  <a:schemeClr val="bg1"/>
                </a:solidFill>
              </a:defRPr>
            </a:lvl1pPr>
          </a:lstStyle>
          <a:p>
            <a:pPr>
              <a:defRPr/>
            </a:pPr>
            <a:r>
              <a:rPr lang="fr-FR"/>
              <a:t>Titre du chapitre</a:t>
            </a:r>
            <a:endParaRPr/>
          </a:p>
        </p:txBody>
      </p:sp>
      <p:sp>
        <p:nvSpPr>
          <p:cNvPr id="11"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pic>
        <p:nvPicPr>
          <p:cNvPr id="6" name="Graphique 5" descr="Point d’insertion vers la droite avec un remplissage uni"/>
          <p:cNvPicPr>
            <a:picLocks noChangeAspect="1"/>
          </p:cNvPicPr>
          <p:nvPr userDrawn="1"/>
        </p:nvPicPr>
        <p:blipFill>
          <a:blip r:embed="rId2"/>
          <a:stretch/>
        </p:blipFill>
        <p:spPr bwMode="auto">
          <a:xfrm>
            <a:off x="5826192" y="2859833"/>
            <a:ext cx="914400" cy="914400"/>
          </a:xfrm>
          <a:prstGeom prst="rect">
            <a:avLst/>
          </a:prstGeom>
        </p:spPr>
      </p:pic>
      <p:pic>
        <p:nvPicPr>
          <p:cNvPr id="8" name="Image 7"/>
          <p:cNvPicPr>
            <a:picLocks noChangeAspect="1"/>
          </p:cNvPicPr>
          <p:nvPr userDrawn="1"/>
        </p:nvPicPr>
        <p:blipFill>
          <a:blip r:embed="rId3"/>
          <a:stretch/>
        </p:blipFill>
        <p:spPr bwMode="auto">
          <a:xfrm>
            <a:off x="278644" y="6062085"/>
            <a:ext cx="2614574" cy="608741"/>
          </a:xfrm>
          <a:prstGeom prst="rect">
            <a:avLst/>
          </a:prstGeom>
        </p:spPr>
      </p:pic>
      <p:sp>
        <p:nvSpPr>
          <p:cNvPr id="7"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1006062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1_Titre chapitre fond blanc">
    <p:spTree>
      <p:nvGrpSpPr>
        <p:cNvPr id="1" name=""/>
        <p:cNvGrpSpPr/>
        <p:nvPr/>
      </p:nvGrpSpPr>
      <p:grpSpPr bwMode="auto">
        <a:xfrm>
          <a:off x="0" y="0"/>
          <a:ext cx="0" cy="0"/>
          <a:chOff x="0" y="0"/>
          <a:chExt cx="0" cy="0"/>
        </a:xfrm>
      </p:grpSpPr>
      <p:sp>
        <p:nvSpPr>
          <p:cNvPr id="2" name="Titre 1"/>
          <p:cNvSpPr>
            <a:spLocks noGrp="1"/>
          </p:cNvSpPr>
          <p:nvPr>
            <p:ph type="ctrTitle" hasCustomPrompt="1"/>
          </p:nvPr>
        </p:nvSpPr>
        <p:spPr bwMode="auto">
          <a:xfrm>
            <a:off x="509700" y="3019910"/>
            <a:ext cx="5167770" cy="594247"/>
          </a:xfrm>
          <a:prstGeom prst="rect">
            <a:avLst/>
          </a:prstGeom>
          <a:solidFill>
            <a:schemeClr val="accent1"/>
          </a:solidFill>
        </p:spPr>
        <p:txBody>
          <a:bodyPr wrap="square" lIns="180000" tIns="72000" rIns="180000" bIns="72000" anchor="ctr" anchorCtr="0">
            <a:spAutoFit/>
          </a:bodyPr>
          <a:lstStyle>
            <a:lvl1pPr algn="l">
              <a:lnSpc>
                <a:spcPts val="3500"/>
              </a:lnSpc>
              <a:defRPr sz="3600" cap="none">
                <a:solidFill>
                  <a:schemeClr val="bg1"/>
                </a:solidFill>
              </a:defRPr>
            </a:lvl1pPr>
          </a:lstStyle>
          <a:p>
            <a:pPr>
              <a:defRPr/>
            </a:pPr>
            <a:r>
              <a:rPr lang="fr-FR"/>
              <a:t>Titre du chapitre</a:t>
            </a:r>
            <a:endParaRPr/>
          </a:p>
        </p:txBody>
      </p:sp>
      <p:sp>
        <p:nvSpPr>
          <p:cNvPr id="11"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pic>
        <p:nvPicPr>
          <p:cNvPr id="6" name="Graphique 5" descr="Point d’insertion vers la droite avec un remplissage uni"/>
          <p:cNvPicPr>
            <a:picLocks noChangeAspect="1"/>
          </p:cNvPicPr>
          <p:nvPr userDrawn="1"/>
        </p:nvPicPr>
        <p:blipFill>
          <a:blip r:embed="rId2"/>
          <a:stretch/>
        </p:blipFill>
        <p:spPr bwMode="auto">
          <a:xfrm>
            <a:off x="5826192" y="2859833"/>
            <a:ext cx="914400" cy="914400"/>
          </a:xfrm>
          <a:prstGeom prst="rect">
            <a:avLst/>
          </a:prstGeom>
        </p:spPr>
      </p:pic>
      <p:sp>
        <p:nvSpPr>
          <p:cNvPr id="7"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3049529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Texte simple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180000" indent="0">
              <a:lnSpc>
                <a:spcPct val="100000"/>
              </a:lnSpc>
              <a:buNone/>
              <a:defRPr>
                <a:solidFill>
                  <a:srgbClr val="292574"/>
                </a:solidFill>
              </a:defRPr>
            </a:lvl2pPr>
            <a:lvl3pPr marL="360000" indent="0">
              <a:lnSpc>
                <a:spcPct val="100000"/>
              </a:lnSpc>
              <a:buNone/>
              <a:defRPr>
                <a:solidFill>
                  <a:srgbClr val="292574"/>
                </a:solidFill>
              </a:defRPr>
            </a:lvl3pPr>
            <a:lvl4pPr marL="540000" indent="0">
              <a:lnSpc>
                <a:spcPct val="100000"/>
              </a:lnSpc>
              <a:buNone/>
              <a:defRPr>
                <a:solidFill>
                  <a:srgbClr val="292574"/>
                </a:solidFill>
              </a:defRPr>
            </a:lvl4pPr>
            <a:lvl5pPr marL="720000" indent="0">
              <a:lnSpc>
                <a:spcPct val="100000"/>
              </a:lnSpc>
              <a:buNone/>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1"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1805706018"/>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1821010735"/>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7_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pic>
        <p:nvPicPr>
          <p:cNvPr id="10" name="Image 9">
            <a:extLst>
              <a:ext uri="{FF2B5EF4-FFF2-40B4-BE49-F238E27FC236}">
                <a16:creationId xmlns:a16="http://schemas.microsoft.com/office/drawing/2014/main" id="{BCE803BD-2754-49CD-8012-372FA495EE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41720" y="6264703"/>
            <a:ext cx="341090" cy="423922"/>
          </a:xfrm>
          <a:prstGeom prst="rect">
            <a:avLst/>
          </a:prstGeom>
        </p:spPr>
      </p:pic>
    </p:spTree>
    <p:extLst>
      <p:ext uri="{BB962C8B-B14F-4D97-AF65-F5344CB8AC3E}">
        <p14:creationId xmlns:p14="http://schemas.microsoft.com/office/powerpoint/2010/main" val="73710076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preserve="1" userDrawn="1">
  <p:cSld name="6_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40103945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BBD752-B017-7446-B8CE-0A7EDA32549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05CB07D-E4A6-C64F-A5D4-2C615C35B053}"/>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4" name="Espace réservé du pied de page 3">
            <a:extLst>
              <a:ext uri="{FF2B5EF4-FFF2-40B4-BE49-F238E27FC236}">
                <a16:creationId xmlns:a16="http://schemas.microsoft.com/office/drawing/2014/main" id="{28C0A4FC-976D-B449-9B96-6C5464F264E6}"/>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BD585E48-DE88-0043-861C-5448A3A8CF68}"/>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10436452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preserve="1" userDrawn="1">
  <p:cSld name="5_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4097370559"/>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preserve="1" userDrawn="1">
  <p:cSld name="4_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241053369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preserve="1" userDrawn="1">
  <p:cSld name="3_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289069152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preserve="1" userDrawn="1">
  <p:cSld name="2_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1157770901"/>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preserve="1" userDrawn="1">
  <p:cSld name="1_Texte simple + puces sur une colonn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2811463"/>
          </a:xfrm>
          <a:prstGeom prst="rect">
            <a:avLst/>
          </a:prstGeom>
        </p:spPr>
        <p:txBody>
          <a:bodyPr/>
          <a:lstStyle>
            <a:lvl1pPr marL="0" indent="0">
              <a:lnSpc>
                <a:spcPct val="100000"/>
              </a:lnSpc>
              <a:buNone/>
              <a:defRPr sz="2800">
                <a:solidFill>
                  <a:srgbClr val="EF7757"/>
                </a:solidFill>
              </a:defRPr>
            </a:lvl1pPr>
            <a:lvl2pPr marL="342900" indent="-180000" defTabSz="720000">
              <a:lnSpc>
                <a:spcPct val="100000"/>
              </a:lnSpc>
              <a:buFont typeface="Arial"/>
              <a:buChar char="•"/>
              <a:tabLst>
                <a:tab pos="180000" algn="l"/>
              </a:tabLst>
              <a:defRPr>
                <a:solidFill>
                  <a:srgbClr val="292574"/>
                </a:solidFill>
              </a:defRPr>
            </a:lvl2pPr>
            <a:lvl3pPr marL="720000" indent="-180000">
              <a:lnSpc>
                <a:spcPct val="100000"/>
              </a:lnSpc>
              <a:buFont typeface="Arial"/>
              <a:buChar char="•"/>
              <a:defRPr>
                <a:solidFill>
                  <a:srgbClr val="292574"/>
                </a:solidFill>
              </a:defRPr>
            </a:lvl3pPr>
            <a:lvl4pPr marL="1044000" indent="-180000">
              <a:lnSpc>
                <a:spcPct val="100000"/>
              </a:lnSpc>
              <a:buFont typeface="Arial"/>
              <a:buChar char="•"/>
              <a:defRPr>
                <a:solidFill>
                  <a:srgbClr val="292574"/>
                </a:solidFill>
              </a:defRPr>
            </a:lvl4pPr>
            <a:lvl5pPr marL="1332000" indent="-180000">
              <a:lnSpc>
                <a:spcPct val="100000"/>
              </a:lnSpc>
              <a:buFont typeface="Arial"/>
              <a:buChar char="•"/>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Rectangle 8"/>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3" name="Image 12"/>
          <p:cNvPicPr>
            <a:picLocks noChangeAspect="1"/>
          </p:cNvPicPr>
          <p:nvPr userDrawn="1"/>
        </p:nvPicPr>
        <p:blipFill>
          <a:blip r:embed="rId2"/>
          <a:stretch/>
        </p:blipFill>
        <p:spPr bwMode="auto">
          <a:xfrm>
            <a:off x="278644" y="6271550"/>
            <a:ext cx="1714913" cy="399276"/>
          </a:xfrm>
          <a:prstGeom prst="rect">
            <a:avLst/>
          </a:prstGeom>
        </p:spPr>
      </p:pic>
      <p:pic>
        <p:nvPicPr>
          <p:cNvPr id="11" name="Image 11" descr="Une image contenant texte&#10;&#10;Description générée automatiquement"/>
          <p:cNvPicPr>
            <a:picLocks noChangeAspect="1"/>
          </p:cNvPicPr>
          <p:nvPr userDrawn="1"/>
        </p:nvPicPr>
        <p:blipFill>
          <a:blip r:embed="rId3"/>
          <a:stretch/>
        </p:blipFill>
        <p:spPr bwMode="auto">
          <a:xfrm>
            <a:off x="1909101" y="6271550"/>
            <a:ext cx="724148" cy="420286"/>
          </a:xfrm>
          <a:prstGeom prst="rect">
            <a:avLst/>
          </a:prstGeom>
        </p:spPr>
      </p:pic>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45673611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preserve="1" userDrawn="1">
  <p:cSld name="Texte simple sur 2 colonnes">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2117899" y="1736079"/>
            <a:ext cx="3601896" cy="3883138"/>
          </a:xfrm>
          <a:prstGeom prst="rect">
            <a:avLst/>
          </a:prstGeom>
        </p:spPr>
        <p:txBody>
          <a:bodyPr/>
          <a:lstStyle>
            <a:lvl1pPr marL="0" indent="0">
              <a:lnSpc>
                <a:spcPct val="100000"/>
              </a:lnSpc>
              <a:buNone/>
              <a:defRPr sz="2000">
                <a:solidFill>
                  <a:srgbClr val="EF7757"/>
                </a:solidFill>
              </a:defRPr>
            </a:lvl1pPr>
            <a:lvl2pPr marL="180000" indent="0">
              <a:lnSpc>
                <a:spcPct val="100000"/>
              </a:lnSpc>
              <a:buFont typeface="Arial"/>
              <a:buNone/>
              <a:defRPr sz="1800">
                <a:solidFill>
                  <a:srgbClr val="292574"/>
                </a:solidFill>
              </a:defRPr>
            </a:lvl2pPr>
            <a:lvl3pPr marL="360000" indent="-180000">
              <a:lnSpc>
                <a:spcPct val="100000"/>
              </a:lnSpc>
              <a:buFont typeface="Arial"/>
              <a:buChar char="•"/>
              <a:defRPr sz="1600">
                <a:solidFill>
                  <a:srgbClr val="292574"/>
                </a:solidFill>
              </a:defRPr>
            </a:lvl3pPr>
            <a:lvl4pPr marL="540000" indent="-180000">
              <a:lnSpc>
                <a:spcPct val="100000"/>
              </a:lnSpc>
              <a:buFont typeface="Arial"/>
              <a:buChar char="•"/>
              <a:defRPr sz="1400">
                <a:solidFill>
                  <a:srgbClr val="292574"/>
                </a:solidFill>
              </a:defRPr>
            </a:lvl4pPr>
            <a:lvl5pPr marL="720000" indent="-180000">
              <a:lnSpc>
                <a:spcPct val="100000"/>
              </a:lnSpc>
              <a:buFont typeface="Arial"/>
              <a:buChar char="•"/>
              <a:defRPr sz="13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1" name="Espace réservé du texte 15"/>
          <p:cNvSpPr>
            <a:spLocks noGrp="1"/>
          </p:cNvSpPr>
          <p:nvPr>
            <p:ph type="body" sz="quarter" idx="13"/>
          </p:nvPr>
        </p:nvSpPr>
        <p:spPr bwMode="auto">
          <a:xfrm>
            <a:off x="6385020" y="1736079"/>
            <a:ext cx="3601896" cy="3883138"/>
          </a:xfrm>
          <a:prstGeom prst="rect">
            <a:avLst/>
          </a:prstGeom>
        </p:spPr>
        <p:txBody>
          <a:bodyPr/>
          <a:lstStyle>
            <a:lvl1pPr marL="0" indent="0">
              <a:lnSpc>
                <a:spcPct val="100000"/>
              </a:lnSpc>
              <a:buNone/>
              <a:defRPr sz="2000">
                <a:solidFill>
                  <a:srgbClr val="EF7757"/>
                </a:solidFill>
              </a:defRPr>
            </a:lvl1pPr>
            <a:lvl2pPr marL="0" indent="0">
              <a:lnSpc>
                <a:spcPct val="100000"/>
              </a:lnSpc>
              <a:buFont typeface="Arial"/>
              <a:buNone/>
              <a:defRPr sz="1800">
                <a:solidFill>
                  <a:srgbClr val="292574"/>
                </a:solidFill>
              </a:defRPr>
            </a:lvl2pPr>
            <a:lvl3pPr marL="360000" indent="-180000">
              <a:lnSpc>
                <a:spcPct val="100000"/>
              </a:lnSpc>
              <a:buFont typeface="Arial"/>
              <a:buChar char="•"/>
              <a:defRPr sz="1600">
                <a:solidFill>
                  <a:srgbClr val="292574"/>
                </a:solidFill>
              </a:defRPr>
            </a:lvl3pPr>
            <a:lvl4pPr marL="540000" indent="-180000">
              <a:lnSpc>
                <a:spcPct val="100000"/>
              </a:lnSpc>
              <a:buFont typeface="Arial"/>
              <a:buChar char="•"/>
              <a:defRPr sz="1400">
                <a:solidFill>
                  <a:srgbClr val="292574"/>
                </a:solidFill>
              </a:defRPr>
            </a:lvl4pPr>
            <a:lvl5pPr marL="720000" indent="-180000">
              <a:lnSpc>
                <a:spcPct val="100000"/>
              </a:lnSpc>
              <a:buFont typeface="Arial"/>
              <a:buChar char="•"/>
              <a:defRPr sz="13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2" name="Rectangle 11"/>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0"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425321911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preserve="1" userDrawn="1">
  <p:cSld name="Texte 2 colonnes + image fond">
    <p:spTree>
      <p:nvGrpSpPr>
        <p:cNvPr id="1" name=""/>
        <p:cNvGrpSpPr/>
        <p:nvPr/>
      </p:nvGrpSpPr>
      <p:grpSpPr bwMode="auto">
        <a:xfrm>
          <a:off x="0" y="0"/>
          <a:ext cx="0" cy="0"/>
          <a:chOff x="0" y="0"/>
          <a:chExt cx="0" cy="0"/>
        </a:xfrm>
      </p:grpSpPr>
      <p:sp>
        <p:nvSpPr>
          <p:cNvPr id="8" name="Espace réservé pour une image  7"/>
          <p:cNvSpPr>
            <a:spLocks noGrp="1"/>
          </p:cNvSpPr>
          <p:nvPr>
            <p:ph type="pic" sz="quarter" idx="14"/>
          </p:nvPr>
        </p:nvSpPr>
        <p:spPr bwMode="auto">
          <a:xfrm>
            <a:off x="1" y="1362075"/>
            <a:ext cx="12192000" cy="4286250"/>
          </a:xfrm>
          <a:prstGeom prst="rect">
            <a:avLst/>
          </a:prstGeom>
        </p:spPr>
        <p:txBody>
          <a:bodyPr/>
          <a:lstStyle>
            <a:lvl1pPr>
              <a:defRPr sz="1400"/>
            </a:lvl1pPr>
          </a:lstStyle>
          <a:p>
            <a:pPr>
              <a:defRPr/>
            </a:pPr>
            <a:endParaRPr lang="fr-FR" dirty="0"/>
          </a:p>
        </p:txBody>
      </p:sp>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2117899" y="1736079"/>
            <a:ext cx="3601896" cy="2807929"/>
          </a:xfrm>
          <a:prstGeom prst="rect">
            <a:avLst/>
          </a:prstGeom>
          <a:solidFill>
            <a:srgbClr val="FFFFFF">
              <a:alpha val="69804"/>
            </a:srgbClr>
          </a:solidFill>
        </p:spPr>
        <p:txBody>
          <a:bodyPr/>
          <a:lstStyle>
            <a:lvl1pPr marL="0" indent="0">
              <a:lnSpc>
                <a:spcPct val="100000"/>
              </a:lnSpc>
              <a:buNone/>
              <a:defRPr sz="2000" b="1">
                <a:solidFill>
                  <a:schemeClr val="accent2"/>
                </a:solidFill>
              </a:defRPr>
            </a:lvl1pPr>
            <a:lvl2pPr marL="180000" indent="0">
              <a:lnSpc>
                <a:spcPct val="100000"/>
              </a:lnSpc>
              <a:buFont typeface="Arial"/>
              <a:buNone/>
              <a:defRPr sz="1800">
                <a:solidFill>
                  <a:srgbClr val="292574"/>
                </a:solidFill>
              </a:defRPr>
            </a:lvl2pPr>
            <a:lvl3pPr marL="360000" indent="-180000">
              <a:lnSpc>
                <a:spcPct val="100000"/>
              </a:lnSpc>
              <a:buFont typeface="Arial"/>
              <a:buChar char="•"/>
              <a:defRPr sz="1600">
                <a:solidFill>
                  <a:srgbClr val="292574"/>
                </a:solidFill>
              </a:defRPr>
            </a:lvl3pPr>
            <a:lvl4pPr marL="540000" indent="-180000">
              <a:lnSpc>
                <a:spcPct val="100000"/>
              </a:lnSpc>
              <a:buFont typeface="Arial"/>
              <a:buChar char="•"/>
              <a:defRPr sz="1400">
                <a:solidFill>
                  <a:srgbClr val="292574"/>
                </a:solidFill>
              </a:defRPr>
            </a:lvl4pPr>
            <a:lvl5pPr marL="720000" indent="-180000">
              <a:lnSpc>
                <a:spcPct val="100000"/>
              </a:lnSpc>
              <a:buFont typeface="Arial"/>
              <a:buChar char="•"/>
              <a:defRPr sz="13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1" name="Espace réservé du texte 15"/>
          <p:cNvSpPr>
            <a:spLocks noGrp="1"/>
          </p:cNvSpPr>
          <p:nvPr>
            <p:ph type="body" sz="quarter" idx="13"/>
          </p:nvPr>
        </p:nvSpPr>
        <p:spPr bwMode="auto">
          <a:xfrm>
            <a:off x="6385020" y="1736079"/>
            <a:ext cx="3601896" cy="2807929"/>
          </a:xfrm>
          <a:prstGeom prst="rect">
            <a:avLst/>
          </a:prstGeom>
          <a:solidFill>
            <a:srgbClr val="FFFFFF">
              <a:alpha val="69804"/>
            </a:srgbClr>
          </a:solidFill>
        </p:spPr>
        <p:txBody>
          <a:bodyPr/>
          <a:lstStyle>
            <a:lvl1pPr marL="0" indent="0">
              <a:lnSpc>
                <a:spcPct val="100000"/>
              </a:lnSpc>
              <a:buNone/>
              <a:defRPr sz="2000" b="1">
                <a:solidFill>
                  <a:schemeClr val="accent2"/>
                </a:solidFill>
              </a:defRPr>
            </a:lvl1pPr>
            <a:lvl2pPr marL="180000" indent="0">
              <a:lnSpc>
                <a:spcPct val="100000"/>
              </a:lnSpc>
              <a:buFont typeface="Arial"/>
              <a:buNone/>
              <a:defRPr sz="1800">
                <a:solidFill>
                  <a:srgbClr val="292574"/>
                </a:solidFill>
              </a:defRPr>
            </a:lvl2pPr>
            <a:lvl3pPr marL="540000" indent="-180000">
              <a:lnSpc>
                <a:spcPct val="100000"/>
              </a:lnSpc>
              <a:buFont typeface="Arial"/>
              <a:buChar char="•"/>
              <a:defRPr sz="1600">
                <a:solidFill>
                  <a:srgbClr val="292574"/>
                </a:solidFill>
              </a:defRPr>
            </a:lvl3pPr>
            <a:lvl4pPr marL="720000" indent="-180000">
              <a:lnSpc>
                <a:spcPct val="100000"/>
              </a:lnSpc>
              <a:buFont typeface="Arial"/>
              <a:buChar char="•"/>
              <a:defRPr sz="1400">
                <a:solidFill>
                  <a:srgbClr val="292574"/>
                </a:solidFill>
              </a:defRPr>
            </a:lvl4pPr>
            <a:lvl5pPr marL="900000" indent="-180000">
              <a:lnSpc>
                <a:spcPct val="100000"/>
              </a:lnSpc>
              <a:buFont typeface="Arial"/>
              <a:buChar char="•"/>
              <a:defRPr sz="13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12" name="Rectangle 11"/>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pic>
        <p:nvPicPr>
          <p:cNvPr id="19" name="Image 18"/>
          <p:cNvPicPr>
            <a:picLocks noChangeAspect="1"/>
          </p:cNvPicPr>
          <p:nvPr userDrawn="1"/>
        </p:nvPicPr>
        <p:blipFill>
          <a:blip r:embed="rId2"/>
          <a:stretch/>
        </p:blipFill>
        <p:spPr bwMode="auto">
          <a:xfrm>
            <a:off x="278644" y="6211558"/>
            <a:ext cx="1972580" cy="459268"/>
          </a:xfrm>
          <a:prstGeom prst="rect">
            <a:avLst/>
          </a:prstGeom>
        </p:spPr>
      </p:pic>
      <p:sp>
        <p:nvSpPr>
          <p:cNvPr id="15"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416031023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preserve="1" userDrawn="1">
  <p:cSld name="Texte + 1 photo">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Espace réservé du texte 15"/>
          <p:cNvSpPr>
            <a:spLocks noGrp="1"/>
          </p:cNvSpPr>
          <p:nvPr>
            <p:ph type="body" sz="quarter" idx="12"/>
          </p:nvPr>
        </p:nvSpPr>
        <p:spPr bwMode="auto">
          <a:xfrm>
            <a:off x="453600" y="1612800"/>
            <a:ext cx="5014022" cy="3883138"/>
          </a:xfrm>
          <a:prstGeom prst="rect">
            <a:avLst/>
          </a:prstGeom>
        </p:spPr>
        <p:txBody>
          <a:bodyPr/>
          <a:lstStyle>
            <a:lvl1pPr marL="0" indent="0">
              <a:lnSpc>
                <a:spcPct val="100000"/>
              </a:lnSpc>
              <a:buNone/>
              <a:defRPr sz="2000">
                <a:solidFill>
                  <a:srgbClr val="EF7757"/>
                </a:solidFill>
              </a:defRPr>
            </a:lvl1pPr>
            <a:lvl2pPr marL="180000" indent="0">
              <a:lnSpc>
                <a:spcPct val="100000"/>
              </a:lnSpc>
              <a:buFont typeface="Arial"/>
              <a:buNone/>
              <a:defRPr sz="1800">
                <a:solidFill>
                  <a:srgbClr val="292574"/>
                </a:solidFill>
              </a:defRPr>
            </a:lvl2pPr>
            <a:lvl3pPr marL="360000" indent="-180000">
              <a:lnSpc>
                <a:spcPct val="100000"/>
              </a:lnSpc>
              <a:buFont typeface="Arial"/>
              <a:buChar char="•"/>
              <a:defRPr sz="1600">
                <a:solidFill>
                  <a:srgbClr val="292574"/>
                </a:solidFill>
              </a:defRPr>
            </a:lvl3pPr>
            <a:lvl4pPr marL="540000" indent="-180000">
              <a:lnSpc>
                <a:spcPct val="100000"/>
              </a:lnSpc>
              <a:buFont typeface="Arial"/>
              <a:buChar char="•"/>
              <a:defRPr sz="1400">
                <a:solidFill>
                  <a:srgbClr val="292574"/>
                </a:solidFill>
              </a:defRPr>
            </a:lvl4pPr>
            <a:lvl5pPr marL="720000" indent="-180000">
              <a:lnSpc>
                <a:spcPct val="100000"/>
              </a:lnSpc>
              <a:buFont typeface="Arial"/>
              <a:buChar char="•"/>
              <a:defRPr sz="13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7" name="Espace réservé pour une image  6"/>
          <p:cNvSpPr>
            <a:spLocks noGrp="1"/>
          </p:cNvSpPr>
          <p:nvPr>
            <p:ph type="pic" sz="quarter" idx="13"/>
          </p:nvPr>
        </p:nvSpPr>
        <p:spPr bwMode="auto">
          <a:xfrm>
            <a:off x="5826125" y="1612788"/>
            <a:ext cx="5489575" cy="3883138"/>
          </a:xfrm>
          <a:prstGeom prst="rect">
            <a:avLst/>
          </a:prstGeom>
        </p:spPr>
        <p:txBody>
          <a:bodyPr/>
          <a:lstStyle>
            <a:lvl1pPr>
              <a:defRPr sz="1200"/>
            </a:lvl1pPr>
          </a:lstStyle>
          <a:p>
            <a:pPr>
              <a:defRPr/>
            </a:pPr>
            <a:endParaRPr lang="fr-FR" dirty="0"/>
          </a:p>
        </p:txBody>
      </p:sp>
      <p:sp>
        <p:nvSpPr>
          <p:cNvPr id="10" name="Rectangle 9"/>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1"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150556321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Texte + 2 photos">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9" name="Espace réservé du texte 15"/>
          <p:cNvSpPr>
            <a:spLocks noGrp="1"/>
          </p:cNvSpPr>
          <p:nvPr>
            <p:ph type="body" sz="quarter" idx="12"/>
          </p:nvPr>
        </p:nvSpPr>
        <p:spPr bwMode="auto">
          <a:xfrm>
            <a:off x="453600" y="1612800"/>
            <a:ext cx="2940049" cy="3883138"/>
          </a:xfrm>
          <a:prstGeom prst="rect">
            <a:avLst/>
          </a:prstGeom>
        </p:spPr>
        <p:txBody>
          <a:bodyPr/>
          <a:lstStyle>
            <a:lvl1pPr marL="0" indent="0">
              <a:lnSpc>
                <a:spcPct val="100000"/>
              </a:lnSpc>
              <a:buNone/>
              <a:defRPr sz="2000">
                <a:solidFill>
                  <a:srgbClr val="EF7757"/>
                </a:solidFill>
              </a:defRPr>
            </a:lvl1pPr>
            <a:lvl2pPr marL="180000" indent="0">
              <a:lnSpc>
                <a:spcPct val="100000"/>
              </a:lnSpc>
              <a:buFont typeface="Arial"/>
              <a:buNone/>
              <a:defRPr sz="1800">
                <a:solidFill>
                  <a:srgbClr val="292574"/>
                </a:solidFill>
              </a:defRPr>
            </a:lvl2pPr>
            <a:lvl3pPr marL="180000" indent="0">
              <a:lnSpc>
                <a:spcPct val="100000"/>
              </a:lnSpc>
              <a:buFont typeface="Arial"/>
              <a:buNone/>
              <a:defRPr sz="1600">
                <a:solidFill>
                  <a:srgbClr val="292574"/>
                </a:solidFill>
              </a:defRPr>
            </a:lvl3pPr>
            <a:lvl4pPr marL="360000" indent="0">
              <a:lnSpc>
                <a:spcPct val="100000"/>
              </a:lnSpc>
              <a:buFont typeface="Arial"/>
              <a:buNone/>
              <a:defRPr sz="1400">
                <a:solidFill>
                  <a:srgbClr val="292574"/>
                </a:solidFill>
              </a:defRPr>
            </a:lvl4pPr>
            <a:lvl5pPr marL="720000" indent="-180000">
              <a:lnSpc>
                <a:spcPct val="100000"/>
              </a:lnSpc>
              <a:buFont typeface="Arial"/>
              <a:buChar char="•"/>
              <a:defRPr sz="1300">
                <a:solidFill>
                  <a:srgbClr val="292574"/>
                </a:solidFill>
              </a:defRPr>
            </a:lvl5pPr>
            <a:lvl6pPr marL="2286000" indent="0">
              <a:buFont typeface="Arial"/>
              <a:buNone/>
              <a:defRPr/>
            </a:lvl6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p:txBody>
      </p:sp>
      <p:sp>
        <p:nvSpPr>
          <p:cNvPr id="7" name="Espace réservé pour une image  6"/>
          <p:cNvSpPr>
            <a:spLocks noGrp="1"/>
          </p:cNvSpPr>
          <p:nvPr>
            <p:ph type="pic" sz="quarter" idx="13"/>
          </p:nvPr>
        </p:nvSpPr>
        <p:spPr bwMode="auto">
          <a:xfrm>
            <a:off x="4119952" y="1234911"/>
            <a:ext cx="3147621" cy="4496586"/>
          </a:xfrm>
          <a:prstGeom prst="rect">
            <a:avLst/>
          </a:prstGeom>
        </p:spPr>
        <p:txBody>
          <a:bodyPr/>
          <a:lstStyle>
            <a:lvl1pPr>
              <a:defRPr sz="1200"/>
            </a:lvl1pPr>
          </a:lstStyle>
          <a:p>
            <a:pPr>
              <a:defRPr/>
            </a:pPr>
            <a:endParaRPr lang="fr-FR" dirty="0"/>
          </a:p>
        </p:txBody>
      </p:sp>
      <p:sp>
        <p:nvSpPr>
          <p:cNvPr id="10" name="Espace réservé pour une image  6"/>
          <p:cNvSpPr>
            <a:spLocks noGrp="1"/>
          </p:cNvSpPr>
          <p:nvPr>
            <p:ph type="pic" sz="quarter" idx="14"/>
          </p:nvPr>
        </p:nvSpPr>
        <p:spPr bwMode="auto">
          <a:xfrm>
            <a:off x="7976728" y="1234909"/>
            <a:ext cx="3147621" cy="4496585"/>
          </a:xfrm>
          <a:prstGeom prst="rect">
            <a:avLst/>
          </a:prstGeom>
        </p:spPr>
        <p:txBody>
          <a:bodyPr/>
          <a:lstStyle>
            <a:lvl1pPr>
              <a:defRPr sz="1200"/>
            </a:lvl1pPr>
          </a:lstStyle>
          <a:p>
            <a:pPr>
              <a:defRPr/>
            </a:pPr>
            <a:endParaRPr lang="fr-FR" dirty="0"/>
          </a:p>
        </p:txBody>
      </p:sp>
      <p:sp>
        <p:nvSpPr>
          <p:cNvPr id="11" name="Rectangle 10"/>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182347117"/>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Verbatim + 1 photo">
    <p:spTree>
      <p:nvGrpSpPr>
        <p:cNvPr id="1" name=""/>
        <p:cNvGrpSpPr/>
        <p:nvPr/>
      </p:nvGrpSpPr>
      <p:grpSpPr bwMode="auto">
        <a:xfrm>
          <a:off x="0" y="0"/>
          <a:ext cx="0" cy="0"/>
          <a:chOff x="0" y="0"/>
          <a:chExt cx="0" cy="0"/>
        </a:xfrm>
      </p:grpSpPr>
      <p:sp>
        <p:nvSpPr>
          <p:cNvPr id="9" name="Espace réservé du texte 15"/>
          <p:cNvSpPr>
            <a:spLocks noGrp="1"/>
          </p:cNvSpPr>
          <p:nvPr>
            <p:ph type="body" sz="quarter" idx="12"/>
          </p:nvPr>
        </p:nvSpPr>
        <p:spPr bwMode="auto">
          <a:xfrm>
            <a:off x="500089" y="2928508"/>
            <a:ext cx="5014022" cy="1981421"/>
          </a:xfrm>
          <a:prstGeom prst="rect">
            <a:avLst/>
          </a:prstGeom>
          <a:noFill/>
          <a:ln>
            <a:noFill/>
          </a:ln>
        </p:spPr>
        <p:txBody>
          <a:bodyPr tIns="216000"/>
          <a:lstStyle>
            <a:lvl1pPr marL="0" indent="0" algn="ctr">
              <a:lnSpc>
                <a:spcPct val="100000"/>
              </a:lnSpc>
              <a:buNone/>
              <a:defRPr sz="2000" i="1">
                <a:solidFill>
                  <a:schemeClr val="accent2"/>
                </a:solidFill>
              </a:defRPr>
            </a:lvl1pPr>
            <a:lvl2pPr marL="0" indent="0">
              <a:lnSpc>
                <a:spcPct val="100000"/>
              </a:lnSpc>
              <a:buFont typeface="Arial"/>
              <a:buNone/>
              <a:defRPr sz="1800">
                <a:solidFill>
                  <a:srgbClr val="292574"/>
                </a:solidFill>
              </a:defRPr>
            </a:lvl2pPr>
            <a:lvl3pPr marL="285750" indent="-285750">
              <a:lnSpc>
                <a:spcPct val="100000"/>
              </a:lnSpc>
              <a:buFont typeface="Arial"/>
              <a:buChar char="•"/>
              <a:defRPr sz="1600">
                <a:solidFill>
                  <a:srgbClr val="292574"/>
                </a:solidFill>
              </a:defRPr>
            </a:lvl3pPr>
            <a:lvl4pPr marL="285750" indent="-285750">
              <a:lnSpc>
                <a:spcPct val="100000"/>
              </a:lnSpc>
              <a:buFont typeface="Arial"/>
              <a:buChar char="•"/>
              <a:defRPr sz="1400">
                <a:solidFill>
                  <a:srgbClr val="292574"/>
                </a:solidFill>
              </a:defRPr>
            </a:lvl4pPr>
            <a:lvl5pPr marL="0" indent="0">
              <a:lnSpc>
                <a:spcPct val="100000"/>
              </a:lnSpc>
              <a:buFont typeface="Arial"/>
              <a:buNone/>
              <a:defRPr sz="1300">
                <a:solidFill>
                  <a:srgbClr val="292574"/>
                </a:solidFill>
              </a:defRPr>
            </a:lvl5pPr>
            <a:lvl6pPr marL="2286000" indent="0">
              <a:buFont typeface="Arial"/>
              <a:buNone/>
              <a:defRPr/>
            </a:lvl6pPr>
          </a:lstStyle>
          <a:p>
            <a:pPr lvl="0">
              <a:defRPr/>
            </a:pPr>
            <a:r>
              <a:rPr lang="fr-FR"/>
              <a:t>Cliquez pour modifier les styles du texte du masque</a:t>
            </a:r>
            <a:endParaRPr/>
          </a:p>
          <a:p>
            <a:pPr lvl="4">
              <a:defRPr/>
            </a:pPr>
            <a:endParaRPr lang="fr-FR"/>
          </a:p>
        </p:txBody>
      </p:sp>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7" name="Espace réservé pour une image  6"/>
          <p:cNvSpPr>
            <a:spLocks noGrp="1"/>
          </p:cNvSpPr>
          <p:nvPr>
            <p:ph type="pic" sz="quarter" idx="13"/>
          </p:nvPr>
        </p:nvSpPr>
        <p:spPr bwMode="auto">
          <a:xfrm>
            <a:off x="5826125" y="1612788"/>
            <a:ext cx="5489575" cy="3883138"/>
          </a:xfrm>
          <a:prstGeom prst="rect">
            <a:avLst/>
          </a:prstGeom>
        </p:spPr>
        <p:txBody>
          <a:bodyPr/>
          <a:lstStyle>
            <a:lvl1pPr>
              <a:defRPr sz="1200"/>
            </a:lvl1pPr>
          </a:lstStyle>
          <a:p>
            <a:pPr>
              <a:defRPr/>
            </a:pPr>
            <a:endParaRPr lang="fr-FR" dirty="0"/>
          </a:p>
        </p:txBody>
      </p:sp>
      <p:pic>
        <p:nvPicPr>
          <p:cNvPr id="23" name="Image 22"/>
          <p:cNvPicPr>
            <a:picLocks noChangeAspect="1"/>
          </p:cNvPicPr>
          <p:nvPr userDrawn="1"/>
        </p:nvPicPr>
        <p:blipFill>
          <a:blip r:embed="rId2"/>
          <a:stretch/>
        </p:blipFill>
        <p:spPr bwMode="auto">
          <a:xfrm>
            <a:off x="2674443" y="2412747"/>
            <a:ext cx="665313" cy="665313"/>
          </a:xfrm>
          <a:prstGeom prst="rect">
            <a:avLst/>
          </a:prstGeom>
        </p:spPr>
      </p:pic>
      <p:sp>
        <p:nvSpPr>
          <p:cNvPr id="11" name="Rectangle 10"/>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83108335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AEA0AF6-97A5-E44C-AA63-9BF7C2DD28DD}"/>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3" name="Espace réservé du pied de page 2">
            <a:extLst>
              <a:ext uri="{FF2B5EF4-FFF2-40B4-BE49-F238E27FC236}">
                <a16:creationId xmlns:a16="http://schemas.microsoft.com/office/drawing/2014/main" id="{8368C7B1-EDB6-B741-8178-7A1BAB932D5B}"/>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6B52363-8270-6A40-B56F-29CBC1766962}"/>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1667409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Graphiqu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524117"/>
          </a:xfrm>
          <a:prstGeom prst="rect">
            <a:avLst/>
          </a:prstGeom>
        </p:spPr>
        <p:txBody>
          <a:bodyPr/>
          <a:lstStyle>
            <a:lvl1pPr marL="0" indent="0">
              <a:lnSpc>
                <a:spcPct val="100000"/>
              </a:lnSpc>
              <a:buNone/>
              <a:defRPr sz="2000" b="1">
                <a:solidFill>
                  <a:srgbClr val="EF7757"/>
                </a:solidFill>
              </a:defRPr>
            </a:lvl1pPr>
            <a:lvl2pPr marL="0" indent="0">
              <a:lnSpc>
                <a:spcPct val="100000"/>
              </a:lnSpc>
              <a:buNone/>
              <a:defRPr>
                <a:solidFill>
                  <a:srgbClr val="292574"/>
                </a:solidFill>
              </a:defRPr>
            </a:lvl2pPr>
            <a:lvl3pPr marL="0" indent="0">
              <a:lnSpc>
                <a:spcPct val="100000"/>
              </a:lnSpc>
              <a:buNone/>
              <a:defRPr>
                <a:solidFill>
                  <a:srgbClr val="292574"/>
                </a:solidFill>
              </a:defRPr>
            </a:lvl3pPr>
            <a:lvl4pPr marL="0" indent="0">
              <a:lnSpc>
                <a:spcPct val="100000"/>
              </a:lnSpc>
              <a:buNone/>
              <a:defRPr>
                <a:solidFill>
                  <a:srgbClr val="292574"/>
                </a:solidFill>
              </a:defRPr>
            </a:lvl4pPr>
            <a:lvl5pPr marL="0" indent="0">
              <a:lnSpc>
                <a:spcPct val="100000"/>
              </a:lnSpc>
              <a:buNone/>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7" name="Espace réservé du graphique 6"/>
          <p:cNvSpPr>
            <a:spLocks noGrp="1"/>
          </p:cNvSpPr>
          <p:nvPr>
            <p:ph type="chart" sz="quarter" idx="13"/>
          </p:nvPr>
        </p:nvSpPr>
        <p:spPr bwMode="auto">
          <a:xfrm>
            <a:off x="454042" y="2324407"/>
            <a:ext cx="3819525" cy="2921000"/>
          </a:xfrm>
          <a:prstGeom prst="rect">
            <a:avLst/>
          </a:prstGeom>
        </p:spPr>
        <p:txBody>
          <a:bodyPr/>
          <a:lstStyle>
            <a:lvl1pPr>
              <a:defRPr sz="1800"/>
            </a:lvl1pPr>
          </a:lstStyle>
          <a:p>
            <a:pPr>
              <a:defRPr/>
            </a:pPr>
            <a:endParaRPr lang="fr-FR" dirty="0"/>
          </a:p>
        </p:txBody>
      </p:sp>
      <p:sp>
        <p:nvSpPr>
          <p:cNvPr id="13" name="Espace réservé du graphique 6"/>
          <p:cNvSpPr>
            <a:spLocks noGrp="1"/>
          </p:cNvSpPr>
          <p:nvPr>
            <p:ph type="chart" sz="quarter" idx="14"/>
          </p:nvPr>
        </p:nvSpPr>
        <p:spPr bwMode="auto">
          <a:xfrm>
            <a:off x="4730135" y="2324407"/>
            <a:ext cx="6584787" cy="2921000"/>
          </a:xfrm>
          <a:prstGeom prst="rect">
            <a:avLst/>
          </a:prstGeom>
        </p:spPr>
        <p:txBody>
          <a:bodyPr/>
          <a:lstStyle>
            <a:lvl1pPr>
              <a:defRPr sz="1800"/>
            </a:lvl1pPr>
          </a:lstStyle>
          <a:p>
            <a:pPr>
              <a:defRPr/>
            </a:pPr>
            <a:endParaRPr lang="fr-FR" dirty="0"/>
          </a:p>
        </p:txBody>
      </p:sp>
      <p:sp>
        <p:nvSpPr>
          <p:cNvPr id="11" name="Rectangle 10"/>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2"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spTree>
    <p:extLst>
      <p:ext uri="{BB962C8B-B14F-4D97-AF65-F5344CB8AC3E}">
        <p14:creationId xmlns:p14="http://schemas.microsoft.com/office/powerpoint/2010/main" val="566444020"/>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Tableau">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4042" y="426958"/>
            <a:ext cx="10860880" cy="630941"/>
          </a:xfrm>
          <a:prstGeom prst="rect">
            <a:avLst/>
          </a:prstGeom>
        </p:spPr>
        <p:txBody>
          <a:bodyPr wrap="square" anchor="ctr" anchorCtr="0">
            <a:spAutoFit/>
          </a:bodyPr>
          <a:lstStyle>
            <a:lvl1pPr>
              <a:lnSpc>
                <a:spcPct val="100000"/>
              </a:lnSpc>
              <a:defRPr sz="3500" b="1" cap="all">
                <a:solidFill>
                  <a:srgbClr val="EF7757"/>
                </a:solidFill>
              </a:defRPr>
            </a:lvl1pPr>
          </a:lstStyle>
          <a:p>
            <a:pPr>
              <a:defRPr/>
            </a:pPr>
            <a:r>
              <a:rPr lang="fr-FR"/>
              <a:t>Modifiez le style du titre</a:t>
            </a:r>
            <a:endParaRPr/>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54043" y="1612593"/>
            <a:ext cx="10860880" cy="524117"/>
          </a:xfrm>
          <a:prstGeom prst="rect">
            <a:avLst/>
          </a:prstGeom>
        </p:spPr>
        <p:txBody>
          <a:bodyPr/>
          <a:lstStyle>
            <a:lvl1pPr marL="0" indent="0">
              <a:lnSpc>
                <a:spcPct val="100000"/>
              </a:lnSpc>
              <a:buNone/>
              <a:defRPr sz="2000" b="1">
                <a:solidFill>
                  <a:schemeClr val="accent2"/>
                </a:solidFill>
              </a:defRPr>
            </a:lvl1pPr>
            <a:lvl2pPr marL="0" indent="0">
              <a:lnSpc>
                <a:spcPct val="100000"/>
              </a:lnSpc>
              <a:buNone/>
              <a:defRPr>
                <a:solidFill>
                  <a:srgbClr val="292574"/>
                </a:solidFill>
              </a:defRPr>
            </a:lvl2pPr>
            <a:lvl3pPr marL="0" indent="0">
              <a:lnSpc>
                <a:spcPct val="100000"/>
              </a:lnSpc>
              <a:buNone/>
              <a:defRPr>
                <a:solidFill>
                  <a:srgbClr val="292574"/>
                </a:solidFill>
              </a:defRPr>
            </a:lvl3pPr>
            <a:lvl4pPr marL="0" indent="0">
              <a:lnSpc>
                <a:spcPct val="100000"/>
              </a:lnSpc>
              <a:buNone/>
              <a:defRPr>
                <a:solidFill>
                  <a:srgbClr val="292574"/>
                </a:solidFill>
              </a:defRPr>
            </a:lvl4pPr>
            <a:lvl5pPr marL="0" indent="0">
              <a:lnSpc>
                <a:spcPct val="100000"/>
              </a:lnSpc>
              <a:buNone/>
              <a:defRPr sz="1600">
                <a:solidFill>
                  <a:srgbClr val="292574"/>
                </a:solidFill>
              </a:defRPr>
            </a:lvl5pPr>
            <a:lvl6pPr marL="2286000" indent="0">
              <a:buFont typeface="Arial"/>
              <a:buNone/>
              <a:defRPr/>
            </a:lvl6pPr>
          </a:lstStyle>
          <a:p>
            <a:pPr lvl="0">
              <a:defRPr/>
            </a:pPr>
            <a:r>
              <a:rPr lang="fr-FR"/>
              <a:t>Cliquez pour modifier les styles du texte du masque</a:t>
            </a:r>
            <a:endParaRPr/>
          </a:p>
          <a:p>
            <a:pPr lvl="4">
              <a:defRPr/>
            </a:pPr>
            <a:endParaRPr lang="fr-FR"/>
          </a:p>
        </p:txBody>
      </p:sp>
      <p:sp>
        <p:nvSpPr>
          <p:cNvPr id="17" name="Rectangle 16"/>
          <p:cNvSpPr/>
          <p:nvPr userDrawn="1"/>
        </p:nvSpPr>
        <p:spPr bwMode="auto">
          <a:xfrm>
            <a:off x="1" y="388487"/>
            <a:ext cx="304800" cy="707886"/>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8" name="Espace réservé du tableau 7"/>
          <p:cNvSpPr>
            <a:spLocks noGrp="1"/>
          </p:cNvSpPr>
          <p:nvPr>
            <p:ph type="tbl" sz="quarter" idx="13"/>
          </p:nvPr>
        </p:nvSpPr>
        <p:spPr bwMode="auto">
          <a:xfrm>
            <a:off x="454042" y="2478780"/>
            <a:ext cx="10860879" cy="2959100"/>
          </a:xfrm>
          <a:prstGeom prst="rect">
            <a:avLst/>
          </a:prstGeom>
        </p:spPr>
        <p:txBody>
          <a:bodyPr/>
          <a:lstStyle>
            <a:lvl1pPr>
              <a:defRPr sz="1800"/>
            </a:lvl1pPr>
          </a:lstStyle>
          <a:p>
            <a:pPr>
              <a:defRPr/>
            </a:pPr>
            <a:endParaRPr lang="fr-FR" dirty="0"/>
          </a:p>
        </p:txBody>
      </p:sp>
      <p:sp>
        <p:nvSpPr>
          <p:cNvPr id="10" name="Rectangle 9"/>
          <p:cNvSpPr/>
          <p:nvPr userDrawn="1"/>
        </p:nvSpPr>
        <p:spPr bwMode="auto">
          <a:xfrm>
            <a:off x="11573460" y="5994000"/>
            <a:ext cx="360000" cy="86400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11" name="Espace réservé du numéro de diapositive 5"/>
          <p:cNvSpPr>
            <a:spLocks noGrp="1"/>
          </p:cNvSpPr>
          <p:nvPr>
            <p:ph type="sldNum" sz="quarter" idx="4"/>
          </p:nvPr>
        </p:nvSpPr>
        <p:spPr bwMode="auto">
          <a:xfrm>
            <a:off x="11464989" y="6187753"/>
            <a:ext cx="576943" cy="365125"/>
          </a:xfrm>
          <a:prstGeom prst="rect">
            <a:avLst/>
          </a:prstGeom>
        </p:spPr>
        <p:txBody>
          <a:bodyPr vert="horz" wrap="none" lIns="72000" tIns="72000" rIns="72000" bIns="72000" rtlCol="0" anchor="ctr"/>
          <a:lstStyle>
            <a:lvl1pPr algn="ctr">
              <a:defRPr sz="1100">
                <a:solidFill>
                  <a:schemeClr val="bg1"/>
                </a:solidFill>
              </a:defRPr>
            </a:lvl1pPr>
          </a:lstStyle>
          <a:p>
            <a:pPr>
              <a:defRPr/>
            </a:pPr>
            <a:fld id="{DB28D779-26CF-48CC-83DD-609F16CD8116}" type="slidenum">
              <a:rPr lang="fr-FR"/>
              <a:t>‹N°›</a:t>
            </a:fld>
            <a:endParaRPr lang="fr-FR" dirty="0"/>
          </a:p>
        </p:txBody>
      </p:sp>
      <p:pic>
        <p:nvPicPr>
          <p:cNvPr id="13" name="Image 12"/>
          <p:cNvPicPr>
            <a:picLocks noChangeAspect="1"/>
          </p:cNvPicPr>
          <p:nvPr userDrawn="1"/>
        </p:nvPicPr>
        <p:blipFill>
          <a:blip r:embed="rId2"/>
          <a:stretch/>
        </p:blipFill>
        <p:spPr bwMode="auto">
          <a:xfrm>
            <a:off x="278644" y="6062085"/>
            <a:ext cx="2614574" cy="608741"/>
          </a:xfrm>
          <a:prstGeom prst="rect">
            <a:avLst/>
          </a:prstGeom>
        </p:spPr>
      </p:pic>
    </p:spTree>
    <p:extLst>
      <p:ext uri="{BB962C8B-B14F-4D97-AF65-F5344CB8AC3E}">
        <p14:creationId xmlns:p14="http://schemas.microsoft.com/office/powerpoint/2010/main" val="531710813"/>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Diapo Fin">
    <p:spTree>
      <p:nvGrpSpPr>
        <p:cNvPr id="1" name=""/>
        <p:cNvGrpSpPr/>
        <p:nvPr/>
      </p:nvGrpSpPr>
      <p:grpSpPr bwMode="auto">
        <a:xfrm>
          <a:off x="0" y="0"/>
          <a:ext cx="0" cy="0"/>
          <a:chOff x="0" y="0"/>
          <a:chExt cx="0" cy="0"/>
        </a:xfrm>
      </p:grpSpPr>
      <p:sp>
        <p:nvSpPr>
          <p:cNvPr id="8" name="Espace réservé pour une image  7"/>
          <p:cNvSpPr>
            <a:spLocks noGrp="1"/>
          </p:cNvSpPr>
          <p:nvPr>
            <p:ph type="pic" sz="quarter" idx="14"/>
          </p:nvPr>
        </p:nvSpPr>
        <p:spPr bwMode="auto">
          <a:xfrm>
            <a:off x="1" y="0"/>
            <a:ext cx="12192000" cy="5648325"/>
          </a:xfrm>
          <a:prstGeom prst="rect">
            <a:avLst/>
          </a:prstGeom>
        </p:spPr>
        <p:txBody>
          <a:bodyPr/>
          <a:lstStyle>
            <a:lvl1pPr>
              <a:defRPr sz="1400"/>
            </a:lvl1pPr>
          </a:lstStyle>
          <a:p>
            <a:pPr>
              <a:defRPr/>
            </a:pPr>
            <a:endParaRPr lang="fr-FR" dirty="0"/>
          </a:p>
        </p:txBody>
      </p:sp>
      <p:sp>
        <p:nvSpPr>
          <p:cNvPr id="14" name="Espace réservé du texte 13"/>
          <p:cNvSpPr>
            <a:spLocks noGrp="1"/>
          </p:cNvSpPr>
          <p:nvPr>
            <p:ph type="body" sz="quarter" idx="11" hasCustomPrompt="1"/>
          </p:nvPr>
        </p:nvSpPr>
        <p:spPr bwMode="auto">
          <a:xfrm>
            <a:off x="8185968" y="6211558"/>
            <a:ext cx="3053922" cy="318959"/>
          </a:xfrm>
          <a:prstGeom prst="rect">
            <a:avLst/>
          </a:prstGeom>
        </p:spPr>
        <p:txBody>
          <a:bodyPr/>
          <a:lstStyle>
            <a:lvl1pPr marL="0" indent="0" algn="r">
              <a:lnSpc>
                <a:spcPct val="100000"/>
              </a:lnSpc>
              <a:spcBef>
                <a:spcPts val="0"/>
              </a:spcBef>
              <a:buNone/>
              <a:defRPr sz="1200">
                <a:solidFill>
                  <a:srgbClr val="EF7757"/>
                </a:solidFill>
              </a:defRPr>
            </a:lvl1pPr>
            <a:lvl2pPr marL="457200" indent="0">
              <a:buNone/>
              <a:defRPr/>
            </a:lvl2pPr>
            <a:lvl3pPr marL="914400" indent="0">
              <a:buNone/>
              <a:defRPr/>
            </a:lvl3pPr>
            <a:lvl4pPr marL="1371600" indent="0">
              <a:buNone/>
              <a:defRPr/>
            </a:lvl4pPr>
            <a:lvl5pPr marL="1828800" indent="0">
              <a:buNone/>
              <a:defRPr/>
            </a:lvl5pPr>
          </a:lstStyle>
          <a:p>
            <a:pPr lvl="0">
              <a:defRPr/>
            </a:pPr>
            <a:r>
              <a:rPr lang="fr-FR"/>
              <a:t>Titre présentation</a:t>
            </a:r>
            <a:endParaRPr/>
          </a:p>
        </p:txBody>
      </p:sp>
      <p:sp>
        <p:nvSpPr>
          <p:cNvPr id="16" name="Espace réservé du texte 15"/>
          <p:cNvSpPr>
            <a:spLocks noGrp="1"/>
          </p:cNvSpPr>
          <p:nvPr>
            <p:ph type="body" sz="quarter" idx="12"/>
          </p:nvPr>
        </p:nvSpPr>
        <p:spPr bwMode="auto">
          <a:xfrm>
            <a:off x="4295052" y="3634453"/>
            <a:ext cx="3601896" cy="1215843"/>
          </a:xfrm>
          <a:prstGeom prst="rect">
            <a:avLst/>
          </a:prstGeom>
          <a:solidFill>
            <a:srgbClr val="FFFFFF">
              <a:alpha val="69804"/>
            </a:srgbClr>
          </a:solidFill>
        </p:spPr>
        <p:txBody>
          <a:bodyPr anchor="ctr" anchorCtr="0"/>
          <a:lstStyle>
            <a:lvl1pPr marL="0" indent="0" algn="ctr">
              <a:lnSpc>
                <a:spcPct val="100000"/>
              </a:lnSpc>
              <a:buNone/>
              <a:defRPr sz="2000" b="1">
                <a:solidFill>
                  <a:schemeClr val="accent2"/>
                </a:solidFill>
              </a:defRPr>
            </a:lvl1pPr>
            <a:lvl2pPr marL="0" indent="0">
              <a:lnSpc>
                <a:spcPct val="100000"/>
              </a:lnSpc>
              <a:buFont typeface="Arial"/>
              <a:buNone/>
              <a:defRPr sz="1800">
                <a:solidFill>
                  <a:srgbClr val="292574"/>
                </a:solidFill>
              </a:defRPr>
            </a:lvl2pPr>
            <a:lvl3pPr marL="285750" indent="-285750">
              <a:lnSpc>
                <a:spcPct val="100000"/>
              </a:lnSpc>
              <a:buFont typeface="Arial"/>
              <a:buChar char="•"/>
              <a:defRPr sz="1600">
                <a:solidFill>
                  <a:srgbClr val="292574"/>
                </a:solidFill>
              </a:defRPr>
            </a:lvl3pPr>
            <a:lvl4pPr marL="285750" indent="-285750">
              <a:lnSpc>
                <a:spcPct val="100000"/>
              </a:lnSpc>
              <a:buFont typeface="Arial"/>
              <a:buChar char="•"/>
              <a:defRPr sz="1400">
                <a:solidFill>
                  <a:srgbClr val="292574"/>
                </a:solidFill>
              </a:defRPr>
            </a:lvl4pPr>
            <a:lvl5pPr marL="0" indent="0">
              <a:lnSpc>
                <a:spcPct val="100000"/>
              </a:lnSpc>
              <a:buFont typeface="Arial"/>
              <a:buNone/>
              <a:defRPr sz="1300">
                <a:solidFill>
                  <a:srgbClr val="292574"/>
                </a:solidFill>
              </a:defRPr>
            </a:lvl5pPr>
            <a:lvl6pPr marL="2286000" indent="0">
              <a:buFont typeface="Arial"/>
              <a:buNone/>
              <a:defRPr/>
            </a:lvl6pPr>
          </a:lstStyle>
          <a:p>
            <a:pPr lvl="0">
              <a:defRPr/>
            </a:pPr>
            <a:r>
              <a:rPr lang="fr-FR"/>
              <a:t>Cliquez pour modifier les styles du texte du masque</a:t>
            </a:r>
            <a:endParaRPr/>
          </a:p>
        </p:txBody>
      </p:sp>
      <p:pic>
        <p:nvPicPr>
          <p:cNvPr id="7" name="Image 6"/>
          <p:cNvPicPr>
            <a:picLocks noChangeAspect="1"/>
          </p:cNvPicPr>
          <p:nvPr userDrawn="1"/>
        </p:nvPicPr>
        <p:blipFill>
          <a:blip r:embed="rId2"/>
          <a:stretch/>
        </p:blipFill>
        <p:spPr bwMode="auto">
          <a:xfrm>
            <a:off x="278644" y="6062085"/>
            <a:ext cx="2614574" cy="608741"/>
          </a:xfrm>
          <a:prstGeom prst="rect">
            <a:avLst/>
          </a:prstGeom>
        </p:spPr>
      </p:pic>
    </p:spTree>
    <p:extLst>
      <p:ext uri="{BB962C8B-B14F-4D97-AF65-F5344CB8AC3E}">
        <p14:creationId xmlns:p14="http://schemas.microsoft.com/office/powerpoint/2010/main" val="333419894"/>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userDrawn="1">
  <p:cSld name="Blank Slide">
    <p:spTree>
      <p:nvGrpSpPr>
        <p:cNvPr id="1" name=""/>
        <p:cNvGrpSpPr/>
        <p:nvPr/>
      </p:nvGrpSpPr>
      <p:grpSpPr bwMode="auto">
        <a:xfrm>
          <a:off x="0" y="0"/>
          <a:ext cx="0" cy="0"/>
          <a:chOff x="0" y="0"/>
          <a:chExt cx="0" cy="0"/>
        </a:xfrm>
      </p:grpSpPr>
      <p:sp>
        <p:nvSpPr>
          <p:cNvPr id="2" name="PlaceHolder 2"/>
          <p:cNvSpPr>
            <a:spLocks noGrp="1"/>
          </p:cNvSpPr>
          <p:nvPr>
            <p:ph/>
          </p:nvPr>
        </p:nvSpPr>
        <p:spPr bwMode="auto">
          <a:xfrm>
            <a:off x="7274011" y="6211440"/>
            <a:ext cx="3965549" cy="318600"/>
          </a:xfrm>
          <a:prstGeom prst="rect">
            <a:avLst/>
          </a:prstGeom>
        </p:spPr>
        <p:txBody>
          <a:bodyPr lIns="90000" tIns="45000" rIns="90000" bIns="45000">
            <a:noAutofit/>
          </a:bodyPr>
          <a:lstStyle/>
          <a:p>
            <a:pPr algn="r">
              <a:lnSpc>
                <a:spcPct val="100000"/>
              </a:lnSpc>
              <a:defRPr/>
            </a:pPr>
            <a:r>
              <a:rPr lang="fr-FR" sz="1200" b="0" strike="noStrike" spc="-1">
                <a:solidFill>
                  <a:srgbClr val="EF7757"/>
                </a:solidFill>
                <a:latin typeface="Arial"/>
              </a:rPr>
              <a:t>02 – Changer d’approche la résilience territoriale </a:t>
            </a:r>
            <a:endParaRPr lang="fr-FR" sz="1200" b="0" strike="noStrike" spc="-1">
              <a:solidFill>
                <a:srgbClr val="000000"/>
              </a:solidFill>
              <a:latin typeface="Arial"/>
            </a:endParaRPr>
          </a:p>
        </p:txBody>
      </p:sp>
    </p:spTree>
    <p:extLst>
      <p:ext uri="{BB962C8B-B14F-4D97-AF65-F5344CB8AC3E}">
        <p14:creationId xmlns:p14="http://schemas.microsoft.com/office/powerpoint/2010/main" val="2367718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endParaRP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Modifiez le style des sous-titres du masque</a:t>
            </a:r>
            <a:endParaRPr/>
          </a:p>
        </p:txBody>
      </p:sp>
      <p:sp>
        <p:nvSpPr>
          <p:cNvPr id="4" name="Espace réservé de la date 3"/>
          <p:cNvSpPr>
            <a:spLocks noGrp="1"/>
          </p:cNvSpPr>
          <p:nvPr>
            <p:ph type="dt" sz="half" idx="10"/>
          </p:nvPr>
        </p:nvSpPr>
        <p:spPr bwMode="auto"/>
        <p:txBody>
          <a:bodyPr/>
          <a:lstStyle/>
          <a:p>
            <a:pPr>
              <a:defRPr/>
            </a:pPr>
            <a:fld id="{7A276A89-153B-4610-A89C-FBE50853AE82}" type="datetime1">
              <a:rPr lang="fr-FR"/>
              <a:t>20/05/2025</a:t>
            </a:fld>
            <a:endParaRPr lang="fr-FR" dirty="0"/>
          </a:p>
        </p:txBody>
      </p:sp>
      <p:sp>
        <p:nvSpPr>
          <p:cNvPr id="5" name="Espace réservé du pied de page 4"/>
          <p:cNvSpPr>
            <a:spLocks noGrp="1"/>
          </p:cNvSpPr>
          <p:nvPr>
            <p:ph type="ftr" sz="quarter" idx="11"/>
          </p:nvPr>
        </p:nvSpPr>
        <p:spPr bwMode="auto"/>
        <p:txBody>
          <a:bodyPr/>
          <a:lstStyle/>
          <a:p>
            <a:pPr>
              <a:defRPr/>
            </a:pPr>
            <a:endParaRPr lang="fr-FR" dirty="0"/>
          </a:p>
        </p:txBody>
      </p:sp>
      <p:sp>
        <p:nvSpPr>
          <p:cNvPr id="6" name="Espace réservé du numéro de diapositive 5"/>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3871995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40CFFD58-3E95-4678-9372-F293B6C71254}" type="datetime1">
              <a:rPr lang="fr-FR"/>
              <a:t>20/05/2025</a:t>
            </a:fld>
            <a:endParaRPr lang="fr-FR" dirty="0"/>
          </a:p>
        </p:txBody>
      </p:sp>
      <p:sp>
        <p:nvSpPr>
          <p:cNvPr id="5" name="Espace réservé du pied de page 4"/>
          <p:cNvSpPr>
            <a:spLocks noGrp="1"/>
          </p:cNvSpPr>
          <p:nvPr>
            <p:ph type="ftr" sz="quarter" idx="11"/>
          </p:nvPr>
        </p:nvSpPr>
        <p:spPr bwMode="auto"/>
        <p:txBody>
          <a:bodyPr/>
          <a:lstStyle/>
          <a:p>
            <a:pPr>
              <a:defRPr/>
            </a:pPr>
            <a:endParaRPr lang="fr-FR" dirty="0"/>
          </a:p>
        </p:txBody>
      </p:sp>
      <p:sp>
        <p:nvSpPr>
          <p:cNvPr id="6" name="Espace réservé du numéro de diapositive 5"/>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1074705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1850" y="1709738"/>
            <a:ext cx="10515600" cy="2852737"/>
          </a:xfrm>
        </p:spPr>
        <p:txBody>
          <a:bodyPr anchor="b"/>
          <a:lstStyle>
            <a:lvl1pPr>
              <a:defRPr sz="6000"/>
            </a:lvl1pPr>
          </a:lstStyle>
          <a:p>
            <a:pPr>
              <a:defRPr/>
            </a:pPr>
            <a:r>
              <a:rPr lang="fr-FR"/>
              <a:t>Modifiez le style du titre</a:t>
            </a:r>
            <a:endParaRPr/>
          </a:p>
        </p:txBody>
      </p:sp>
      <p:sp>
        <p:nvSpPr>
          <p:cNvPr id="3" name="Espace réservé du text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Cliquez pour modifier les styles du texte du masque</a:t>
            </a:r>
            <a:endParaRPr/>
          </a:p>
        </p:txBody>
      </p:sp>
      <p:sp>
        <p:nvSpPr>
          <p:cNvPr id="4" name="Espace réservé de la date 3"/>
          <p:cNvSpPr>
            <a:spLocks noGrp="1"/>
          </p:cNvSpPr>
          <p:nvPr>
            <p:ph type="dt" sz="half" idx="10"/>
          </p:nvPr>
        </p:nvSpPr>
        <p:spPr bwMode="auto"/>
        <p:txBody>
          <a:bodyPr/>
          <a:lstStyle/>
          <a:p>
            <a:pPr>
              <a:defRPr/>
            </a:pPr>
            <a:fld id="{AA6D76C2-7340-4B2B-97DE-841359D88630}" type="datetime1">
              <a:rPr lang="fr-FR"/>
              <a:t>20/05/2025</a:t>
            </a:fld>
            <a:endParaRPr lang="fr-FR" dirty="0"/>
          </a:p>
        </p:txBody>
      </p:sp>
      <p:sp>
        <p:nvSpPr>
          <p:cNvPr id="5" name="Espace réservé du pied de page 4"/>
          <p:cNvSpPr>
            <a:spLocks noGrp="1"/>
          </p:cNvSpPr>
          <p:nvPr>
            <p:ph type="ftr" sz="quarter" idx="11"/>
          </p:nvPr>
        </p:nvSpPr>
        <p:spPr bwMode="auto"/>
        <p:txBody>
          <a:bodyPr/>
          <a:lstStyle/>
          <a:p>
            <a:pPr>
              <a:defRPr/>
            </a:pPr>
            <a:endParaRPr lang="fr-FR" dirty="0"/>
          </a:p>
        </p:txBody>
      </p:sp>
      <p:sp>
        <p:nvSpPr>
          <p:cNvPr id="6" name="Espace réservé du numéro de diapositive 5"/>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26618592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sz="half" idx="1"/>
          </p:nvPr>
        </p:nvSpPr>
        <p:spPr bwMode="auto">
          <a:xfrm>
            <a:off x="838200" y="1825625"/>
            <a:ext cx="5181600" cy="435133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u contenu 3"/>
          <p:cNvSpPr>
            <a:spLocks noGrp="1"/>
          </p:cNvSpPr>
          <p:nvPr>
            <p:ph sz="half" idx="2"/>
          </p:nvPr>
        </p:nvSpPr>
        <p:spPr bwMode="auto">
          <a:xfrm>
            <a:off x="6172200" y="1825625"/>
            <a:ext cx="5181600" cy="435133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e la date 4"/>
          <p:cNvSpPr>
            <a:spLocks noGrp="1"/>
          </p:cNvSpPr>
          <p:nvPr>
            <p:ph type="dt" sz="half" idx="10"/>
          </p:nvPr>
        </p:nvSpPr>
        <p:spPr bwMode="auto"/>
        <p:txBody>
          <a:bodyPr/>
          <a:lstStyle/>
          <a:p>
            <a:pPr>
              <a:defRPr/>
            </a:pPr>
            <a:fld id="{218CDBA8-9B85-4219-90D9-2E2596F05DBE}" type="datetime1">
              <a:rPr lang="fr-FR"/>
              <a:t>20/05/2025</a:t>
            </a:fld>
            <a:endParaRPr lang="fr-FR" dirty="0"/>
          </a:p>
        </p:txBody>
      </p:sp>
      <p:sp>
        <p:nvSpPr>
          <p:cNvPr id="6" name="Espace réservé du pied de page 5"/>
          <p:cNvSpPr>
            <a:spLocks noGrp="1"/>
          </p:cNvSpPr>
          <p:nvPr>
            <p:ph type="ftr" sz="quarter" idx="11"/>
          </p:nvPr>
        </p:nvSpPr>
        <p:spPr bwMode="auto"/>
        <p:txBody>
          <a:bodyPr/>
          <a:lstStyle/>
          <a:p>
            <a:pPr>
              <a:defRPr/>
            </a:pPr>
            <a:endParaRPr lang="fr-FR" dirty="0"/>
          </a:p>
        </p:txBody>
      </p:sp>
      <p:sp>
        <p:nvSpPr>
          <p:cNvPr id="7" name="Espace réservé du numéro de diapositive 6"/>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3057867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365125"/>
            <a:ext cx="10515600" cy="1325563"/>
          </a:xfrm>
        </p:spPr>
        <p:txBody>
          <a:bodyPr/>
          <a:lstStyle/>
          <a:p>
            <a:pPr>
              <a:defRPr/>
            </a:pPr>
            <a:r>
              <a:rPr lang="fr-FR"/>
              <a:t>Modifiez le style du titre</a:t>
            </a:r>
            <a:endParaRPr/>
          </a:p>
        </p:txBody>
      </p:sp>
      <p:sp>
        <p:nvSpPr>
          <p:cNvPr id="3"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Cliquez pour modifier les styles du texte du masque</a:t>
            </a:r>
            <a:endParaRPr/>
          </a:p>
        </p:txBody>
      </p:sp>
      <p:sp>
        <p:nvSpPr>
          <p:cNvPr id="4" name="Espace réservé du contenu 3"/>
          <p:cNvSpPr>
            <a:spLocks noGrp="1"/>
          </p:cNvSpPr>
          <p:nvPr>
            <p:ph sz="half" idx="2"/>
          </p:nvPr>
        </p:nvSpPr>
        <p:spPr bwMode="auto">
          <a:xfrm>
            <a:off x="839788" y="2505074"/>
            <a:ext cx="5157787" cy="368458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Cliquez pour modifier les styles du texte du masque</a:t>
            </a:r>
            <a:endParaRPr/>
          </a:p>
        </p:txBody>
      </p:sp>
      <p:sp>
        <p:nvSpPr>
          <p:cNvPr id="6" name="Espace réservé du contenu 5"/>
          <p:cNvSpPr>
            <a:spLocks noGrp="1"/>
          </p:cNvSpPr>
          <p:nvPr>
            <p:ph sz="quarter" idx="4"/>
          </p:nvPr>
        </p:nvSpPr>
        <p:spPr bwMode="auto">
          <a:xfrm>
            <a:off x="6172200" y="2505074"/>
            <a:ext cx="5183188" cy="368458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Espace réservé de la date 6"/>
          <p:cNvSpPr>
            <a:spLocks noGrp="1"/>
          </p:cNvSpPr>
          <p:nvPr>
            <p:ph type="dt" sz="half" idx="10"/>
          </p:nvPr>
        </p:nvSpPr>
        <p:spPr bwMode="auto"/>
        <p:txBody>
          <a:bodyPr/>
          <a:lstStyle/>
          <a:p>
            <a:pPr>
              <a:defRPr/>
            </a:pPr>
            <a:fld id="{709C6A0F-0BBB-416C-99BE-979B5B59AD5E}" type="datetime1">
              <a:rPr lang="fr-FR"/>
              <a:t>20/05/2025</a:t>
            </a:fld>
            <a:endParaRPr lang="fr-FR" dirty="0"/>
          </a:p>
        </p:txBody>
      </p:sp>
      <p:sp>
        <p:nvSpPr>
          <p:cNvPr id="8" name="Espace réservé du pied de page 7"/>
          <p:cNvSpPr>
            <a:spLocks noGrp="1"/>
          </p:cNvSpPr>
          <p:nvPr>
            <p:ph type="ftr" sz="quarter" idx="11"/>
          </p:nvPr>
        </p:nvSpPr>
        <p:spPr bwMode="auto"/>
        <p:txBody>
          <a:bodyPr/>
          <a:lstStyle/>
          <a:p>
            <a:pPr>
              <a:defRPr/>
            </a:pPr>
            <a:endParaRPr lang="fr-FR" dirty="0"/>
          </a:p>
        </p:txBody>
      </p:sp>
      <p:sp>
        <p:nvSpPr>
          <p:cNvPr id="9" name="Espace réservé du numéro de diapositive 8"/>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2138091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e la date 2"/>
          <p:cNvSpPr>
            <a:spLocks noGrp="1"/>
          </p:cNvSpPr>
          <p:nvPr>
            <p:ph type="dt" sz="half" idx="10"/>
          </p:nvPr>
        </p:nvSpPr>
        <p:spPr bwMode="auto"/>
        <p:txBody>
          <a:bodyPr/>
          <a:lstStyle/>
          <a:p>
            <a:pPr>
              <a:defRPr/>
            </a:pPr>
            <a:fld id="{2CB2F1A9-2256-4475-8474-AFC540FEA5CD}" type="datetime1">
              <a:rPr lang="fr-FR"/>
              <a:t>20/05/2025</a:t>
            </a:fld>
            <a:endParaRPr lang="fr-FR" dirty="0"/>
          </a:p>
        </p:txBody>
      </p:sp>
      <p:sp>
        <p:nvSpPr>
          <p:cNvPr id="4" name="Espace réservé du pied de page 3"/>
          <p:cNvSpPr>
            <a:spLocks noGrp="1"/>
          </p:cNvSpPr>
          <p:nvPr>
            <p:ph type="ftr" sz="quarter" idx="11"/>
          </p:nvPr>
        </p:nvSpPr>
        <p:spPr bwMode="auto"/>
        <p:txBody>
          <a:bodyPr/>
          <a:lstStyle/>
          <a:p>
            <a:pPr>
              <a:defRPr/>
            </a:pPr>
            <a:endParaRPr lang="fr-FR" dirty="0"/>
          </a:p>
        </p:txBody>
      </p:sp>
      <p:sp>
        <p:nvSpPr>
          <p:cNvPr id="5" name="Espace réservé du numéro de diapositive 4"/>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153071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DDC63-2B30-254F-BF4B-AB42436C53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1A20D9B-EEB7-7C49-ACB5-2105CD621F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A4248C0-3CEF-9C4E-BF7B-0613326BD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84083C-71F2-8D4F-84C3-698BF391E0BF}"/>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6" name="Espace réservé du pied de page 5">
            <a:extLst>
              <a:ext uri="{FF2B5EF4-FFF2-40B4-BE49-F238E27FC236}">
                <a16:creationId xmlns:a16="http://schemas.microsoft.com/office/drawing/2014/main" id="{14665D8C-9E73-2A4D-8C8A-202E795FD0C9}"/>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1B7E6551-6488-B94B-B92B-37C567EDB45C}"/>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16311582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fld id="{9417995E-F749-4DC8-9887-8CDE64F4F6AA}" type="datetime1">
              <a:rPr lang="fr-FR"/>
              <a:t>20/05/2025</a:t>
            </a:fld>
            <a:endParaRPr lang="fr-FR" dirty="0"/>
          </a:p>
        </p:txBody>
      </p:sp>
      <p:sp>
        <p:nvSpPr>
          <p:cNvPr id="3" name="Espace réservé du pied de page 2"/>
          <p:cNvSpPr>
            <a:spLocks noGrp="1"/>
          </p:cNvSpPr>
          <p:nvPr>
            <p:ph type="ftr" sz="quarter" idx="11"/>
          </p:nvPr>
        </p:nvSpPr>
        <p:spPr bwMode="auto"/>
        <p:txBody>
          <a:bodyPr/>
          <a:lstStyle/>
          <a:p>
            <a:pPr>
              <a:defRPr/>
            </a:pPr>
            <a:endParaRPr lang="fr-FR" dirty="0"/>
          </a:p>
        </p:txBody>
      </p:sp>
      <p:sp>
        <p:nvSpPr>
          <p:cNvPr id="4" name="Espace réservé du numéro de diapositive 3"/>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2060109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Cliquez pour modifier les styles du texte du masque</a:t>
            </a:r>
            <a:endParaRPr/>
          </a:p>
        </p:txBody>
      </p:sp>
      <p:sp>
        <p:nvSpPr>
          <p:cNvPr id="5" name="Espace réservé de la date 4"/>
          <p:cNvSpPr>
            <a:spLocks noGrp="1"/>
          </p:cNvSpPr>
          <p:nvPr>
            <p:ph type="dt" sz="half" idx="10"/>
          </p:nvPr>
        </p:nvSpPr>
        <p:spPr bwMode="auto"/>
        <p:txBody>
          <a:bodyPr/>
          <a:lstStyle/>
          <a:p>
            <a:pPr>
              <a:defRPr/>
            </a:pPr>
            <a:fld id="{B442F284-0D4D-44B1-99F8-81CF66D88EA8}" type="datetime1">
              <a:rPr lang="fr-FR"/>
              <a:t>20/05/2025</a:t>
            </a:fld>
            <a:endParaRPr lang="fr-FR" dirty="0"/>
          </a:p>
        </p:txBody>
      </p:sp>
      <p:sp>
        <p:nvSpPr>
          <p:cNvPr id="6" name="Espace réservé du pied de page 5"/>
          <p:cNvSpPr>
            <a:spLocks noGrp="1"/>
          </p:cNvSpPr>
          <p:nvPr>
            <p:ph type="ftr" sz="quarter" idx="11"/>
          </p:nvPr>
        </p:nvSpPr>
        <p:spPr bwMode="auto"/>
        <p:txBody>
          <a:bodyPr/>
          <a:lstStyle/>
          <a:p>
            <a:pPr>
              <a:defRPr/>
            </a:pPr>
            <a:endParaRPr lang="fr-FR" dirty="0"/>
          </a:p>
        </p:txBody>
      </p:sp>
      <p:sp>
        <p:nvSpPr>
          <p:cNvPr id="7" name="Espace réservé du numéro de diapositive 6"/>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607486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dirty="0"/>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Cliquez pour modifier les styles du texte du masque</a:t>
            </a:r>
            <a:endParaRPr/>
          </a:p>
        </p:txBody>
      </p:sp>
      <p:sp>
        <p:nvSpPr>
          <p:cNvPr id="5" name="Espace réservé de la date 4"/>
          <p:cNvSpPr>
            <a:spLocks noGrp="1"/>
          </p:cNvSpPr>
          <p:nvPr>
            <p:ph type="dt" sz="half" idx="10"/>
          </p:nvPr>
        </p:nvSpPr>
        <p:spPr bwMode="auto"/>
        <p:txBody>
          <a:bodyPr/>
          <a:lstStyle/>
          <a:p>
            <a:pPr>
              <a:defRPr/>
            </a:pPr>
            <a:fld id="{AFEAB513-E2FB-4737-B0BC-01B0153D60EB}" type="datetime1">
              <a:rPr lang="fr-FR"/>
              <a:t>20/05/2025</a:t>
            </a:fld>
            <a:endParaRPr lang="fr-FR" dirty="0"/>
          </a:p>
        </p:txBody>
      </p:sp>
      <p:sp>
        <p:nvSpPr>
          <p:cNvPr id="6" name="Espace réservé du pied de page 5"/>
          <p:cNvSpPr>
            <a:spLocks noGrp="1"/>
          </p:cNvSpPr>
          <p:nvPr>
            <p:ph type="ftr" sz="quarter" idx="11"/>
          </p:nvPr>
        </p:nvSpPr>
        <p:spPr bwMode="auto"/>
        <p:txBody>
          <a:bodyPr/>
          <a:lstStyle/>
          <a:p>
            <a:pPr>
              <a:defRPr/>
            </a:pPr>
            <a:endParaRPr lang="fr-FR" dirty="0"/>
          </a:p>
        </p:txBody>
      </p:sp>
      <p:sp>
        <p:nvSpPr>
          <p:cNvPr id="7" name="Espace réservé du numéro de diapositive 6"/>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1558939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texte vertical 2"/>
          <p:cNvSpPr>
            <a:spLocks noGrp="1"/>
          </p:cNvSpPr>
          <p:nvPr>
            <p:ph type="body" orient="vert" idx="1"/>
          </p:nvPr>
        </p:nvSpPr>
        <p:spPr bwMode="auto"/>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356E2E42-82A4-4057-940F-EAB876B91313}" type="datetime1">
              <a:rPr lang="fr-FR"/>
              <a:t>20/05/2025</a:t>
            </a:fld>
            <a:endParaRPr lang="fr-FR" dirty="0"/>
          </a:p>
        </p:txBody>
      </p:sp>
      <p:sp>
        <p:nvSpPr>
          <p:cNvPr id="5" name="Espace réservé du pied de page 4"/>
          <p:cNvSpPr>
            <a:spLocks noGrp="1"/>
          </p:cNvSpPr>
          <p:nvPr>
            <p:ph type="ftr" sz="quarter" idx="11"/>
          </p:nvPr>
        </p:nvSpPr>
        <p:spPr bwMode="auto"/>
        <p:txBody>
          <a:bodyPr/>
          <a:lstStyle/>
          <a:p>
            <a:pPr>
              <a:defRPr/>
            </a:pPr>
            <a:endParaRPr lang="fr-FR" dirty="0"/>
          </a:p>
        </p:txBody>
      </p:sp>
      <p:sp>
        <p:nvSpPr>
          <p:cNvPr id="6" name="Espace réservé du numéro de diapositive 5"/>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37531545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Titre vertical 1"/>
          <p:cNvSpPr>
            <a:spLocks noGrp="1"/>
          </p:cNvSpPr>
          <p:nvPr>
            <p:ph type="title" orient="vert"/>
          </p:nvPr>
        </p:nvSpPr>
        <p:spPr bwMode="auto">
          <a:xfrm>
            <a:off x="8724900" y="365125"/>
            <a:ext cx="2628900" cy="5811838"/>
          </a:xfrm>
        </p:spPr>
        <p:txBody>
          <a:bodyPr vert="eaVert"/>
          <a:lstStyle/>
          <a:p>
            <a:pPr>
              <a:defRPr/>
            </a:pPr>
            <a:r>
              <a:rPr lang="fr-FR"/>
              <a:t>Modifiez le style du titre</a:t>
            </a:r>
            <a:endParaRPr/>
          </a:p>
        </p:txBody>
      </p:sp>
      <p:sp>
        <p:nvSpPr>
          <p:cNvPr id="3"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p>
            <a:pPr>
              <a:defRPr/>
            </a:pPr>
            <a:fld id="{2154D4F6-CFCF-42D1-8E60-4A0D256AD35F}" type="datetime1">
              <a:rPr lang="fr-FR"/>
              <a:t>20/05/2025</a:t>
            </a:fld>
            <a:endParaRPr lang="fr-FR" dirty="0"/>
          </a:p>
        </p:txBody>
      </p:sp>
      <p:sp>
        <p:nvSpPr>
          <p:cNvPr id="5" name="Espace réservé du pied de page 4"/>
          <p:cNvSpPr>
            <a:spLocks noGrp="1"/>
          </p:cNvSpPr>
          <p:nvPr>
            <p:ph type="ftr" sz="quarter" idx="11"/>
          </p:nvPr>
        </p:nvSpPr>
        <p:spPr bwMode="auto"/>
        <p:txBody>
          <a:bodyPr/>
          <a:lstStyle/>
          <a:p>
            <a:pPr>
              <a:defRPr/>
            </a:pPr>
            <a:endParaRPr lang="fr-FR" dirty="0"/>
          </a:p>
        </p:txBody>
      </p:sp>
      <p:sp>
        <p:nvSpPr>
          <p:cNvPr id="6" name="Espace réservé du numéro de diapositive 5"/>
          <p:cNvSpPr>
            <a:spLocks noGrp="1"/>
          </p:cNvSpPr>
          <p:nvPr>
            <p:ph type="sldNum" sz="quarter" idx="12"/>
          </p:nvPr>
        </p:nvSpPr>
        <p:spPr bwMode="auto"/>
        <p:txBody>
          <a:body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1063653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userDrawn="1">
  <p:cSld name="2_Title and Content">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stretch/>
        </p:blipFill>
        <p:spPr bwMode="auto">
          <a:xfrm>
            <a:off x="570" y="248"/>
            <a:ext cx="12190861" cy="6857502"/>
          </a:xfrm>
          <a:prstGeom prst="rect">
            <a:avLst/>
          </a:prstGeom>
        </p:spPr>
      </p:pic>
      <p:sp>
        <p:nvSpPr>
          <p:cNvPr id="9" name="Title 1"/>
          <p:cNvSpPr>
            <a:spLocks noGrp="1"/>
          </p:cNvSpPr>
          <p:nvPr>
            <p:ph type="title"/>
          </p:nvPr>
        </p:nvSpPr>
        <p:spPr bwMode="auto">
          <a:xfrm>
            <a:off x="402779" y="1266817"/>
            <a:ext cx="11045707" cy="1325563"/>
          </a:xfrm>
          <a:prstGeom prst="rect">
            <a:avLst/>
          </a:prstGeom>
        </p:spPr>
        <p:txBody>
          <a:bodyPr>
            <a:normAutofit/>
          </a:bodyPr>
          <a:lstStyle>
            <a:lvl1pPr>
              <a:defRPr sz="3500" b="1">
                <a:solidFill>
                  <a:schemeClr val="accent1"/>
                </a:solidFill>
                <a:latin typeface="Arial"/>
                <a:cs typeface="Arial"/>
              </a:defRPr>
            </a:lvl1pPr>
          </a:lstStyle>
          <a:p>
            <a:pPr>
              <a:defRPr/>
            </a:pPr>
            <a:r>
              <a:rPr lang="en-US"/>
              <a:t>Click to edit Master title style</a:t>
            </a:r>
            <a:endParaRPr lang="en-GB"/>
          </a:p>
        </p:txBody>
      </p:sp>
      <p:sp>
        <p:nvSpPr>
          <p:cNvPr id="10" name="Content Placeholder 2"/>
          <p:cNvSpPr>
            <a:spLocks noGrp="1"/>
          </p:cNvSpPr>
          <p:nvPr>
            <p:ph idx="1"/>
          </p:nvPr>
        </p:nvSpPr>
        <p:spPr bwMode="auto">
          <a:xfrm>
            <a:off x="402776" y="2059657"/>
            <a:ext cx="11045709" cy="4311206"/>
          </a:xfrm>
          <a:prstGeom prst="rect">
            <a:avLst/>
          </a:prstGeom>
        </p:spPr>
        <p:txBody>
          <a:bodyPr/>
          <a:lstStyle>
            <a:lvl1pPr>
              <a:buClr>
                <a:schemeClr val="tx2"/>
              </a:buClr>
              <a:defRPr>
                <a:latin typeface="Arial"/>
                <a:cs typeface="Arial"/>
              </a:defRPr>
            </a:lvl1pPr>
            <a:lvl2pPr marL="536575" indent="-274638">
              <a:buFont typeface="Segoe UI"/>
              <a:buChar char="-"/>
              <a:defRPr>
                <a:latin typeface="Arial"/>
                <a:cs typeface="Arial"/>
              </a:defRPr>
            </a:lvl2pPr>
            <a:lvl3pPr marL="536575" indent="-274638">
              <a:defRPr>
                <a:latin typeface="Segoe UI"/>
                <a:cs typeface="Segoe UI"/>
              </a:defRPr>
            </a:lvl3pPr>
            <a:lvl4pPr marL="536575" indent="-274638">
              <a:defRPr>
                <a:latin typeface="Segoe UI"/>
                <a:cs typeface="Segoe UI"/>
              </a:defRPr>
            </a:lvl4pPr>
            <a:lvl5pPr marL="536575" indent="-274638">
              <a:defRPr>
                <a:latin typeface="Segoe UI"/>
                <a:cs typeface="Segoe UI"/>
              </a:defRPr>
            </a:lvl5pPr>
          </a:lstStyle>
          <a:p>
            <a:pPr lvl="0">
              <a:defRPr/>
            </a:pPr>
            <a:r>
              <a:rPr lang="en-US"/>
              <a:t>Edit Master text styles</a:t>
            </a:r>
            <a:endParaRPr/>
          </a:p>
          <a:p>
            <a:pPr lvl="1">
              <a:defRPr/>
            </a:pPr>
            <a:r>
              <a:rPr lang="en-US"/>
              <a:t>Second level</a:t>
            </a:r>
            <a:endParaRPr/>
          </a:p>
        </p:txBody>
      </p:sp>
      <p:sp>
        <p:nvSpPr>
          <p:cNvPr id="8" name="Slide Number Placeholder 5"/>
          <p:cNvSpPr txBox="1"/>
          <p:nvPr userDrawn="1"/>
        </p:nvSpPr>
        <p:spPr bwMode="auto">
          <a:xfrm>
            <a:off x="11477514" y="6370864"/>
            <a:ext cx="2743200" cy="365125"/>
          </a:xfrm>
          <a:prstGeom prst="rect">
            <a:avLst/>
          </a:prstGeom>
        </p:spPr>
        <p:txBody>
          <a:bodyPr/>
          <a:lstStyle>
            <a:defPPr>
              <a:defRPr lang="en-US"/>
            </a:defPPr>
            <a:lvl1pPr marL="0" algn="l" defTabSz="914400">
              <a:defRPr sz="1800">
                <a:solidFill>
                  <a:schemeClr val="tx1"/>
                </a:solidFill>
                <a:latin typeface="Segoe UI"/>
                <a:ea typeface="+mn-ea"/>
                <a:cs typeface="Segoe UI"/>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BE51B46D-6379-471F-B62F-8DF864A0151A}" type="slidenum">
              <a:rPr lang="en-GB" sz="1200"/>
              <a:t>‹N°›</a:t>
            </a:fld>
            <a:endParaRPr lang="en-GB" sz="1200" dirty="0"/>
          </a:p>
        </p:txBody>
      </p:sp>
    </p:spTree>
    <p:extLst>
      <p:ext uri="{BB962C8B-B14F-4D97-AF65-F5344CB8AC3E}">
        <p14:creationId xmlns:p14="http://schemas.microsoft.com/office/powerpoint/2010/main" val="1799400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userDrawn="1">
  <p:cSld name="Texte + 2 photos">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39548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42A720-643B-FD4C-8B92-9D40D521DBA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3C3EF54-F3C9-634C-AB1F-6E11192AA5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9E1F947D-0C4A-ED43-B876-9C8146767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C438324-6112-A445-8BB4-8671C8D2078B}"/>
              </a:ext>
            </a:extLst>
          </p:cNvPr>
          <p:cNvSpPr>
            <a:spLocks noGrp="1"/>
          </p:cNvSpPr>
          <p:nvPr>
            <p:ph type="dt" sz="half" idx="10"/>
          </p:nvPr>
        </p:nvSpPr>
        <p:spPr/>
        <p:txBody>
          <a:bodyPr/>
          <a:lstStyle/>
          <a:p>
            <a:fld id="{FC2F1E39-51BF-B643-9172-E4E6A1FA2076}" type="datetimeFigureOut">
              <a:rPr lang="fr-FR" smtClean="0"/>
              <a:t>20/05/2025</a:t>
            </a:fld>
            <a:endParaRPr lang="fr-FR" dirty="0"/>
          </a:p>
        </p:txBody>
      </p:sp>
      <p:sp>
        <p:nvSpPr>
          <p:cNvPr id="6" name="Espace réservé du pied de page 5">
            <a:extLst>
              <a:ext uri="{FF2B5EF4-FFF2-40B4-BE49-F238E27FC236}">
                <a16:creationId xmlns:a16="http://schemas.microsoft.com/office/drawing/2014/main" id="{C9F158B8-F308-E942-93C0-1D7F9217813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59432DF9-9DCC-F84C-955F-CBD187ABAD4D}"/>
              </a:ext>
            </a:extLst>
          </p:cNvPr>
          <p:cNvSpPr>
            <a:spLocks noGrp="1"/>
          </p:cNvSpPr>
          <p:nvPr>
            <p:ph type="sldNum" sz="quarter" idx="12"/>
          </p:nvPr>
        </p:nvSpPr>
        <p:spPr/>
        <p:txBody>
          <a:bodyPr/>
          <a:lstStyle/>
          <a:p>
            <a:fld id="{9E98DA89-7D2D-EC41-ADD1-91D3E75A8711}" type="slidenum">
              <a:rPr lang="fr-FR" smtClean="0"/>
              <a:t>‹N°›</a:t>
            </a:fld>
            <a:endParaRPr lang="fr-FR" dirty="0"/>
          </a:p>
        </p:txBody>
      </p:sp>
    </p:spTree>
    <p:extLst>
      <p:ext uri="{BB962C8B-B14F-4D97-AF65-F5344CB8AC3E}">
        <p14:creationId xmlns:p14="http://schemas.microsoft.com/office/powerpoint/2010/main" val="232372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3.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image" Target="../media/image1.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theme" Target="../theme/theme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image" Target="../media/image6.jpe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9BF6207-1A27-E545-B1C7-9987EB2BC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229AC5-1AE9-D04D-87DE-51691230FD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6B9451-F1D7-EA4F-81E1-858A326F4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F1E39-51BF-B643-9172-E4E6A1FA2076}" type="datetimeFigureOut">
              <a:rPr lang="fr-FR" smtClean="0"/>
              <a:t>20/05/2025</a:t>
            </a:fld>
            <a:endParaRPr lang="fr-FR" dirty="0"/>
          </a:p>
        </p:txBody>
      </p:sp>
      <p:sp>
        <p:nvSpPr>
          <p:cNvPr id="5" name="Espace réservé du pied de page 4">
            <a:extLst>
              <a:ext uri="{FF2B5EF4-FFF2-40B4-BE49-F238E27FC236}">
                <a16:creationId xmlns:a16="http://schemas.microsoft.com/office/drawing/2014/main" id="{99E10BBE-98A6-7940-A7C6-8889E09889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6385AAB7-014A-5B4F-8FBE-161ECB6A9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8DA89-7D2D-EC41-ADD1-91D3E75A8711}" type="slidenum">
              <a:rPr lang="fr-FR" smtClean="0"/>
              <a:t>‹N°›</a:t>
            </a:fld>
            <a:endParaRPr lang="fr-FR" dirty="0"/>
          </a:p>
        </p:txBody>
      </p:sp>
    </p:spTree>
    <p:extLst>
      <p:ext uri="{BB962C8B-B14F-4D97-AF65-F5344CB8AC3E}">
        <p14:creationId xmlns:p14="http://schemas.microsoft.com/office/powerpoint/2010/main" val="3984070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p:cNvSpPr>
            <a:spLocks noChangeArrowheads="1"/>
          </p:cNvSpPr>
          <p:nvPr userDrawn="1"/>
        </p:nvSpPr>
        <p:spPr bwMode="auto">
          <a:xfrm>
            <a:off x="695032" y="620575"/>
            <a:ext cx="85069" cy="6237425"/>
          </a:xfrm>
          <a:prstGeom prst="rect">
            <a:avLst/>
          </a:prstGeom>
          <a:gradFill rotWithShape="1">
            <a:gsLst>
              <a:gs pos="0">
                <a:srgbClr val="E1E1E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77" tIns="41439" rIns="82877" bIns="41439" anchor="ctr"/>
          <a:lstStyle/>
          <a:p>
            <a:endParaRPr lang="fr-FR" sz="1723" dirty="0">
              <a:latin typeface="Arial" charset="0"/>
            </a:endParaRPr>
          </a:p>
        </p:txBody>
      </p:sp>
      <p:sp>
        <p:nvSpPr>
          <p:cNvPr id="1027" name="Titre slide"/>
          <p:cNvSpPr>
            <a:spLocks noGrp="1" noChangeArrowheads="1"/>
          </p:cNvSpPr>
          <p:nvPr>
            <p:ph type="title"/>
          </p:nvPr>
        </p:nvSpPr>
        <p:spPr bwMode="auto">
          <a:xfrm>
            <a:off x="0" y="1"/>
            <a:ext cx="11431810"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37" tIns="49017" rIns="98037" bIns="49017" numCol="1" anchor="ctr" anchorCtr="0" compatLnSpc="1">
            <a:prstTxWarp prst="textNoShape">
              <a:avLst/>
            </a:prstTxWarp>
          </a:bodyPr>
          <a:lstStyle/>
          <a:p>
            <a:pPr lvl="0"/>
            <a:r>
              <a:rPr lang="fr-FR" dirty="0"/>
              <a:t>Cliquez pour modifier le style du titre</a:t>
            </a:r>
          </a:p>
        </p:txBody>
      </p:sp>
      <p:sp>
        <p:nvSpPr>
          <p:cNvPr id="1028" name="Texte"/>
          <p:cNvSpPr>
            <a:spLocks noGrp="1" noChangeArrowheads="1"/>
          </p:cNvSpPr>
          <p:nvPr>
            <p:ph type="body" idx="1"/>
          </p:nvPr>
        </p:nvSpPr>
        <p:spPr bwMode="auto">
          <a:xfrm>
            <a:off x="778290" y="620575"/>
            <a:ext cx="11084295" cy="594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37" tIns="49017" rIns="98037" bIns="49017"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30" name="N page"/>
          <p:cNvSpPr>
            <a:spLocks noGrp="1" noChangeArrowheads="1"/>
          </p:cNvSpPr>
          <p:nvPr>
            <p:ph type="sldNum" sz="quarter" idx="4"/>
          </p:nvPr>
        </p:nvSpPr>
        <p:spPr bwMode="auto">
          <a:xfrm>
            <a:off x="11431810" y="1"/>
            <a:ext cx="760190" cy="2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37" tIns="49017" rIns="98037" bIns="49017" numCol="1" anchor="t" anchorCtr="0" compatLnSpc="1">
            <a:prstTxWarp prst="textNoShape">
              <a:avLst/>
            </a:prstTxWarp>
          </a:bodyPr>
          <a:lstStyle>
            <a:lvl1pPr algn="r">
              <a:defRPr sz="726">
                <a:solidFill>
                  <a:srgbClr val="808080"/>
                </a:solidFill>
                <a:latin typeface="Arial Rounded MT Bold" pitchFamily="34" charset="0"/>
              </a:defRPr>
            </a:lvl1pPr>
          </a:lstStyle>
          <a:p>
            <a:pPr>
              <a:defRPr/>
            </a:pPr>
            <a:r>
              <a:rPr lang="fr-FR" dirty="0"/>
              <a:t>&lt;N°&gt;</a:t>
            </a:r>
          </a:p>
        </p:txBody>
      </p:sp>
      <p:pic>
        <p:nvPicPr>
          <p:cNvPr id="1039" name="Citec" descr="Logo Citec"/>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6584429"/>
            <a:ext cx="760190" cy="2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ffaire">
            <a:extLst>
              <a:ext uri="{FF2B5EF4-FFF2-40B4-BE49-F238E27FC236}">
                <a16:creationId xmlns:a16="http://schemas.microsoft.com/office/drawing/2014/main" id="{AE0233C3-B38B-4CF5-A79A-E08A320D9538}"/>
              </a:ext>
            </a:extLst>
          </p:cNvPr>
          <p:cNvSpPr txBox="1">
            <a:spLocks noChangeArrowheads="1"/>
          </p:cNvSpPr>
          <p:nvPr userDrawn="1"/>
        </p:nvSpPr>
        <p:spPr bwMode="auto">
          <a:xfrm>
            <a:off x="1067173" y="6621865"/>
            <a:ext cx="6588715" cy="3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8160" tIns="48978" rIns="88160" bIns="48978">
            <a:spAutoFit/>
          </a:bodyPr>
          <a:lstStyle>
            <a:lvl1pPr>
              <a:tabLst>
                <a:tab pos="9591675" algn="r"/>
              </a:tabLst>
              <a:defRPr>
                <a:solidFill>
                  <a:schemeClr val="tx1"/>
                </a:solidFill>
                <a:latin typeface="Arial" charset="0"/>
              </a:defRPr>
            </a:lvl1pPr>
            <a:lvl2pPr>
              <a:tabLst>
                <a:tab pos="9591675" algn="r"/>
              </a:tabLst>
              <a:defRPr>
                <a:solidFill>
                  <a:schemeClr val="tx1"/>
                </a:solidFill>
                <a:latin typeface="Arial" charset="0"/>
              </a:defRPr>
            </a:lvl2pPr>
            <a:lvl3pPr>
              <a:tabLst>
                <a:tab pos="9591675" algn="r"/>
              </a:tabLst>
              <a:defRPr>
                <a:solidFill>
                  <a:schemeClr val="tx1"/>
                </a:solidFill>
                <a:latin typeface="Arial" charset="0"/>
              </a:defRPr>
            </a:lvl3pPr>
            <a:lvl4pPr>
              <a:tabLst>
                <a:tab pos="9591675" algn="r"/>
              </a:tabLst>
              <a:defRPr>
                <a:solidFill>
                  <a:schemeClr val="tx1"/>
                </a:solidFill>
                <a:latin typeface="Arial" charset="0"/>
              </a:defRPr>
            </a:lvl4pPr>
            <a:lvl5pPr>
              <a:tabLst>
                <a:tab pos="9591675" algn="r"/>
              </a:tabLst>
              <a:defRPr>
                <a:solidFill>
                  <a:schemeClr val="tx1"/>
                </a:solidFill>
                <a:latin typeface="Arial" charset="0"/>
              </a:defRPr>
            </a:lvl5pPr>
            <a:lvl6pPr fontAlgn="base">
              <a:spcBef>
                <a:spcPct val="0"/>
              </a:spcBef>
              <a:spcAft>
                <a:spcPct val="0"/>
              </a:spcAft>
              <a:tabLst>
                <a:tab pos="9591675" algn="r"/>
              </a:tabLst>
              <a:defRPr>
                <a:solidFill>
                  <a:schemeClr val="tx1"/>
                </a:solidFill>
                <a:latin typeface="Arial" charset="0"/>
              </a:defRPr>
            </a:lvl6pPr>
            <a:lvl7pPr fontAlgn="base">
              <a:spcBef>
                <a:spcPct val="0"/>
              </a:spcBef>
              <a:spcAft>
                <a:spcPct val="0"/>
              </a:spcAft>
              <a:tabLst>
                <a:tab pos="9591675" algn="r"/>
              </a:tabLst>
              <a:defRPr>
                <a:solidFill>
                  <a:schemeClr val="tx1"/>
                </a:solidFill>
                <a:latin typeface="Arial" charset="0"/>
              </a:defRPr>
            </a:lvl7pPr>
            <a:lvl8pPr fontAlgn="base">
              <a:spcBef>
                <a:spcPct val="0"/>
              </a:spcBef>
              <a:spcAft>
                <a:spcPct val="0"/>
              </a:spcAft>
              <a:tabLst>
                <a:tab pos="9591675" algn="r"/>
              </a:tabLst>
              <a:defRPr>
                <a:solidFill>
                  <a:schemeClr val="tx1"/>
                </a:solidFill>
                <a:latin typeface="Arial" charset="0"/>
              </a:defRPr>
            </a:lvl8pPr>
            <a:lvl9pPr fontAlgn="base">
              <a:spcBef>
                <a:spcPct val="0"/>
              </a:spcBef>
              <a:spcAft>
                <a:spcPct val="0"/>
              </a:spcAft>
              <a:tabLst>
                <a:tab pos="9591675" algn="r"/>
              </a:tabLst>
              <a:defRPr>
                <a:solidFill>
                  <a:schemeClr val="tx1"/>
                </a:solidFill>
                <a:latin typeface="Arial" charset="0"/>
              </a:defRPr>
            </a:lvl9pPr>
          </a:lstStyle>
          <a:p>
            <a:pPr>
              <a:defRPr/>
            </a:pPr>
            <a:r>
              <a:rPr lang="fr-FR" sz="1633" dirty="0">
                <a:latin typeface="Arial Narrow" pitchFamily="34" charset="0"/>
              </a:rPr>
              <a:t>Affaire n°21566.0 – Région Sud, étude neutralité carbone 2050</a:t>
            </a:r>
          </a:p>
        </p:txBody>
      </p:sp>
      <p:sp>
        <p:nvSpPr>
          <p:cNvPr id="25" name="Date et lieu">
            <a:extLst>
              <a:ext uri="{FF2B5EF4-FFF2-40B4-BE49-F238E27FC236}">
                <a16:creationId xmlns:a16="http://schemas.microsoft.com/office/drawing/2014/main" id="{8527EA0B-3820-414E-BB4D-C7D5D834B483}"/>
              </a:ext>
            </a:extLst>
          </p:cNvPr>
          <p:cNvSpPr txBox="1">
            <a:spLocks noChangeArrowheads="1"/>
          </p:cNvSpPr>
          <p:nvPr userDrawn="1"/>
        </p:nvSpPr>
        <p:spPr bwMode="auto">
          <a:xfrm>
            <a:off x="7942961" y="6621865"/>
            <a:ext cx="3981162" cy="3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8160" tIns="48978" rIns="88160" bIns="48978">
            <a:spAutoFit/>
          </a:bodyPr>
          <a:lstStyle>
            <a:lvl1pPr>
              <a:tabLst>
                <a:tab pos="9591675" algn="r"/>
              </a:tabLst>
              <a:defRPr>
                <a:solidFill>
                  <a:schemeClr val="tx1"/>
                </a:solidFill>
                <a:latin typeface="Arial" charset="0"/>
              </a:defRPr>
            </a:lvl1pPr>
            <a:lvl2pPr>
              <a:tabLst>
                <a:tab pos="9591675" algn="r"/>
              </a:tabLst>
              <a:defRPr>
                <a:solidFill>
                  <a:schemeClr val="tx1"/>
                </a:solidFill>
                <a:latin typeface="Arial" charset="0"/>
              </a:defRPr>
            </a:lvl2pPr>
            <a:lvl3pPr>
              <a:tabLst>
                <a:tab pos="9591675" algn="r"/>
              </a:tabLst>
              <a:defRPr>
                <a:solidFill>
                  <a:schemeClr val="tx1"/>
                </a:solidFill>
                <a:latin typeface="Arial" charset="0"/>
              </a:defRPr>
            </a:lvl3pPr>
            <a:lvl4pPr>
              <a:tabLst>
                <a:tab pos="9591675" algn="r"/>
              </a:tabLst>
              <a:defRPr>
                <a:solidFill>
                  <a:schemeClr val="tx1"/>
                </a:solidFill>
                <a:latin typeface="Arial" charset="0"/>
              </a:defRPr>
            </a:lvl4pPr>
            <a:lvl5pPr>
              <a:tabLst>
                <a:tab pos="9591675" algn="r"/>
              </a:tabLst>
              <a:defRPr>
                <a:solidFill>
                  <a:schemeClr val="tx1"/>
                </a:solidFill>
                <a:latin typeface="Arial" charset="0"/>
              </a:defRPr>
            </a:lvl5pPr>
            <a:lvl6pPr fontAlgn="base">
              <a:spcBef>
                <a:spcPct val="0"/>
              </a:spcBef>
              <a:spcAft>
                <a:spcPct val="0"/>
              </a:spcAft>
              <a:tabLst>
                <a:tab pos="9591675" algn="r"/>
              </a:tabLst>
              <a:defRPr>
                <a:solidFill>
                  <a:schemeClr val="tx1"/>
                </a:solidFill>
                <a:latin typeface="Arial" charset="0"/>
              </a:defRPr>
            </a:lvl6pPr>
            <a:lvl7pPr fontAlgn="base">
              <a:spcBef>
                <a:spcPct val="0"/>
              </a:spcBef>
              <a:spcAft>
                <a:spcPct val="0"/>
              </a:spcAft>
              <a:tabLst>
                <a:tab pos="9591675" algn="r"/>
              </a:tabLst>
              <a:defRPr>
                <a:solidFill>
                  <a:schemeClr val="tx1"/>
                </a:solidFill>
                <a:latin typeface="Arial" charset="0"/>
              </a:defRPr>
            </a:lvl7pPr>
            <a:lvl8pPr fontAlgn="base">
              <a:spcBef>
                <a:spcPct val="0"/>
              </a:spcBef>
              <a:spcAft>
                <a:spcPct val="0"/>
              </a:spcAft>
              <a:tabLst>
                <a:tab pos="9591675" algn="r"/>
              </a:tabLst>
              <a:defRPr>
                <a:solidFill>
                  <a:schemeClr val="tx1"/>
                </a:solidFill>
                <a:latin typeface="Arial" charset="0"/>
              </a:defRPr>
            </a:lvl8pPr>
            <a:lvl9pPr fontAlgn="base">
              <a:spcBef>
                <a:spcPct val="0"/>
              </a:spcBef>
              <a:spcAft>
                <a:spcPct val="0"/>
              </a:spcAft>
              <a:tabLst>
                <a:tab pos="9591675" algn="r"/>
              </a:tabLst>
              <a:defRPr>
                <a:solidFill>
                  <a:schemeClr val="tx1"/>
                </a:solidFill>
                <a:latin typeface="Arial" charset="0"/>
              </a:defRPr>
            </a:lvl9pPr>
          </a:lstStyle>
          <a:p>
            <a:pPr algn="r">
              <a:defRPr/>
            </a:pPr>
            <a:r>
              <a:rPr lang="fr-FR" sz="1633" dirty="0">
                <a:solidFill>
                  <a:schemeClr val="tx1"/>
                </a:solidFill>
                <a:latin typeface="Arial Narrow" pitchFamily="34" charset="0"/>
              </a:rPr>
              <a:t>Marseille, le 23 juin 2023</a:t>
            </a:r>
          </a:p>
        </p:txBody>
      </p:sp>
      <p:sp>
        <p:nvSpPr>
          <p:cNvPr id="13" name="Solutions en mobilité">
            <a:extLst>
              <a:ext uri="{FF2B5EF4-FFF2-40B4-BE49-F238E27FC236}">
                <a16:creationId xmlns:a16="http://schemas.microsoft.com/office/drawing/2014/main" id="{E3A63838-CEA4-4992-8F0C-60242DFEEE79}"/>
              </a:ext>
            </a:extLst>
          </p:cNvPr>
          <p:cNvSpPr txBox="1">
            <a:spLocks noChangeArrowheads="1"/>
          </p:cNvSpPr>
          <p:nvPr userDrawn="1"/>
        </p:nvSpPr>
        <p:spPr bwMode="auto">
          <a:xfrm rot="16200000">
            <a:off x="-1353951" y="4137603"/>
            <a:ext cx="3301574" cy="37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77" tIns="41439" rIns="82877" bIns="41439">
            <a:spAutoFit/>
          </a:bodyPr>
          <a:lstStyle>
            <a:lvl1pPr defTabSz="981075">
              <a:defRPr>
                <a:solidFill>
                  <a:schemeClr val="tx1"/>
                </a:solidFill>
                <a:latin typeface="Arial" charset="0"/>
              </a:defRPr>
            </a:lvl1pPr>
            <a:lvl2pPr marL="455613" defTabSz="981075">
              <a:defRPr>
                <a:solidFill>
                  <a:schemeClr val="tx1"/>
                </a:solidFill>
                <a:latin typeface="Arial" charset="0"/>
              </a:defRPr>
            </a:lvl2pPr>
            <a:lvl3pPr defTabSz="981075">
              <a:defRPr>
                <a:solidFill>
                  <a:schemeClr val="tx1"/>
                </a:solidFill>
                <a:latin typeface="Arial" charset="0"/>
              </a:defRPr>
            </a:lvl3pPr>
            <a:lvl4pPr defTabSz="981075">
              <a:defRPr>
                <a:solidFill>
                  <a:schemeClr val="tx1"/>
                </a:solidFill>
                <a:latin typeface="Arial" charset="0"/>
              </a:defRPr>
            </a:lvl4pPr>
            <a:lvl5pPr defTabSz="981075">
              <a:defRPr>
                <a:solidFill>
                  <a:schemeClr val="tx1"/>
                </a:solidFill>
                <a:latin typeface="Arial" charset="0"/>
              </a:defRPr>
            </a:lvl5pPr>
            <a:lvl6pPr defTabSz="981075" fontAlgn="base">
              <a:spcBef>
                <a:spcPct val="0"/>
              </a:spcBef>
              <a:spcAft>
                <a:spcPct val="0"/>
              </a:spcAft>
              <a:defRPr>
                <a:solidFill>
                  <a:schemeClr val="tx1"/>
                </a:solidFill>
                <a:latin typeface="Arial" charset="0"/>
              </a:defRPr>
            </a:lvl6pPr>
            <a:lvl7pPr defTabSz="981075" fontAlgn="base">
              <a:spcBef>
                <a:spcPct val="0"/>
              </a:spcBef>
              <a:spcAft>
                <a:spcPct val="0"/>
              </a:spcAft>
              <a:defRPr>
                <a:solidFill>
                  <a:schemeClr val="tx1"/>
                </a:solidFill>
                <a:latin typeface="Arial" charset="0"/>
              </a:defRPr>
            </a:lvl7pPr>
            <a:lvl8pPr defTabSz="981075" fontAlgn="base">
              <a:spcBef>
                <a:spcPct val="0"/>
              </a:spcBef>
              <a:spcAft>
                <a:spcPct val="0"/>
              </a:spcAft>
              <a:defRPr>
                <a:solidFill>
                  <a:schemeClr val="tx1"/>
                </a:solidFill>
                <a:latin typeface="Arial" charset="0"/>
              </a:defRPr>
            </a:lvl8pPr>
            <a:lvl9pPr defTabSz="981075" fontAlgn="base">
              <a:spcBef>
                <a:spcPct val="0"/>
              </a:spcBef>
              <a:spcAft>
                <a:spcPct val="0"/>
              </a:spcAft>
              <a:defRPr>
                <a:solidFill>
                  <a:schemeClr val="tx1"/>
                </a:solidFill>
                <a:latin typeface="Arial" charset="0"/>
              </a:defRPr>
            </a:lvl9pPr>
          </a:lstStyle>
          <a:p>
            <a:pPr>
              <a:spcBef>
                <a:spcPct val="50000"/>
              </a:spcBef>
              <a:defRPr/>
            </a:pPr>
            <a:r>
              <a:rPr lang="fr-CH" sz="1905" dirty="0">
                <a:solidFill>
                  <a:schemeClr val="bg1">
                    <a:lumMod val="50000"/>
                  </a:schemeClr>
                </a:solidFill>
                <a:latin typeface="Arial Black" pitchFamily="34" charset="0"/>
              </a:rPr>
              <a:t>Solutions en mobilité</a:t>
            </a:r>
            <a:endParaRPr lang="fr-FR" sz="1905" dirty="0">
              <a:solidFill>
                <a:schemeClr val="bg1">
                  <a:lumMod val="50000"/>
                </a:schemeClr>
              </a:solidFill>
              <a:latin typeface="Arial Black" pitchFamily="34" charset="0"/>
            </a:endParaRPr>
          </a:p>
        </p:txBody>
      </p:sp>
      <p:sp>
        <p:nvSpPr>
          <p:cNvPr id="14" name="Ligne">
            <a:extLst>
              <a:ext uri="{FF2B5EF4-FFF2-40B4-BE49-F238E27FC236}">
                <a16:creationId xmlns:a16="http://schemas.microsoft.com/office/drawing/2014/main" id="{63F3E679-1CCA-4ED1-A81C-9737D46545EF}"/>
              </a:ext>
            </a:extLst>
          </p:cNvPr>
          <p:cNvSpPr>
            <a:spLocks noChangeShapeType="1"/>
          </p:cNvSpPr>
          <p:nvPr userDrawn="1"/>
        </p:nvSpPr>
        <p:spPr bwMode="auto">
          <a:xfrm flipV="1">
            <a:off x="0" y="620575"/>
            <a:ext cx="12192000" cy="0"/>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633" dirty="0"/>
          </a:p>
        </p:txBody>
      </p:sp>
      <p:pic>
        <p:nvPicPr>
          <p:cNvPr id="2" name="Image 1">
            <a:extLst>
              <a:ext uri="{FF2B5EF4-FFF2-40B4-BE49-F238E27FC236}">
                <a16:creationId xmlns:a16="http://schemas.microsoft.com/office/drawing/2014/main" id="{9ECAB8A2-13A3-D302-3EAC-D4852678A5E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3706" y="6218788"/>
            <a:ext cx="556543" cy="255900"/>
          </a:xfrm>
          <a:prstGeom prst="rect">
            <a:avLst/>
          </a:prstGeom>
        </p:spPr>
      </p:pic>
    </p:spTree>
    <p:extLst>
      <p:ext uri="{BB962C8B-B14F-4D97-AF65-F5344CB8AC3E}">
        <p14:creationId xmlns:p14="http://schemas.microsoft.com/office/powerpoint/2010/main" val="4125104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889835" rtl="0" eaLnBrk="1" fontAlgn="base" hangingPunct="1">
        <a:spcBef>
          <a:spcPct val="0"/>
        </a:spcBef>
        <a:spcAft>
          <a:spcPct val="0"/>
        </a:spcAft>
        <a:defRPr sz="2540" b="1">
          <a:solidFill>
            <a:schemeClr val="tx1"/>
          </a:solidFill>
          <a:latin typeface="+mj-lt"/>
          <a:ea typeface="+mj-ea"/>
          <a:cs typeface="+mj-cs"/>
        </a:defRPr>
      </a:lvl1pPr>
      <a:lvl2pPr algn="l" defTabSz="889835" rtl="0" eaLnBrk="1" fontAlgn="base" hangingPunct="1">
        <a:spcBef>
          <a:spcPct val="0"/>
        </a:spcBef>
        <a:spcAft>
          <a:spcPct val="0"/>
        </a:spcAft>
        <a:defRPr sz="2540" b="1">
          <a:solidFill>
            <a:schemeClr val="tx2"/>
          </a:solidFill>
          <a:latin typeface="Arial Narrow" pitchFamily="34" charset="0"/>
        </a:defRPr>
      </a:lvl2pPr>
      <a:lvl3pPr algn="l" defTabSz="889835" rtl="0" eaLnBrk="1" fontAlgn="base" hangingPunct="1">
        <a:spcBef>
          <a:spcPct val="0"/>
        </a:spcBef>
        <a:spcAft>
          <a:spcPct val="0"/>
        </a:spcAft>
        <a:defRPr sz="2540" b="1">
          <a:solidFill>
            <a:schemeClr val="tx2"/>
          </a:solidFill>
          <a:latin typeface="Arial Narrow" pitchFamily="34" charset="0"/>
        </a:defRPr>
      </a:lvl3pPr>
      <a:lvl4pPr algn="l" defTabSz="889835" rtl="0" eaLnBrk="1" fontAlgn="base" hangingPunct="1">
        <a:spcBef>
          <a:spcPct val="0"/>
        </a:spcBef>
        <a:spcAft>
          <a:spcPct val="0"/>
        </a:spcAft>
        <a:defRPr sz="2540" b="1">
          <a:solidFill>
            <a:schemeClr val="tx2"/>
          </a:solidFill>
          <a:latin typeface="Arial Narrow" pitchFamily="34" charset="0"/>
        </a:defRPr>
      </a:lvl4pPr>
      <a:lvl5pPr algn="l" defTabSz="889835" rtl="0" eaLnBrk="1" fontAlgn="base" hangingPunct="1">
        <a:spcBef>
          <a:spcPct val="0"/>
        </a:spcBef>
        <a:spcAft>
          <a:spcPct val="0"/>
        </a:spcAft>
        <a:defRPr sz="2540" b="1">
          <a:solidFill>
            <a:schemeClr val="tx2"/>
          </a:solidFill>
          <a:latin typeface="Arial Narrow" pitchFamily="34" charset="0"/>
        </a:defRPr>
      </a:lvl5pPr>
      <a:lvl6pPr marL="414680" algn="l" defTabSz="889835" rtl="0" eaLnBrk="1" fontAlgn="base" hangingPunct="1">
        <a:spcBef>
          <a:spcPct val="0"/>
        </a:spcBef>
        <a:spcAft>
          <a:spcPct val="0"/>
        </a:spcAft>
        <a:defRPr sz="2540" b="1">
          <a:solidFill>
            <a:schemeClr val="tx2"/>
          </a:solidFill>
          <a:latin typeface="Arial Narrow" pitchFamily="34" charset="0"/>
        </a:defRPr>
      </a:lvl6pPr>
      <a:lvl7pPr marL="829361" algn="l" defTabSz="889835" rtl="0" eaLnBrk="1" fontAlgn="base" hangingPunct="1">
        <a:spcBef>
          <a:spcPct val="0"/>
        </a:spcBef>
        <a:spcAft>
          <a:spcPct val="0"/>
        </a:spcAft>
        <a:defRPr sz="2540" b="1">
          <a:solidFill>
            <a:schemeClr val="tx2"/>
          </a:solidFill>
          <a:latin typeface="Arial Narrow" pitchFamily="34" charset="0"/>
        </a:defRPr>
      </a:lvl7pPr>
      <a:lvl8pPr marL="1244041" algn="l" defTabSz="889835" rtl="0" eaLnBrk="1" fontAlgn="base" hangingPunct="1">
        <a:spcBef>
          <a:spcPct val="0"/>
        </a:spcBef>
        <a:spcAft>
          <a:spcPct val="0"/>
        </a:spcAft>
        <a:defRPr sz="2540" b="1">
          <a:solidFill>
            <a:schemeClr val="tx2"/>
          </a:solidFill>
          <a:latin typeface="Arial Narrow" pitchFamily="34" charset="0"/>
        </a:defRPr>
      </a:lvl8pPr>
      <a:lvl9pPr marL="1658722" algn="l" defTabSz="889835" rtl="0" eaLnBrk="1" fontAlgn="base" hangingPunct="1">
        <a:spcBef>
          <a:spcPct val="0"/>
        </a:spcBef>
        <a:spcAft>
          <a:spcPct val="0"/>
        </a:spcAft>
        <a:defRPr sz="2540" b="1">
          <a:solidFill>
            <a:schemeClr val="tx2"/>
          </a:solidFill>
          <a:latin typeface="Arial Narrow" pitchFamily="34" charset="0"/>
        </a:defRPr>
      </a:lvl9pPr>
    </p:titleStyle>
    <p:bodyStyle>
      <a:lvl1pPr marL="311010" indent="-311010" algn="l" defTabSz="889835" rtl="0" eaLnBrk="1" fontAlgn="base" hangingPunct="1">
        <a:spcBef>
          <a:spcPct val="20000"/>
        </a:spcBef>
        <a:spcAft>
          <a:spcPct val="0"/>
        </a:spcAft>
        <a:defRPr sz="2177">
          <a:solidFill>
            <a:schemeClr val="tx1"/>
          </a:solidFill>
          <a:latin typeface="+mn-lt"/>
          <a:ea typeface="+mn-ea"/>
          <a:cs typeface="+mn-cs"/>
        </a:defRPr>
      </a:lvl1pPr>
      <a:lvl2pPr marL="326849" indent="-164144" algn="l" defTabSz="889835" rtl="0" eaLnBrk="1" fontAlgn="base" hangingPunct="1">
        <a:spcBef>
          <a:spcPct val="20000"/>
        </a:spcBef>
        <a:spcAft>
          <a:spcPct val="0"/>
        </a:spcAft>
        <a:buClr>
          <a:srgbClr val="FF0000"/>
        </a:buClr>
        <a:buFont typeface="Wingdings" pitchFamily="2" charset="2"/>
        <a:buChar char="§"/>
        <a:defRPr sz="1905">
          <a:solidFill>
            <a:schemeClr val="tx1"/>
          </a:solidFill>
          <a:latin typeface="+mn-lt"/>
        </a:defRPr>
      </a:lvl2pPr>
      <a:lvl3pPr marL="650818" indent="-161265" algn="l" defTabSz="889835" rtl="0" eaLnBrk="1" fontAlgn="base" hangingPunct="1">
        <a:spcBef>
          <a:spcPct val="20000"/>
        </a:spcBef>
        <a:spcAft>
          <a:spcPct val="0"/>
        </a:spcAft>
        <a:buChar char="•"/>
        <a:defRPr>
          <a:solidFill>
            <a:schemeClr val="tx1"/>
          </a:solidFill>
          <a:latin typeface="+mn-lt"/>
        </a:defRPr>
      </a:lvl3pPr>
      <a:lvl4pPr marL="977667" indent="-164144" algn="l" defTabSz="889835" rtl="0" eaLnBrk="1" fontAlgn="base" hangingPunct="1">
        <a:spcBef>
          <a:spcPct val="20000"/>
        </a:spcBef>
        <a:spcAft>
          <a:spcPct val="0"/>
        </a:spcAft>
        <a:buChar char="–"/>
        <a:defRPr sz="1451">
          <a:solidFill>
            <a:schemeClr val="tx1"/>
          </a:solidFill>
          <a:latin typeface="+mn-lt"/>
        </a:defRPr>
      </a:lvl4pPr>
      <a:lvl5pPr marL="1298756" indent="-158385" algn="l" defTabSz="889835" rtl="0" eaLnBrk="1" fontAlgn="base" hangingPunct="1">
        <a:spcBef>
          <a:spcPct val="20000"/>
        </a:spcBef>
        <a:spcAft>
          <a:spcPct val="0"/>
        </a:spcAft>
        <a:buChar char="»"/>
        <a:defRPr sz="1270">
          <a:solidFill>
            <a:schemeClr val="tx1"/>
          </a:solidFill>
          <a:latin typeface="+mn-lt"/>
        </a:defRPr>
      </a:lvl5pPr>
      <a:lvl6pPr marL="1713436" indent="-158385" algn="l" defTabSz="889835" rtl="0" eaLnBrk="1" fontAlgn="base" hangingPunct="1">
        <a:spcBef>
          <a:spcPct val="20000"/>
        </a:spcBef>
        <a:spcAft>
          <a:spcPct val="0"/>
        </a:spcAft>
        <a:buChar char="»"/>
        <a:defRPr sz="1270">
          <a:solidFill>
            <a:schemeClr val="tx1"/>
          </a:solidFill>
          <a:latin typeface="+mn-lt"/>
        </a:defRPr>
      </a:lvl6pPr>
      <a:lvl7pPr marL="2128117" indent="-158385" algn="l" defTabSz="889835" rtl="0" eaLnBrk="1" fontAlgn="base" hangingPunct="1">
        <a:spcBef>
          <a:spcPct val="20000"/>
        </a:spcBef>
        <a:spcAft>
          <a:spcPct val="0"/>
        </a:spcAft>
        <a:buChar char="»"/>
        <a:defRPr sz="1270">
          <a:solidFill>
            <a:schemeClr val="tx1"/>
          </a:solidFill>
          <a:latin typeface="+mn-lt"/>
        </a:defRPr>
      </a:lvl7pPr>
      <a:lvl8pPr marL="2542797" indent="-158385" algn="l" defTabSz="889835" rtl="0" eaLnBrk="1" fontAlgn="base" hangingPunct="1">
        <a:spcBef>
          <a:spcPct val="20000"/>
        </a:spcBef>
        <a:spcAft>
          <a:spcPct val="0"/>
        </a:spcAft>
        <a:buChar char="»"/>
        <a:defRPr sz="1270">
          <a:solidFill>
            <a:schemeClr val="tx1"/>
          </a:solidFill>
          <a:latin typeface="+mn-lt"/>
        </a:defRPr>
      </a:lvl8pPr>
      <a:lvl9pPr marL="2957478" indent="-158385" algn="l" defTabSz="889835" rtl="0" eaLnBrk="1" fontAlgn="base" hangingPunct="1">
        <a:spcBef>
          <a:spcPct val="20000"/>
        </a:spcBef>
        <a:spcAft>
          <a:spcPct val="0"/>
        </a:spcAft>
        <a:buChar char="»"/>
        <a:defRPr sz="1270">
          <a:solidFill>
            <a:schemeClr val="tx1"/>
          </a:solidFill>
          <a:latin typeface="+mn-lt"/>
        </a:defRPr>
      </a:lvl9pPr>
    </p:bodyStyle>
    <p:otherStyle>
      <a:defPPr>
        <a:defRPr lang="fr-FR"/>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p:cNvSpPr>
            <a:spLocks noChangeArrowheads="1"/>
          </p:cNvSpPr>
          <p:nvPr userDrawn="1"/>
        </p:nvSpPr>
        <p:spPr bwMode="auto">
          <a:xfrm>
            <a:off x="695032" y="620575"/>
            <a:ext cx="85069" cy="6237425"/>
          </a:xfrm>
          <a:prstGeom prst="rect">
            <a:avLst/>
          </a:prstGeom>
          <a:gradFill rotWithShape="1">
            <a:gsLst>
              <a:gs pos="0">
                <a:srgbClr val="E1E1E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77" tIns="41439" rIns="82877" bIns="41439" anchor="ctr"/>
          <a:lstStyle/>
          <a:p>
            <a:endParaRPr lang="fr-FR" sz="1723" dirty="0">
              <a:latin typeface="Arial" charset="0"/>
            </a:endParaRPr>
          </a:p>
        </p:txBody>
      </p:sp>
      <p:sp>
        <p:nvSpPr>
          <p:cNvPr id="1027" name="Titre slide"/>
          <p:cNvSpPr>
            <a:spLocks noGrp="1" noChangeArrowheads="1"/>
          </p:cNvSpPr>
          <p:nvPr>
            <p:ph type="title"/>
          </p:nvPr>
        </p:nvSpPr>
        <p:spPr bwMode="auto">
          <a:xfrm>
            <a:off x="0" y="1"/>
            <a:ext cx="11431810"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37" tIns="49017" rIns="98037" bIns="49017" numCol="1" anchor="ctr" anchorCtr="0" compatLnSpc="1">
            <a:prstTxWarp prst="textNoShape">
              <a:avLst/>
            </a:prstTxWarp>
          </a:bodyPr>
          <a:lstStyle/>
          <a:p>
            <a:pPr lvl="0"/>
            <a:r>
              <a:rPr lang="fr-FR" dirty="0"/>
              <a:t>Cliquez pour modifier le style du titre</a:t>
            </a:r>
          </a:p>
        </p:txBody>
      </p:sp>
      <p:sp>
        <p:nvSpPr>
          <p:cNvPr id="1028" name="Texte"/>
          <p:cNvSpPr>
            <a:spLocks noGrp="1" noChangeArrowheads="1"/>
          </p:cNvSpPr>
          <p:nvPr>
            <p:ph type="body" idx="1"/>
          </p:nvPr>
        </p:nvSpPr>
        <p:spPr bwMode="auto">
          <a:xfrm>
            <a:off x="778290" y="620575"/>
            <a:ext cx="11084295" cy="594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37" tIns="49017" rIns="98037" bIns="49017"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30" name="N page"/>
          <p:cNvSpPr>
            <a:spLocks noGrp="1" noChangeArrowheads="1"/>
          </p:cNvSpPr>
          <p:nvPr>
            <p:ph type="sldNum" sz="quarter" idx="4"/>
          </p:nvPr>
        </p:nvSpPr>
        <p:spPr bwMode="auto">
          <a:xfrm>
            <a:off x="11431810" y="1"/>
            <a:ext cx="760190" cy="2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37" tIns="49017" rIns="98037" bIns="49017" numCol="1" anchor="t" anchorCtr="0" compatLnSpc="1">
            <a:prstTxWarp prst="textNoShape">
              <a:avLst/>
            </a:prstTxWarp>
          </a:bodyPr>
          <a:lstStyle>
            <a:lvl1pPr algn="r">
              <a:defRPr sz="726">
                <a:solidFill>
                  <a:srgbClr val="808080"/>
                </a:solidFill>
                <a:latin typeface="Arial Rounded MT Bold" pitchFamily="34" charset="0"/>
              </a:defRPr>
            </a:lvl1pPr>
          </a:lstStyle>
          <a:p>
            <a:pPr>
              <a:defRPr/>
            </a:pPr>
            <a:r>
              <a:rPr lang="fr-FR" dirty="0"/>
              <a:t>&lt;N°&gt;</a:t>
            </a:r>
          </a:p>
        </p:txBody>
      </p:sp>
      <p:pic>
        <p:nvPicPr>
          <p:cNvPr id="1039" name="Citec" descr="Logo Citec"/>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6584429"/>
            <a:ext cx="760190" cy="2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ffaire">
            <a:extLst>
              <a:ext uri="{FF2B5EF4-FFF2-40B4-BE49-F238E27FC236}">
                <a16:creationId xmlns:a16="http://schemas.microsoft.com/office/drawing/2014/main" id="{AE0233C3-B38B-4CF5-A79A-E08A320D9538}"/>
              </a:ext>
            </a:extLst>
          </p:cNvPr>
          <p:cNvSpPr txBox="1">
            <a:spLocks noChangeArrowheads="1"/>
          </p:cNvSpPr>
          <p:nvPr userDrawn="1"/>
        </p:nvSpPr>
        <p:spPr bwMode="auto">
          <a:xfrm>
            <a:off x="1067173" y="6621865"/>
            <a:ext cx="6588715" cy="3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8160" tIns="48978" rIns="88160" bIns="48978">
            <a:spAutoFit/>
          </a:bodyPr>
          <a:lstStyle>
            <a:lvl1pPr>
              <a:tabLst>
                <a:tab pos="9591675" algn="r"/>
              </a:tabLst>
              <a:defRPr>
                <a:solidFill>
                  <a:schemeClr val="tx1"/>
                </a:solidFill>
                <a:latin typeface="Arial" charset="0"/>
              </a:defRPr>
            </a:lvl1pPr>
            <a:lvl2pPr>
              <a:tabLst>
                <a:tab pos="9591675" algn="r"/>
              </a:tabLst>
              <a:defRPr>
                <a:solidFill>
                  <a:schemeClr val="tx1"/>
                </a:solidFill>
                <a:latin typeface="Arial" charset="0"/>
              </a:defRPr>
            </a:lvl2pPr>
            <a:lvl3pPr>
              <a:tabLst>
                <a:tab pos="9591675" algn="r"/>
              </a:tabLst>
              <a:defRPr>
                <a:solidFill>
                  <a:schemeClr val="tx1"/>
                </a:solidFill>
                <a:latin typeface="Arial" charset="0"/>
              </a:defRPr>
            </a:lvl3pPr>
            <a:lvl4pPr>
              <a:tabLst>
                <a:tab pos="9591675" algn="r"/>
              </a:tabLst>
              <a:defRPr>
                <a:solidFill>
                  <a:schemeClr val="tx1"/>
                </a:solidFill>
                <a:latin typeface="Arial" charset="0"/>
              </a:defRPr>
            </a:lvl4pPr>
            <a:lvl5pPr>
              <a:tabLst>
                <a:tab pos="9591675" algn="r"/>
              </a:tabLst>
              <a:defRPr>
                <a:solidFill>
                  <a:schemeClr val="tx1"/>
                </a:solidFill>
                <a:latin typeface="Arial" charset="0"/>
              </a:defRPr>
            </a:lvl5pPr>
            <a:lvl6pPr fontAlgn="base">
              <a:spcBef>
                <a:spcPct val="0"/>
              </a:spcBef>
              <a:spcAft>
                <a:spcPct val="0"/>
              </a:spcAft>
              <a:tabLst>
                <a:tab pos="9591675" algn="r"/>
              </a:tabLst>
              <a:defRPr>
                <a:solidFill>
                  <a:schemeClr val="tx1"/>
                </a:solidFill>
                <a:latin typeface="Arial" charset="0"/>
              </a:defRPr>
            </a:lvl6pPr>
            <a:lvl7pPr fontAlgn="base">
              <a:spcBef>
                <a:spcPct val="0"/>
              </a:spcBef>
              <a:spcAft>
                <a:spcPct val="0"/>
              </a:spcAft>
              <a:tabLst>
                <a:tab pos="9591675" algn="r"/>
              </a:tabLst>
              <a:defRPr>
                <a:solidFill>
                  <a:schemeClr val="tx1"/>
                </a:solidFill>
                <a:latin typeface="Arial" charset="0"/>
              </a:defRPr>
            </a:lvl7pPr>
            <a:lvl8pPr fontAlgn="base">
              <a:spcBef>
                <a:spcPct val="0"/>
              </a:spcBef>
              <a:spcAft>
                <a:spcPct val="0"/>
              </a:spcAft>
              <a:tabLst>
                <a:tab pos="9591675" algn="r"/>
              </a:tabLst>
              <a:defRPr>
                <a:solidFill>
                  <a:schemeClr val="tx1"/>
                </a:solidFill>
                <a:latin typeface="Arial" charset="0"/>
              </a:defRPr>
            </a:lvl8pPr>
            <a:lvl9pPr fontAlgn="base">
              <a:spcBef>
                <a:spcPct val="0"/>
              </a:spcBef>
              <a:spcAft>
                <a:spcPct val="0"/>
              </a:spcAft>
              <a:tabLst>
                <a:tab pos="9591675" algn="r"/>
              </a:tabLst>
              <a:defRPr>
                <a:solidFill>
                  <a:schemeClr val="tx1"/>
                </a:solidFill>
                <a:latin typeface="Arial" charset="0"/>
              </a:defRPr>
            </a:lvl9pPr>
          </a:lstStyle>
          <a:p>
            <a:pPr>
              <a:defRPr/>
            </a:pPr>
            <a:r>
              <a:rPr lang="fr-FR" sz="1633" dirty="0">
                <a:latin typeface="Arial Narrow" pitchFamily="34" charset="0"/>
              </a:rPr>
              <a:t>Affaire n°21566.0 – Région Sud, étude neutralité carbone 2050</a:t>
            </a:r>
          </a:p>
        </p:txBody>
      </p:sp>
      <p:sp>
        <p:nvSpPr>
          <p:cNvPr id="25" name="Date et lieu">
            <a:extLst>
              <a:ext uri="{FF2B5EF4-FFF2-40B4-BE49-F238E27FC236}">
                <a16:creationId xmlns:a16="http://schemas.microsoft.com/office/drawing/2014/main" id="{8527EA0B-3820-414E-BB4D-C7D5D834B483}"/>
              </a:ext>
            </a:extLst>
          </p:cNvPr>
          <p:cNvSpPr txBox="1">
            <a:spLocks noChangeArrowheads="1"/>
          </p:cNvSpPr>
          <p:nvPr userDrawn="1"/>
        </p:nvSpPr>
        <p:spPr bwMode="auto">
          <a:xfrm>
            <a:off x="7942961" y="6621865"/>
            <a:ext cx="3981162" cy="3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8160" tIns="48978" rIns="88160" bIns="48978">
            <a:spAutoFit/>
          </a:bodyPr>
          <a:lstStyle>
            <a:lvl1pPr>
              <a:tabLst>
                <a:tab pos="9591675" algn="r"/>
              </a:tabLst>
              <a:defRPr>
                <a:solidFill>
                  <a:schemeClr val="tx1"/>
                </a:solidFill>
                <a:latin typeface="Arial" charset="0"/>
              </a:defRPr>
            </a:lvl1pPr>
            <a:lvl2pPr>
              <a:tabLst>
                <a:tab pos="9591675" algn="r"/>
              </a:tabLst>
              <a:defRPr>
                <a:solidFill>
                  <a:schemeClr val="tx1"/>
                </a:solidFill>
                <a:latin typeface="Arial" charset="0"/>
              </a:defRPr>
            </a:lvl2pPr>
            <a:lvl3pPr>
              <a:tabLst>
                <a:tab pos="9591675" algn="r"/>
              </a:tabLst>
              <a:defRPr>
                <a:solidFill>
                  <a:schemeClr val="tx1"/>
                </a:solidFill>
                <a:latin typeface="Arial" charset="0"/>
              </a:defRPr>
            </a:lvl3pPr>
            <a:lvl4pPr>
              <a:tabLst>
                <a:tab pos="9591675" algn="r"/>
              </a:tabLst>
              <a:defRPr>
                <a:solidFill>
                  <a:schemeClr val="tx1"/>
                </a:solidFill>
                <a:latin typeface="Arial" charset="0"/>
              </a:defRPr>
            </a:lvl4pPr>
            <a:lvl5pPr>
              <a:tabLst>
                <a:tab pos="9591675" algn="r"/>
              </a:tabLst>
              <a:defRPr>
                <a:solidFill>
                  <a:schemeClr val="tx1"/>
                </a:solidFill>
                <a:latin typeface="Arial" charset="0"/>
              </a:defRPr>
            </a:lvl5pPr>
            <a:lvl6pPr fontAlgn="base">
              <a:spcBef>
                <a:spcPct val="0"/>
              </a:spcBef>
              <a:spcAft>
                <a:spcPct val="0"/>
              </a:spcAft>
              <a:tabLst>
                <a:tab pos="9591675" algn="r"/>
              </a:tabLst>
              <a:defRPr>
                <a:solidFill>
                  <a:schemeClr val="tx1"/>
                </a:solidFill>
                <a:latin typeface="Arial" charset="0"/>
              </a:defRPr>
            </a:lvl6pPr>
            <a:lvl7pPr fontAlgn="base">
              <a:spcBef>
                <a:spcPct val="0"/>
              </a:spcBef>
              <a:spcAft>
                <a:spcPct val="0"/>
              </a:spcAft>
              <a:tabLst>
                <a:tab pos="9591675" algn="r"/>
              </a:tabLst>
              <a:defRPr>
                <a:solidFill>
                  <a:schemeClr val="tx1"/>
                </a:solidFill>
                <a:latin typeface="Arial" charset="0"/>
              </a:defRPr>
            </a:lvl7pPr>
            <a:lvl8pPr fontAlgn="base">
              <a:spcBef>
                <a:spcPct val="0"/>
              </a:spcBef>
              <a:spcAft>
                <a:spcPct val="0"/>
              </a:spcAft>
              <a:tabLst>
                <a:tab pos="9591675" algn="r"/>
              </a:tabLst>
              <a:defRPr>
                <a:solidFill>
                  <a:schemeClr val="tx1"/>
                </a:solidFill>
                <a:latin typeface="Arial" charset="0"/>
              </a:defRPr>
            </a:lvl8pPr>
            <a:lvl9pPr fontAlgn="base">
              <a:spcBef>
                <a:spcPct val="0"/>
              </a:spcBef>
              <a:spcAft>
                <a:spcPct val="0"/>
              </a:spcAft>
              <a:tabLst>
                <a:tab pos="9591675" algn="r"/>
              </a:tabLst>
              <a:defRPr>
                <a:solidFill>
                  <a:schemeClr val="tx1"/>
                </a:solidFill>
                <a:latin typeface="Arial" charset="0"/>
              </a:defRPr>
            </a:lvl9pPr>
          </a:lstStyle>
          <a:p>
            <a:pPr algn="r">
              <a:defRPr/>
            </a:pPr>
            <a:r>
              <a:rPr lang="fr-FR" sz="1633" dirty="0">
                <a:solidFill>
                  <a:schemeClr val="tx1"/>
                </a:solidFill>
                <a:latin typeface="Arial Narrow" pitchFamily="34" charset="0"/>
              </a:rPr>
              <a:t>Marseille, le 20 juin 2023</a:t>
            </a:r>
          </a:p>
        </p:txBody>
      </p:sp>
      <p:sp>
        <p:nvSpPr>
          <p:cNvPr id="13" name="Solutions en mobilité">
            <a:extLst>
              <a:ext uri="{FF2B5EF4-FFF2-40B4-BE49-F238E27FC236}">
                <a16:creationId xmlns:a16="http://schemas.microsoft.com/office/drawing/2014/main" id="{E3A63838-CEA4-4992-8F0C-60242DFEEE79}"/>
              </a:ext>
            </a:extLst>
          </p:cNvPr>
          <p:cNvSpPr txBox="1">
            <a:spLocks noChangeArrowheads="1"/>
          </p:cNvSpPr>
          <p:nvPr userDrawn="1"/>
        </p:nvSpPr>
        <p:spPr bwMode="auto">
          <a:xfrm rot="16200000">
            <a:off x="-1353951" y="4137603"/>
            <a:ext cx="3301574" cy="37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77" tIns="41439" rIns="82877" bIns="41439">
            <a:spAutoFit/>
          </a:bodyPr>
          <a:lstStyle>
            <a:lvl1pPr defTabSz="981075">
              <a:defRPr>
                <a:solidFill>
                  <a:schemeClr val="tx1"/>
                </a:solidFill>
                <a:latin typeface="Arial" charset="0"/>
              </a:defRPr>
            </a:lvl1pPr>
            <a:lvl2pPr marL="455613" defTabSz="981075">
              <a:defRPr>
                <a:solidFill>
                  <a:schemeClr val="tx1"/>
                </a:solidFill>
                <a:latin typeface="Arial" charset="0"/>
              </a:defRPr>
            </a:lvl2pPr>
            <a:lvl3pPr defTabSz="981075">
              <a:defRPr>
                <a:solidFill>
                  <a:schemeClr val="tx1"/>
                </a:solidFill>
                <a:latin typeface="Arial" charset="0"/>
              </a:defRPr>
            </a:lvl3pPr>
            <a:lvl4pPr defTabSz="981075">
              <a:defRPr>
                <a:solidFill>
                  <a:schemeClr val="tx1"/>
                </a:solidFill>
                <a:latin typeface="Arial" charset="0"/>
              </a:defRPr>
            </a:lvl4pPr>
            <a:lvl5pPr defTabSz="981075">
              <a:defRPr>
                <a:solidFill>
                  <a:schemeClr val="tx1"/>
                </a:solidFill>
                <a:latin typeface="Arial" charset="0"/>
              </a:defRPr>
            </a:lvl5pPr>
            <a:lvl6pPr defTabSz="981075" fontAlgn="base">
              <a:spcBef>
                <a:spcPct val="0"/>
              </a:spcBef>
              <a:spcAft>
                <a:spcPct val="0"/>
              </a:spcAft>
              <a:defRPr>
                <a:solidFill>
                  <a:schemeClr val="tx1"/>
                </a:solidFill>
                <a:latin typeface="Arial" charset="0"/>
              </a:defRPr>
            </a:lvl6pPr>
            <a:lvl7pPr defTabSz="981075" fontAlgn="base">
              <a:spcBef>
                <a:spcPct val="0"/>
              </a:spcBef>
              <a:spcAft>
                <a:spcPct val="0"/>
              </a:spcAft>
              <a:defRPr>
                <a:solidFill>
                  <a:schemeClr val="tx1"/>
                </a:solidFill>
                <a:latin typeface="Arial" charset="0"/>
              </a:defRPr>
            </a:lvl7pPr>
            <a:lvl8pPr defTabSz="981075" fontAlgn="base">
              <a:spcBef>
                <a:spcPct val="0"/>
              </a:spcBef>
              <a:spcAft>
                <a:spcPct val="0"/>
              </a:spcAft>
              <a:defRPr>
                <a:solidFill>
                  <a:schemeClr val="tx1"/>
                </a:solidFill>
                <a:latin typeface="Arial" charset="0"/>
              </a:defRPr>
            </a:lvl8pPr>
            <a:lvl9pPr defTabSz="981075" fontAlgn="base">
              <a:spcBef>
                <a:spcPct val="0"/>
              </a:spcBef>
              <a:spcAft>
                <a:spcPct val="0"/>
              </a:spcAft>
              <a:defRPr>
                <a:solidFill>
                  <a:schemeClr val="tx1"/>
                </a:solidFill>
                <a:latin typeface="Arial" charset="0"/>
              </a:defRPr>
            </a:lvl9pPr>
          </a:lstStyle>
          <a:p>
            <a:pPr>
              <a:spcBef>
                <a:spcPct val="50000"/>
              </a:spcBef>
              <a:defRPr/>
            </a:pPr>
            <a:r>
              <a:rPr lang="fr-CH" sz="1905" dirty="0">
                <a:solidFill>
                  <a:schemeClr val="bg1">
                    <a:lumMod val="50000"/>
                  </a:schemeClr>
                </a:solidFill>
                <a:latin typeface="Arial Black" pitchFamily="34" charset="0"/>
              </a:rPr>
              <a:t>Solutions en mobilité</a:t>
            </a:r>
            <a:endParaRPr lang="fr-FR" sz="1905" dirty="0">
              <a:solidFill>
                <a:schemeClr val="bg1">
                  <a:lumMod val="50000"/>
                </a:schemeClr>
              </a:solidFill>
              <a:latin typeface="Arial Black" pitchFamily="34" charset="0"/>
            </a:endParaRPr>
          </a:p>
        </p:txBody>
      </p:sp>
      <p:sp>
        <p:nvSpPr>
          <p:cNvPr id="14" name="Ligne">
            <a:extLst>
              <a:ext uri="{FF2B5EF4-FFF2-40B4-BE49-F238E27FC236}">
                <a16:creationId xmlns:a16="http://schemas.microsoft.com/office/drawing/2014/main" id="{63F3E679-1CCA-4ED1-A81C-9737D46545EF}"/>
              </a:ext>
            </a:extLst>
          </p:cNvPr>
          <p:cNvSpPr>
            <a:spLocks noChangeShapeType="1"/>
          </p:cNvSpPr>
          <p:nvPr userDrawn="1"/>
        </p:nvSpPr>
        <p:spPr bwMode="auto">
          <a:xfrm flipV="1">
            <a:off x="0" y="620575"/>
            <a:ext cx="12192000" cy="0"/>
          </a:xfrm>
          <a:prstGeom prst="line">
            <a:avLst/>
          </a:prstGeom>
          <a:noFill/>
          <a:ln w="9525">
            <a:solidFill>
              <a:schemeClr val="tx1">
                <a:lumMod val="50000"/>
                <a:lumOff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633" dirty="0"/>
          </a:p>
        </p:txBody>
      </p:sp>
      <p:pic>
        <p:nvPicPr>
          <p:cNvPr id="2" name="Image 1">
            <a:extLst>
              <a:ext uri="{FF2B5EF4-FFF2-40B4-BE49-F238E27FC236}">
                <a16:creationId xmlns:a16="http://schemas.microsoft.com/office/drawing/2014/main" id="{9ECAB8A2-13A3-D302-3EAC-D4852678A5E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3706" y="6218788"/>
            <a:ext cx="556543" cy="255900"/>
          </a:xfrm>
          <a:prstGeom prst="rect">
            <a:avLst/>
          </a:prstGeom>
        </p:spPr>
      </p:pic>
    </p:spTree>
    <p:extLst>
      <p:ext uri="{BB962C8B-B14F-4D97-AF65-F5344CB8AC3E}">
        <p14:creationId xmlns:p14="http://schemas.microsoft.com/office/powerpoint/2010/main" val="16695773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889835" rtl="0" eaLnBrk="1" fontAlgn="base" hangingPunct="1">
        <a:spcBef>
          <a:spcPct val="0"/>
        </a:spcBef>
        <a:spcAft>
          <a:spcPct val="0"/>
        </a:spcAft>
        <a:defRPr sz="2540" b="1">
          <a:solidFill>
            <a:schemeClr val="tx1"/>
          </a:solidFill>
          <a:latin typeface="+mj-lt"/>
          <a:ea typeface="+mj-ea"/>
          <a:cs typeface="+mj-cs"/>
        </a:defRPr>
      </a:lvl1pPr>
      <a:lvl2pPr algn="l" defTabSz="889835" rtl="0" eaLnBrk="1" fontAlgn="base" hangingPunct="1">
        <a:spcBef>
          <a:spcPct val="0"/>
        </a:spcBef>
        <a:spcAft>
          <a:spcPct val="0"/>
        </a:spcAft>
        <a:defRPr sz="2540" b="1">
          <a:solidFill>
            <a:schemeClr val="tx2"/>
          </a:solidFill>
          <a:latin typeface="Arial Narrow" pitchFamily="34" charset="0"/>
        </a:defRPr>
      </a:lvl2pPr>
      <a:lvl3pPr algn="l" defTabSz="889835" rtl="0" eaLnBrk="1" fontAlgn="base" hangingPunct="1">
        <a:spcBef>
          <a:spcPct val="0"/>
        </a:spcBef>
        <a:spcAft>
          <a:spcPct val="0"/>
        </a:spcAft>
        <a:defRPr sz="2540" b="1">
          <a:solidFill>
            <a:schemeClr val="tx2"/>
          </a:solidFill>
          <a:latin typeface="Arial Narrow" pitchFamily="34" charset="0"/>
        </a:defRPr>
      </a:lvl3pPr>
      <a:lvl4pPr algn="l" defTabSz="889835" rtl="0" eaLnBrk="1" fontAlgn="base" hangingPunct="1">
        <a:spcBef>
          <a:spcPct val="0"/>
        </a:spcBef>
        <a:spcAft>
          <a:spcPct val="0"/>
        </a:spcAft>
        <a:defRPr sz="2540" b="1">
          <a:solidFill>
            <a:schemeClr val="tx2"/>
          </a:solidFill>
          <a:latin typeface="Arial Narrow" pitchFamily="34" charset="0"/>
        </a:defRPr>
      </a:lvl4pPr>
      <a:lvl5pPr algn="l" defTabSz="889835" rtl="0" eaLnBrk="1" fontAlgn="base" hangingPunct="1">
        <a:spcBef>
          <a:spcPct val="0"/>
        </a:spcBef>
        <a:spcAft>
          <a:spcPct val="0"/>
        </a:spcAft>
        <a:defRPr sz="2540" b="1">
          <a:solidFill>
            <a:schemeClr val="tx2"/>
          </a:solidFill>
          <a:latin typeface="Arial Narrow" pitchFamily="34" charset="0"/>
        </a:defRPr>
      </a:lvl5pPr>
      <a:lvl6pPr marL="414680" algn="l" defTabSz="889835" rtl="0" eaLnBrk="1" fontAlgn="base" hangingPunct="1">
        <a:spcBef>
          <a:spcPct val="0"/>
        </a:spcBef>
        <a:spcAft>
          <a:spcPct val="0"/>
        </a:spcAft>
        <a:defRPr sz="2540" b="1">
          <a:solidFill>
            <a:schemeClr val="tx2"/>
          </a:solidFill>
          <a:latin typeface="Arial Narrow" pitchFamily="34" charset="0"/>
        </a:defRPr>
      </a:lvl6pPr>
      <a:lvl7pPr marL="829361" algn="l" defTabSz="889835" rtl="0" eaLnBrk="1" fontAlgn="base" hangingPunct="1">
        <a:spcBef>
          <a:spcPct val="0"/>
        </a:spcBef>
        <a:spcAft>
          <a:spcPct val="0"/>
        </a:spcAft>
        <a:defRPr sz="2540" b="1">
          <a:solidFill>
            <a:schemeClr val="tx2"/>
          </a:solidFill>
          <a:latin typeface="Arial Narrow" pitchFamily="34" charset="0"/>
        </a:defRPr>
      </a:lvl7pPr>
      <a:lvl8pPr marL="1244041" algn="l" defTabSz="889835" rtl="0" eaLnBrk="1" fontAlgn="base" hangingPunct="1">
        <a:spcBef>
          <a:spcPct val="0"/>
        </a:spcBef>
        <a:spcAft>
          <a:spcPct val="0"/>
        </a:spcAft>
        <a:defRPr sz="2540" b="1">
          <a:solidFill>
            <a:schemeClr val="tx2"/>
          </a:solidFill>
          <a:latin typeface="Arial Narrow" pitchFamily="34" charset="0"/>
        </a:defRPr>
      </a:lvl8pPr>
      <a:lvl9pPr marL="1658722" algn="l" defTabSz="889835" rtl="0" eaLnBrk="1" fontAlgn="base" hangingPunct="1">
        <a:spcBef>
          <a:spcPct val="0"/>
        </a:spcBef>
        <a:spcAft>
          <a:spcPct val="0"/>
        </a:spcAft>
        <a:defRPr sz="2540" b="1">
          <a:solidFill>
            <a:schemeClr val="tx2"/>
          </a:solidFill>
          <a:latin typeface="Arial Narrow" pitchFamily="34" charset="0"/>
        </a:defRPr>
      </a:lvl9pPr>
    </p:titleStyle>
    <p:bodyStyle>
      <a:lvl1pPr marL="311010" indent="-311010" algn="l" defTabSz="889835" rtl="0" eaLnBrk="1" fontAlgn="base" hangingPunct="1">
        <a:spcBef>
          <a:spcPct val="20000"/>
        </a:spcBef>
        <a:spcAft>
          <a:spcPct val="0"/>
        </a:spcAft>
        <a:defRPr sz="2177">
          <a:solidFill>
            <a:schemeClr val="tx1"/>
          </a:solidFill>
          <a:latin typeface="+mn-lt"/>
          <a:ea typeface="+mn-ea"/>
          <a:cs typeface="+mn-cs"/>
        </a:defRPr>
      </a:lvl1pPr>
      <a:lvl2pPr marL="326849" indent="-164144" algn="l" defTabSz="889835" rtl="0" eaLnBrk="1" fontAlgn="base" hangingPunct="1">
        <a:spcBef>
          <a:spcPct val="20000"/>
        </a:spcBef>
        <a:spcAft>
          <a:spcPct val="0"/>
        </a:spcAft>
        <a:buClr>
          <a:srgbClr val="FF0000"/>
        </a:buClr>
        <a:buFont typeface="Wingdings" pitchFamily="2" charset="2"/>
        <a:buChar char="§"/>
        <a:defRPr sz="1905">
          <a:solidFill>
            <a:schemeClr val="tx1"/>
          </a:solidFill>
          <a:latin typeface="+mn-lt"/>
        </a:defRPr>
      </a:lvl2pPr>
      <a:lvl3pPr marL="650818" indent="-161265" algn="l" defTabSz="889835" rtl="0" eaLnBrk="1" fontAlgn="base" hangingPunct="1">
        <a:spcBef>
          <a:spcPct val="20000"/>
        </a:spcBef>
        <a:spcAft>
          <a:spcPct val="0"/>
        </a:spcAft>
        <a:buChar char="•"/>
        <a:defRPr>
          <a:solidFill>
            <a:schemeClr val="tx1"/>
          </a:solidFill>
          <a:latin typeface="+mn-lt"/>
        </a:defRPr>
      </a:lvl3pPr>
      <a:lvl4pPr marL="977667" indent="-164144" algn="l" defTabSz="889835" rtl="0" eaLnBrk="1" fontAlgn="base" hangingPunct="1">
        <a:spcBef>
          <a:spcPct val="20000"/>
        </a:spcBef>
        <a:spcAft>
          <a:spcPct val="0"/>
        </a:spcAft>
        <a:buChar char="–"/>
        <a:defRPr sz="1451">
          <a:solidFill>
            <a:schemeClr val="tx1"/>
          </a:solidFill>
          <a:latin typeface="+mn-lt"/>
        </a:defRPr>
      </a:lvl4pPr>
      <a:lvl5pPr marL="1298756" indent="-158385" algn="l" defTabSz="889835" rtl="0" eaLnBrk="1" fontAlgn="base" hangingPunct="1">
        <a:spcBef>
          <a:spcPct val="20000"/>
        </a:spcBef>
        <a:spcAft>
          <a:spcPct val="0"/>
        </a:spcAft>
        <a:buChar char="»"/>
        <a:defRPr sz="1270">
          <a:solidFill>
            <a:schemeClr val="tx1"/>
          </a:solidFill>
          <a:latin typeface="+mn-lt"/>
        </a:defRPr>
      </a:lvl5pPr>
      <a:lvl6pPr marL="1713436" indent="-158385" algn="l" defTabSz="889835" rtl="0" eaLnBrk="1" fontAlgn="base" hangingPunct="1">
        <a:spcBef>
          <a:spcPct val="20000"/>
        </a:spcBef>
        <a:spcAft>
          <a:spcPct val="0"/>
        </a:spcAft>
        <a:buChar char="»"/>
        <a:defRPr sz="1270">
          <a:solidFill>
            <a:schemeClr val="tx1"/>
          </a:solidFill>
          <a:latin typeface="+mn-lt"/>
        </a:defRPr>
      </a:lvl6pPr>
      <a:lvl7pPr marL="2128117" indent="-158385" algn="l" defTabSz="889835" rtl="0" eaLnBrk="1" fontAlgn="base" hangingPunct="1">
        <a:spcBef>
          <a:spcPct val="20000"/>
        </a:spcBef>
        <a:spcAft>
          <a:spcPct val="0"/>
        </a:spcAft>
        <a:buChar char="»"/>
        <a:defRPr sz="1270">
          <a:solidFill>
            <a:schemeClr val="tx1"/>
          </a:solidFill>
          <a:latin typeface="+mn-lt"/>
        </a:defRPr>
      </a:lvl7pPr>
      <a:lvl8pPr marL="2542797" indent="-158385" algn="l" defTabSz="889835" rtl="0" eaLnBrk="1" fontAlgn="base" hangingPunct="1">
        <a:spcBef>
          <a:spcPct val="20000"/>
        </a:spcBef>
        <a:spcAft>
          <a:spcPct val="0"/>
        </a:spcAft>
        <a:buChar char="»"/>
        <a:defRPr sz="1270">
          <a:solidFill>
            <a:schemeClr val="tx1"/>
          </a:solidFill>
          <a:latin typeface="+mn-lt"/>
        </a:defRPr>
      </a:lvl8pPr>
      <a:lvl9pPr marL="2957478" indent="-158385" algn="l" defTabSz="889835" rtl="0" eaLnBrk="1" fontAlgn="base" hangingPunct="1">
        <a:spcBef>
          <a:spcPct val="20000"/>
        </a:spcBef>
        <a:spcAft>
          <a:spcPct val="0"/>
        </a:spcAft>
        <a:buChar char="»"/>
        <a:defRPr sz="1270">
          <a:solidFill>
            <a:schemeClr val="tx1"/>
          </a:solidFill>
          <a:latin typeface="+mn-lt"/>
        </a:defRPr>
      </a:lvl9pPr>
    </p:bodyStyle>
    <p:otherStyle>
      <a:defPPr>
        <a:defRPr lang="fr-FR"/>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pic>
        <p:nvPicPr>
          <p:cNvPr id="2" name="Image 1">
            <a:extLst>
              <a:ext uri="{FF2B5EF4-FFF2-40B4-BE49-F238E27FC236}">
                <a16:creationId xmlns:a16="http://schemas.microsoft.com/office/drawing/2014/main" id="{887B68EC-3022-4670-A90F-7AFF9696BDB6}"/>
              </a:ext>
            </a:extLst>
          </p:cNvPr>
          <p:cNvPicPr>
            <a:picLocks noChangeAspect="1"/>
          </p:cNvPicPr>
          <p:nvPr userDrawn="1"/>
        </p:nvPicPr>
        <p:blipFill>
          <a:blip r:embed="rId29"/>
          <a:stretch/>
        </p:blipFill>
        <p:spPr bwMode="auto">
          <a:xfrm>
            <a:off x="278644" y="6271550"/>
            <a:ext cx="1714913" cy="399276"/>
          </a:xfrm>
          <a:prstGeom prst="rect">
            <a:avLst/>
          </a:prstGeom>
        </p:spPr>
      </p:pic>
      <p:pic>
        <p:nvPicPr>
          <p:cNvPr id="3" name="Image 11" descr="Une image contenant texte&#10;&#10;Description générée automatiquement">
            <a:extLst>
              <a:ext uri="{FF2B5EF4-FFF2-40B4-BE49-F238E27FC236}">
                <a16:creationId xmlns:a16="http://schemas.microsoft.com/office/drawing/2014/main" id="{21AA127C-34D5-40EF-B566-5009E6876EAB}"/>
              </a:ext>
            </a:extLst>
          </p:cNvPr>
          <p:cNvPicPr>
            <a:picLocks noChangeAspect="1"/>
          </p:cNvPicPr>
          <p:nvPr userDrawn="1"/>
        </p:nvPicPr>
        <p:blipFill>
          <a:blip r:embed="rId30"/>
          <a:stretch/>
        </p:blipFill>
        <p:spPr bwMode="auto">
          <a:xfrm>
            <a:off x="1909101" y="6271550"/>
            <a:ext cx="724148" cy="420286"/>
          </a:xfrm>
          <a:prstGeom prst="rect">
            <a:avLst/>
          </a:prstGeom>
        </p:spPr>
      </p:pic>
      <p:pic>
        <p:nvPicPr>
          <p:cNvPr id="4" name="Image 3">
            <a:extLst>
              <a:ext uri="{FF2B5EF4-FFF2-40B4-BE49-F238E27FC236}">
                <a16:creationId xmlns:a16="http://schemas.microsoft.com/office/drawing/2014/main" id="{69E463AD-F0F0-436A-A1AB-BB906854E79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bwMode="auto">
          <a:xfrm>
            <a:off x="2741720" y="6264703"/>
            <a:ext cx="341090" cy="423922"/>
          </a:xfrm>
          <a:prstGeom prst="rect">
            <a:avLst/>
          </a:prstGeom>
        </p:spPr>
      </p:pic>
    </p:spTree>
    <p:extLst>
      <p:ext uri="{BB962C8B-B14F-4D97-AF65-F5344CB8AC3E}">
        <p14:creationId xmlns:p14="http://schemas.microsoft.com/office/powerpoint/2010/main" val="10887887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Lst>
  <p:hf sldNum="0"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20191C5-C924-4252-8940-8763B27E07AC}" type="datetime1">
              <a:rPr lang="fr-FR"/>
              <a:t>20/05/2025</a:t>
            </a:fld>
            <a:endParaRPr lang="fr-FR" dirty="0"/>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dirty="0"/>
          </a:p>
        </p:txBody>
      </p:sp>
      <p:sp>
        <p:nvSpPr>
          <p:cNvPr id="6" name="Espace réservé du numéro de diapositive 5"/>
          <p:cNvSpPr>
            <a:spLocks noGrp="1"/>
          </p:cNvSpPr>
          <p:nvPr>
            <p:ph type="sldNum" sz="quarter" idx="4"/>
          </p:nvPr>
        </p:nvSpPr>
        <p:spPr bwMode="auto">
          <a:xfrm>
            <a:off x="9448799" y="6492875"/>
            <a:ext cx="2743200" cy="365125"/>
          </a:xfrm>
          <a:prstGeom prst="rect">
            <a:avLst/>
          </a:prstGeom>
        </p:spPr>
        <p:txBody>
          <a:bodyPr vert="horz" lIns="91440" tIns="45720" rIns="91440" bIns="45720" rtlCol="0" anchor="ctr"/>
          <a:lstStyle>
            <a:lvl1pPr algn="r">
              <a:defRPr sz="1600" b="1">
                <a:solidFill>
                  <a:schemeClr val="tx1"/>
                </a:solidFill>
              </a:defRPr>
            </a:lvl1pPr>
          </a:lstStyle>
          <a:p>
            <a:pPr>
              <a:defRPr/>
            </a:pPr>
            <a:fld id="{9E98DA89-7D2D-EC41-ADD1-91D3E75A8711}" type="slidenum">
              <a:rPr lang="fr-FR"/>
              <a:t>‹N°›</a:t>
            </a:fld>
            <a:endParaRPr lang="fr-FR" dirty="0"/>
          </a:p>
        </p:txBody>
      </p:sp>
    </p:spTree>
    <p:extLst>
      <p:ext uri="{BB962C8B-B14F-4D97-AF65-F5344CB8AC3E}">
        <p14:creationId xmlns:p14="http://schemas.microsoft.com/office/powerpoint/2010/main" val="285202177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49.jpeg"/><Relationship Id="rId21" Type="http://schemas.openxmlformats.org/officeDocument/2006/relationships/image" Target="../media/image67.pn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image" Target="../media/image48.jpeg"/><Relationship Id="rId16" Type="http://schemas.openxmlformats.org/officeDocument/2006/relationships/image" Target="../media/image62.png"/><Relationship Id="rId20"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png"/><Relationship Id="rId23" Type="http://schemas.openxmlformats.org/officeDocument/2006/relationships/image" Target="../media/image19.jpeg"/><Relationship Id="rId10" Type="http://schemas.openxmlformats.org/officeDocument/2006/relationships/image" Target="../media/image56.pn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1.emf"/><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5.jpe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5.jpe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14.jp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4.xml"/><Relationship Id="rId16" Type="http://schemas.openxmlformats.org/officeDocument/2006/relationships/image" Target="../media/image91.png"/><Relationship Id="rId1" Type="http://schemas.openxmlformats.org/officeDocument/2006/relationships/slideLayout" Target="../slideLayouts/slideLayout7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19.jpeg"/><Relationship Id="rId9" Type="http://schemas.openxmlformats.org/officeDocument/2006/relationships/image" Target="../media/image84.png"/><Relationship Id="rId1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80.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jpeg"/><Relationship Id="rId7"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dgrzyb@maregionsud.f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4.jp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1.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3.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riangle isocèle 3"/>
          <p:cNvSpPr/>
          <p:nvPr/>
        </p:nvSpPr>
        <p:spPr bwMode="auto">
          <a:xfrm>
            <a:off x="-25867" y="5140155"/>
            <a:ext cx="4197914" cy="173235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20" name="Triangle isocèle 19"/>
          <p:cNvSpPr/>
          <p:nvPr/>
        </p:nvSpPr>
        <p:spPr bwMode="auto">
          <a:xfrm rot="16199998">
            <a:off x="6437006" y="1104928"/>
            <a:ext cx="3380056" cy="818414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21" name="Titre 1"/>
          <p:cNvSpPr txBox="1"/>
          <p:nvPr/>
        </p:nvSpPr>
        <p:spPr bwMode="auto">
          <a:xfrm>
            <a:off x="-25868" y="686445"/>
            <a:ext cx="4374843" cy="5070709"/>
          </a:xfrm>
          <a:prstGeom prst="rect">
            <a:avLst/>
          </a:prstGeom>
          <a:solidFill>
            <a:schemeClr val="accent1"/>
          </a:solidFill>
        </p:spPr>
        <p:txBody>
          <a:bodyPr vertOverflow="overflow" horzOverflow="overflow" vert="horz" wrap="square" lIns="91440" tIns="45720" rIns="91440" bIns="45720" numCol="1" spcCol="0" rtlCol="0" fromWordArt="0" anchor="t" anchorCtr="0" forceAA="0" compatLnSpc="0">
            <a:normAutofit fontScale="92500"/>
          </a:bodyPr>
          <a:lstStyle>
            <a:lvl1pPr algn="ctr" defTabSz="914400">
              <a:lnSpc>
                <a:spcPct val="90000"/>
              </a:lnSpc>
              <a:spcBef>
                <a:spcPts val="0"/>
              </a:spcBef>
              <a:buNone/>
              <a:defRPr sz="6000">
                <a:solidFill>
                  <a:schemeClr val="tx1"/>
                </a:solidFill>
                <a:latin typeface="+mj-lt"/>
                <a:ea typeface="+mj-ea"/>
                <a:cs typeface="+mj-cs"/>
              </a:defRPr>
            </a:lvl1pPr>
          </a:lstStyle>
          <a:p>
            <a:pPr algn="l">
              <a:defRPr/>
            </a:pPr>
            <a:r>
              <a:rPr lang="fr-FR" sz="2400" dirty="0">
                <a:solidFill>
                  <a:schemeClr val="bg1"/>
                </a:solidFill>
                <a:latin typeface="+mn-lt"/>
                <a:cs typeface="Arial"/>
              </a:rPr>
              <a:t>Présentation – Etude :</a:t>
            </a:r>
            <a:endParaRPr sz="2400" dirty="0">
              <a:latin typeface="+mn-lt"/>
            </a:endParaRPr>
          </a:p>
          <a:p>
            <a:pPr algn="l">
              <a:lnSpc>
                <a:spcPct val="120000"/>
              </a:lnSpc>
              <a:defRPr/>
            </a:pPr>
            <a:endParaRPr lang="fr-FR" sz="2400" dirty="0">
              <a:solidFill>
                <a:schemeClr val="bg1"/>
              </a:solidFill>
              <a:latin typeface="+mn-lt"/>
              <a:cs typeface="Arial"/>
            </a:endParaRPr>
          </a:p>
          <a:p>
            <a:pPr algn="l">
              <a:lnSpc>
                <a:spcPct val="120000"/>
              </a:lnSpc>
              <a:defRPr/>
            </a:pPr>
            <a:r>
              <a:rPr lang="fr-FR" sz="2400" b="1" dirty="0">
                <a:solidFill>
                  <a:schemeClr val="bg1"/>
                </a:solidFill>
                <a:latin typeface="+mn-lt"/>
                <a:cs typeface="Arial"/>
              </a:rPr>
              <a:t>Diagnostic de vulnérabilité des infrastructures de transport aux effets du changement climatique en Région Sud et élaboration d’un plan d’action multi-partenarial</a:t>
            </a:r>
          </a:p>
          <a:p>
            <a:pPr algn="l">
              <a:lnSpc>
                <a:spcPct val="120000"/>
              </a:lnSpc>
              <a:defRPr/>
            </a:pPr>
            <a:endParaRPr lang="fr-FR" sz="2400" b="1" dirty="0">
              <a:solidFill>
                <a:schemeClr val="bg1"/>
              </a:solidFill>
              <a:latin typeface="+mn-lt"/>
              <a:cs typeface="Arial"/>
            </a:endParaRPr>
          </a:p>
          <a:p>
            <a:pPr algn="l">
              <a:lnSpc>
                <a:spcPct val="120000"/>
              </a:lnSpc>
              <a:defRPr/>
            </a:pPr>
            <a:r>
              <a:rPr lang="fr-FR" sz="2400" b="1" dirty="0">
                <a:solidFill>
                  <a:schemeClr val="bg1"/>
                </a:solidFill>
                <a:latin typeface="+mn-lt"/>
                <a:cs typeface="Arial"/>
              </a:rPr>
              <a:t>Institut des Hautes Etudes de Développement et d’Aménagement des Territoires d’Europe              </a:t>
            </a:r>
            <a:r>
              <a:rPr lang="fr-FR" sz="2400" dirty="0">
                <a:solidFill>
                  <a:schemeClr val="bg1"/>
                </a:solidFill>
                <a:latin typeface="+mn-lt"/>
                <a:cs typeface="Arial"/>
              </a:rPr>
              <a:t>Jeudi 12 juin 2024</a:t>
            </a:r>
          </a:p>
        </p:txBody>
      </p:sp>
      <p:pic>
        <p:nvPicPr>
          <p:cNvPr id="5" name="Image 4"/>
          <p:cNvPicPr>
            <a:picLocks noChangeAspect="1"/>
          </p:cNvPicPr>
          <p:nvPr/>
        </p:nvPicPr>
        <p:blipFill>
          <a:blip r:embed="rId3">
            <a:duotone>
              <a:prstClr val="black"/>
              <a:schemeClr val="accent1">
                <a:tint val="45000"/>
                <a:satMod val="400000"/>
              </a:schemeClr>
            </a:duotone>
          </a:blip>
          <a:stretch/>
        </p:blipFill>
        <p:spPr bwMode="auto">
          <a:xfrm>
            <a:off x="10477416" y="5882507"/>
            <a:ext cx="1565963" cy="845209"/>
          </a:xfrm>
          <a:prstGeom prst="rect">
            <a:avLst/>
          </a:prstGeom>
          <a:solidFill>
            <a:schemeClr val="bg1"/>
          </a:solidFill>
        </p:spPr>
      </p:pic>
      <p:pic>
        <p:nvPicPr>
          <p:cNvPr id="6" name="Image 5"/>
          <p:cNvPicPr>
            <a:picLocks noChangeAspect="1"/>
          </p:cNvPicPr>
          <p:nvPr/>
        </p:nvPicPr>
        <p:blipFill>
          <a:blip r:embed="rId4"/>
          <a:stretch/>
        </p:blipFill>
        <p:spPr bwMode="auto">
          <a:xfrm>
            <a:off x="10151" y="6470483"/>
            <a:ext cx="1170864" cy="408784"/>
          </a:xfrm>
          <a:prstGeom prst="rect">
            <a:avLst/>
          </a:prstGeom>
        </p:spPr>
      </p:pic>
      <p:pic>
        <p:nvPicPr>
          <p:cNvPr id="1100541673" name="Image 1100541672"/>
          <p:cNvPicPr>
            <a:picLocks noChangeAspect="1"/>
          </p:cNvPicPr>
          <p:nvPr/>
        </p:nvPicPr>
        <p:blipFill>
          <a:blip r:embed="rId5"/>
          <a:stretch/>
        </p:blipFill>
        <p:spPr bwMode="auto">
          <a:xfrm>
            <a:off x="6885369" y="5921423"/>
            <a:ext cx="3416858" cy="971886"/>
          </a:xfrm>
          <a:prstGeom prst="rect">
            <a:avLst/>
          </a:prstGeom>
        </p:spPr>
      </p:pic>
      <p:pic>
        <p:nvPicPr>
          <p:cNvPr id="13" name="Image 12"/>
          <p:cNvPicPr>
            <a:picLocks noChangeAspect="1"/>
          </p:cNvPicPr>
          <p:nvPr/>
        </p:nvPicPr>
        <p:blipFill>
          <a:blip r:embed="rId6"/>
          <a:stretch/>
        </p:blipFill>
        <p:spPr bwMode="auto">
          <a:xfrm>
            <a:off x="74820" y="5886964"/>
            <a:ext cx="1170864" cy="453709"/>
          </a:xfrm>
          <a:prstGeom prst="rect">
            <a:avLst/>
          </a:prstGeom>
        </p:spPr>
      </p:pic>
      <p:pic>
        <p:nvPicPr>
          <p:cNvPr id="14" name="Image 13"/>
          <p:cNvPicPr>
            <a:picLocks noChangeAspect="1"/>
          </p:cNvPicPr>
          <p:nvPr/>
        </p:nvPicPr>
        <p:blipFill>
          <a:blip r:embed="rId7"/>
          <a:stretch/>
        </p:blipFill>
        <p:spPr bwMode="auto">
          <a:xfrm>
            <a:off x="1143637" y="6182662"/>
            <a:ext cx="937735" cy="369331"/>
          </a:xfrm>
          <a:prstGeom prst="rect">
            <a:avLst/>
          </a:prstGeom>
        </p:spPr>
      </p:pic>
      <p:pic>
        <p:nvPicPr>
          <p:cNvPr id="16" name="Image 15" descr="Une image contenant cercle, Graphique, Police, capture d’écran&#10;&#10;Description générée automatiquement"/>
          <p:cNvPicPr>
            <a:picLocks noChangeAspect="1"/>
          </p:cNvPicPr>
          <p:nvPr/>
        </p:nvPicPr>
        <p:blipFill>
          <a:blip r:embed="rId8"/>
          <a:srcRect b="19131"/>
          <a:stretch/>
        </p:blipFill>
        <p:spPr bwMode="auto">
          <a:xfrm>
            <a:off x="2081372" y="6138678"/>
            <a:ext cx="937735" cy="758337"/>
          </a:xfrm>
          <a:prstGeom prst="rect">
            <a:avLst/>
          </a:prstGeom>
        </p:spPr>
      </p:pic>
      <p:pic>
        <p:nvPicPr>
          <p:cNvPr id="7" name="Espace réservé pour une image  6">
            <a:extLst>
              <a:ext uri="{FF2B5EF4-FFF2-40B4-BE49-F238E27FC236}">
                <a16:creationId xmlns:a16="http://schemas.microsoft.com/office/drawing/2014/main" id="{C7335141-90F5-C06A-4F3D-DA27F4961E78}"/>
              </a:ext>
            </a:extLst>
          </p:cNvPr>
          <p:cNvPicPr>
            <a:picLocks noChangeAspect="1"/>
          </p:cNvPicPr>
          <p:nvPr/>
        </p:nvPicPr>
        <p:blipFill rotWithShape="1">
          <a:blip r:embed="rId9">
            <a:extLst>
              <a:ext uri="{28A0092B-C50C-407E-A947-70E740481C1C}">
                <a14:useLocalDpi xmlns:a14="http://schemas.microsoft.com/office/drawing/2010/main" val="0"/>
              </a:ext>
            </a:extLst>
          </a:blip>
          <a:srcRect l="12386" r="12386"/>
          <a:stretch/>
        </p:blipFill>
        <p:spPr>
          <a:xfrm>
            <a:off x="4515107" y="14078"/>
            <a:ext cx="7704000" cy="55454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4595F6-9D58-F2E8-9E8F-AE9AF041DE7E}"/>
              </a:ext>
            </a:extLst>
          </p:cNvPr>
          <p:cNvSpPr>
            <a:spLocks noGrp="1"/>
          </p:cNvSpPr>
          <p:nvPr>
            <p:ph type="title"/>
          </p:nvPr>
        </p:nvSpPr>
        <p:spPr>
          <a:xfrm>
            <a:off x="532109" y="1454783"/>
            <a:ext cx="11165520" cy="971886"/>
          </a:xfrm>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pPr algn="ctr"/>
            <a:r>
              <a:rPr lang="fr-FR" sz="3600" b="1" dirty="0">
                <a:solidFill>
                  <a:schemeClr val="bg1"/>
                </a:solidFill>
              </a:rPr>
              <a:t>Elaboration et Mise en œuvre</a:t>
            </a:r>
            <a:br>
              <a:rPr lang="fr-FR" sz="3600" b="1" dirty="0">
                <a:solidFill>
                  <a:schemeClr val="bg1"/>
                </a:solidFill>
                <a:latin typeface="+mn-lt"/>
              </a:rPr>
            </a:br>
            <a:r>
              <a:rPr lang="fr-FR" sz="3600" b="1" dirty="0">
                <a:solidFill>
                  <a:schemeClr val="bg1"/>
                </a:solidFill>
                <a:latin typeface="+mn-lt"/>
              </a:rPr>
              <a:t>d’un Plan d’adaptation du système régional de transports</a:t>
            </a:r>
          </a:p>
        </p:txBody>
      </p:sp>
      <p:pic>
        <p:nvPicPr>
          <p:cNvPr id="5" name="Image 4">
            <a:extLst>
              <a:ext uri="{FF2B5EF4-FFF2-40B4-BE49-F238E27FC236}">
                <a16:creationId xmlns:a16="http://schemas.microsoft.com/office/drawing/2014/main" id="{B43991EF-F9F2-6BFA-6D7B-AE9BEBF4D55D}"/>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256492"/>
            <a:ext cx="657124" cy="814824"/>
          </a:xfrm>
          <a:prstGeom prst="rect">
            <a:avLst/>
          </a:prstGeom>
        </p:spPr>
      </p:pic>
      <p:pic>
        <p:nvPicPr>
          <p:cNvPr id="6" name="Image 5">
            <a:extLst>
              <a:ext uri="{FF2B5EF4-FFF2-40B4-BE49-F238E27FC236}">
                <a16:creationId xmlns:a16="http://schemas.microsoft.com/office/drawing/2014/main" id="{AE2F6E7E-74CD-2B88-2BFD-9AC911B17E3E}"/>
              </a:ext>
            </a:extLst>
          </p:cNvPr>
          <p:cNvPicPr>
            <a:picLocks noChangeAspect="1"/>
          </p:cNvPicPr>
          <p:nvPr/>
        </p:nvPicPr>
        <p:blipFill>
          <a:blip r:embed="rId4"/>
          <a:stretch/>
        </p:blipFill>
        <p:spPr bwMode="auto">
          <a:xfrm>
            <a:off x="0" y="99430"/>
            <a:ext cx="3416858" cy="971886"/>
          </a:xfrm>
          <a:prstGeom prst="rect">
            <a:avLst/>
          </a:prstGeom>
        </p:spPr>
      </p:pic>
      <p:sp>
        <p:nvSpPr>
          <p:cNvPr id="9" name="ZoneTexte 8">
            <a:extLst>
              <a:ext uri="{FF2B5EF4-FFF2-40B4-BE49-F238E27FC236}">
                <a16:creationId xmlns:a16="http://schemas.microsoft.com/office/drawing/2014/main" id="{68425483-6E21-FA46-36F9-170EFF59F386}"/>
              </a:ext>
            </a:extLst>
          </p:cNvPr>
          <p:cNvSpPr txBox="1"/>
          <p:nvPr/>
        </p:nvSpPr>
        <p:spPr bwMode="auto">
          <a:xfrm>
            <a:off x="111512" y="3176046"/>
            <a:ext cx="11920936" cy="3354765"/>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fr-FR" sz="3200" i="0" u="sng" strike="noStrike" cap="none" spc="0" dirty="0">
                <a:ln>
                  <a:noFill/>
                </a:ln>
                <a:solidFill>
                  <a:schemeClr val="accent1"/>
                </a:solidFill>
                <a:ea typeface="+mn-ea"/>
                <a:cs typeface="+mn-cs"/>
              </a:rPr>
              <a:t>Objectif général</a:t>
            </a:r>
            <a:endParaRPr u="sng" dirty="0">
              <a:solidFill>
                <a:schemeClr val="accent1"/>
              </a:solidFill>
            </a:endParaRPr>
          </a:p>
          <a:p>
            <a:pPr marL="0" marR="0" lvl="0" indent="0" algn="l" defTabSz="914400">
              <a:lnSpc>
                <a:spcPct val="100000"/>
              </a:lnSpc>
              <a:spcBef>
                <a:spcPts val="0"/>
              </a:spcBef>
              <a:spcAft>
                <a:spcPts val="0"/>
              </a:spcAft>
              <a:buClrTx/>
              <a:buSzTx/>
              <a:buFontTx/>
              <a:buNone/>
              <a:defRPr/>
            </a:pPr>
            <a:endParaRPr lang="fr-FR" sz="1200" i="0" u="none" strike="noStrike" cap="none" spc="0" dirty="0">
              <a:ln>
                <a:noFill/>
              </a:ln>
              <a:solidFill>
                <a:schemeClr val="accent1"/>
              </a:solidFill>
              <a:ea typeface="+mn-ea"/>
              <a:cs typeface="+mn-cs"/>
            </a:endParaRPr>
          </a:p>
          <a:p>
            <a:pPr marL="0" marR="0" lvl="0" indent="0" algn="l" defTabSz="914400">
              <a:lnSpc>
                <a:spcPct val="100000"/>
              </a:lnSpc>
              <a:spcBef>
                <a:spcPts val="0"/>
              </a:spcBef>
              <a:spcAft>
                <a:spcPts val="0"/>
              </a:spcAft>
              <a:buClrTx/>
              <a:buSzTx/>
              <a:buFontTx/>
              <a:buNone/>
              <a:defRPr/>
            </a:pPr>
            <a:r>
              <a:rPr lang="fr-FR" sz="2800" b="1" i="0" u="none" strike="noStrike" cap="none" spc="0" dirty="0">
                <a:ln>
                  <a:noFill/>
                </a:ln>
                <a:solidFill>
                  <a:schemeClr val="accent1"/>
                </a:solidFill>
                <a:ea typeface="+mn-ea"/>
                <a:cs typeface="+mn-cs"/>
              </a:rPr>
              <a:t>Adapter le système régional de transport pour le rendre résilient face aux crises</a:t>
            </a:r>
          </a:p>
          <a:p>
            <a:pPr marL="0" marR="0" lvl="0" indent="0" algn="l" defTabSz="914400">
              <a:lnSpc>
                <a:spcPct val="100000"/>
              </a:lnSpc>
              <a:spcBef>
                <a:spcPts val="0"/>
              </a:spcBef>
              <a:spcAft>
                <a:spcPts val="0"/>
              </a:spcAft>
              <a:buClrTx/>
              <a:buSzTx/>
              <a:buFontTx/>
              <a:buNone/>
              <a:defRPr/>
            </a:pPr>
            <a:endParaRPr lang="fr-FR" sz="2800" b="1" dirty="0">
              <a:solidFill>
                <a:schemeClr val="accent1"/>
              </a:solidFill>
            </a:endParaRPr>
          </a:p>
          <a:p>
            <a:pPr marL="0" marR="0" lvl="0" indent="0" algn="ctr" defTabSz="914400">
              <a:lnSpc>
                <a:spcPct val="100000"/>
              </a:lnSpc>
              <a:spcBef>
                <a:spcPts val="0"/>
              </a:spcBef>
              <a:spcAft>
                <a:spcPts val="0"/>
              </a:spcAft>
              <a:buClrTx/>
              <a:buSzTx/>
              <a:buFontTx/>
              <a:buNone/>
              <a:defRPr/>
            </a:pPr>
            <a:r>
              <a:rPr lang="fr-FR" sz="2800" u="sng" dirty="0">
                <a:solidFill>
                  <a:schemeClr val="accent1"/>
                </a:solidFill>
              </a:rPr>
              <a:t>Etape 1</a:t>
            </a:r>
          </a:p>
          <a:p>
            <a:pPr marL="0" marR="0" lvl="0" indent="0" algn="ctr" defTabSz="914400">
              <a:lnSpc>
                <a:spcPct val="100000"/>
              </a:lnSpc>
              <a:spcBef>
                <a:spcPts val="0"/>
              </a:spcBef>
              <a:spcAft>
                <a:spcPts val="0"/>
              </a:spcAft>
              <a:buClrTx/>
              <a:buSzTx/>
              <a:buFontTx/>
              <a:buNone/>
              <a:defRPr/>
            </a:pPr>
            <a:endParaRPr lang="fr-FR" sz="2800" b="1" dirty="0">
              <a:solidFill>
                <a:schemeClr val="accent1"/>
              </a:solidFill>
            </a:endParaRPr>
          </a:p>
          <a:p>
            <a:pPr marL="0" marR="0" lvl="0" indent="0" algn="ctr" defTabSz="914400">
              <a:lnSpc>
                <a:spcPct val="100000"/>
              </a:lnSpc>
              <a:spcBef>
                <a:spcPts val="0"/>
              </a:spcBef>
              <a:spcAft>
                <a:spcPts val="0"/>
              </a:spcAft>
              <a:buClrTx/>
              <a:buSzTx/>
              <a:buFontTx/>
              <a:buNone/>
              <a:defRPr/>
            </a:pPr>
            <a:r>
              <a:rPr lang="fr-FR" sz="2800" b="1" dirty="0">
                <a:solidFill>
                  <a:schemeClr val="accent1"/>
                </a:solidFill>
              </a:rPr>
              <a:t>Etude de la vulnérabilité des infrastructures et services de transports d’intérêt national et régional face au changement climatique</a:t>
            </a:r>
            <a:endParaRPr b="1" dirty="0">
              <a:solidFill>
                <a:schemeClr val="accent1"/>
              </a:solidFill>
            </a:endParaRPr>
          </a:p>
        </p:txBody>
      </p:sp>
      <p:sp>
        <p:nvSpPr>
          <p:cNvPr id="10" name="Flèche : droite 9">
            <a:extLst>
              <a:ext uri="{FF2B5EF4-FFF2-40B4-BE49-F238E27FC236}">
                <a16:creationId xmlns:a16="http://schemas.microsoft.com/office/drawing/2014/main" id="{4FC267CF-9345-CC49-F7CA-B7C71D8BD840}"/>
              </a:ext>
            </a:extLst>
          </p:cNvPr>
          <p:cNvSpPr/>
          <p:nvPr/>
        </p:nvSpPr>
        <p:spPr>
          <a:xfrm>
            <a:off x="3198417" y="1566532"/>
            <a:ext cx="267630" cy="29501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1564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501840" y="875878"/>
            <a:ext cx="10850400" cy="813241"/>
          </a:xfrm>
          <a:prstGeom prst="rect">
            <a:avLst/>
          </a:prstGeom>
          <a:noFill/>
          <a:ln w="0">
            <a:noFill/>
          </a:ln>
        </p:spPr>
        <p:txBody>
          <a:bodyPr lIns="90000" tIns="45000" rIns="90000" bIns="45000" anchor="ctr">
            <a:normAutofit/>
          </a:bodyPr>
          <a:lstStyle/>
          <a:p>
            <a:pPr algn="ctr">
              <a:lnSpc>
                <a:spcPct val="90000"/>
              </a:lnSpc>
              <a:buNone/>
            </a:pPr>
            <a:r>
              <a:rPr lang="fr-FR" sz="3600" b="1" spc="-1" dirty="0">
                <a:solidFill>
                  <a:srgbClr val="4472C4"/>
                </a:solidFill>
                <a:latin typeface="Calibri"/>
              </a:rPr>
              <a:t>Quelques informations préalables</a:t>
            </a:r>
            <a:endParaRPr lang="fr-FR" sz="3600" b="0" strike="noStrike" spc="-1" dirty="0">
              <a:latin typeface="Arial"/>
            </a:endParaRPr>
          </a:p>
        </p:txBody>
      </p:sp>
      <p:sp>
        <p:nvSpPr>
          <p:cNvPr id="224" name="PlaceHolder 2"/>
          <p:cNvSpPr>
            <a:spLocks noGrp="1"/>
          </p:cNvSpPr>
          <p:nvPr>
            <p:ph/>
          </p:nvPr>
        </p:nvSpPr>
        <p:spPr>
          <a:xfrm>
            <a:off x="838080" y="1825560"/>
            <a:ext cx="10514160" cy="4774320"/>
          </a:xfrm>
          <a:prstGeom prst="rect">
            <a:avLst/>
          </a:prstGeom>
          <a:noFill/>
          <a:ln w="0">
            <a:noFill/>
          </a:ln>
        </p:spPr>
        <p:txBody>
          <a:bodyPr lIns="90000" tIns="45000" rIns="90000" bIns="45000" anchor="t">
            <a:normAutofit/>
          </a:bodyPr>
          <a:lstStyle/>
          <a:p>
            <a:pPr marL="514440" indent="-514440" algn="just">
              <a:lnSpc>
                <a:spcPct val="90000"/>
              </a:lnSpc>
              <a:spcBef>
                <a:spcPts val="1001"/>
              </a:spcBef>
              <a:buClr>
                <a:srgbClr val="4472C4"/>
              </a:buClr>
              <a:buFont typeface="Calibri Light"/>
              <a:buAutoNum type="arabicPeriod"/>
            </a:pPr>
            <a:r>
              <a:rPr lang="fr-FR" sz="2800" b="0" strike="noStrike" spc="-1" dirty="0">
                <a:solidFill>
                  <a:srgbClr val="000000"/>
                </a:solidFill>
                <a:latin typeface="Calibri"/>
              </a:rPr>
              <a:t>Juin 2023. Adoption délibération relative à l’accord Etat/Région de mise en œuvre de la planification écologique et déclinant, dans le domaine des Mobilités, la démarche ACoRS : Adaptation, Conversion, Report Modal, Sobriété.</a:t>
            </a:r>
            <a:endParaRPr lang="fr-FR" sz="2800" b="0" strike="noStrike" spc="-1" dirty="0">
              <a:latin typeface="Arial"/>
            </a:endParaRPr>
          </a:p>
          <a:p>
            <a:pPr marL="514440" indent="-514440" algn="just">
              <a:lnSpc>
                <a:spcPct val="90000"/>
              </a:lnSpc>
              <a:spcBef>
                <a:spcPts val="1001"/>
              </a:spcBef>
              <a:buClr>
                <a:srgbClr val="4472C4"/>
              </a:buClr>
              <a:buFont typeface="Calibri Light"/>
              <a:buAutoNum type="arabicPeriod"/>
            </a:pPr>
            <a:r>
              <a:rPr lang="fr-FR" sz="2800" b="0" strike="noStrike" spc="-1" dirty="0">
                <a:solidFill>
                  <a:srgbClr val="000000"/>
                </a:solidFill>
                <a:latin typeface="Calibri"/>
              </a:rPr>
              <a:t>Coût Etude : 1 M€ avec financement 50/50 par Etat et Région Sud	</a:t>
            </a:r>
            <a:endParaRPr lang="fr-FR" sz="2800" b="0" strike="noStrike" spc="-1" dirty="0">
              <a:latin typeface="Arial"/>
            </a:endParaRPr>
          </a:p>
          <a:p>
            <a:pPr marL="514440" indent="-514440" algn="just">
              <a:lnSpc>
                <a:spcPct val="90000"/>
              </a:lnSpc>
              <a:spcBef>
                <a:spcPts val="1001"/>
              </a:spcBef>
              <a:buClr>
                <a:srgbClr val="4472C4"/>
              </a:buClr>
              <a:buFont typeface="Calibri Light"/>
              <a:buAutoNum type="arabicPeriod"/>
            </a:pPr>
            <a:r>
              <a:rPr lang="fr-FR" sz="2800" b="0" strike="noStrike" spc="-1" dirty="0">
                <a:solidFill>
                  <a:srgbClr val="000000"/>
                </a:solidFill>
                <a:latin typeface="Calibri"/>
              </a:rPr>
              <a:t>Août 2024. Lancement formel de l’étude confiée à un groupement piloté par le </a:t>
            </a:r>
            <a:r>
              <a:rPr lang="fr-FR" sz="2800" b="0" strike="noStrike" spc="-1" dirty="0" err="1">
                <a:solidFill>
                  <a:srgbClr val="000000"/>
                </a:solidFill>
                <a:latin typeface="Calibri"/>
              </a:rPr>
              <a:t>Cerema</a:t>
            </a:r>
            <a:r>
              <a:rPr lang="fr-FR" sz="2800" b="0" strike="noStrike" spc="-1" dirty="0">
                <a:solidFill>
                  <a:srgbClr val="000000"/>
                </a:solidFill>
                <a:latin typeface="Calibri"/>
              </a:rPr>
              <a:t>, avec participations BRGM et sociétés HydroClimat et </a:t>
            </a:r>
            <a:r>
              <a:rPr lang="fr-FR" sz="2800" b="0" strike="noStrike" spc="-1" dirty="0" err="1">
                <a:solidFill>
                  <a:srgbClr val="000000"/>
                </a:solidFill>
                <a:latin typeface="Calibri"/>
              </a:rPr>
              <a:t>Geograph’R</a:t>
            </a:r>
            <a:r>
              <a:rPr lang="fr-FR" sz="2800" b="0" strike="noStrike" spc="-1" dirty="0">
                <a:solidFill>
                  <a:srgbClr val="000000"/>
                </a:solidFill>
                <a:latin typeface="Calibri"/>
              </a:rPr>
              <a:t>.</a:t>
            </a:r>
            <a:endParaRPr lang="fr-FR" sz="2800" b="0" strike="noStrike" spc="-1" dirty="0">
              <a:latin typeface="Arial"/>
            </a:endParaRPr>
          </a:p>
          <a:p>
            <a:pPr marL="514440" indent="-514440" algn="just">
              <a:lnSpc>
                <a:spcPct val="90000"/>
              </a:lnSpc>
              <a:spcBef>
                <a:spcPts val="1001"/>
              </a:spcBef>
              <a:buClr>
                <a:srgbClr val="4472C4"/>
              </a:buClr>
              <a:buFont typeface="Calibri Light"/>
              <a:buAutoNum type="arabicPeriod"/>
            </a:pPr>
            <a:r>
              <a:rPr lang="fr-FR" sz="2800" b="0" strike="noStrike" spc="-1" dirty="0">
                <a:solidFill>
                  <a:srgbClr val="000000"/>
                </a:solidFill>
                <a:latin typeface="Calibri"/>
              </a:rPr>
              <a:t>Mars 2025 : Etude citée en exemple, dans le Plan National d’Adaptation au Changement Climatique 3 (Mesure 30).</a:t>
            </a:r>
            <a:endParaRPr lang="fr-FR" sz="2800" b="0" strike="noStrike" spc="-1" dirty="0">
              <a:latin typeface="Arial"/>
            </a:endParaRPr>
          </a:p>
        </p:txBody>
      </p:sp>
      <p:pic>
        <p:nvPicPr>
          <p:cNvPr id="225" name="Image 4"/>
          <p:cNvPicPr/>
          <p:nvPr/>
        </p:nvPicPr>
        <p:blipFill>
          <a:blip r:embed="rId3"/>
          <a:srcRect l="103"/>
          <a:stretch/>
        </p:blipFill>
        <p:spPr>
          <a:xfrm>
            <a:off x="11256120" y="256320"/>
            <a:ext cx="655560" cy="813240"/>
          </a:xfrm>
          <a:prstGeom prst="rect">
            <a:avLst/>
          </a:prstGeom>
          <a:ln w="0">
            <a:noFill/>
          </a:ln>
        </p:spPr>
      </p:pic>
      <p:pic>
        <p:nvPicPr>
          <p:cNvPr id="226" name="Image 5"/>
          <p:cNvPicPr/>
          <p:nvPr/>
        </p:nvPicPr>
        <p:blipFill>
          <a:blip r:embed="rId4"/>
          <a:stretch/>
        </p:blipFill>
        <p:spPr>
          <a:xfrm>
            <a:off x="0" y="99360"/>
            <a:ext cx="3415320" cy="9705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3" name="Espace réservé du numéro de diapositive 5"/>
          <p:cNvSpPr>
            <a:spLocks noGrp="1"/>
          </p:cNvSpPr>
          <p:nvPr>
            <p:ph type="sldNum" sz="quarter" idx="4"/>
          </p:nvPr>
        </p:nvSpPr>
        <p:spPr bwMode="auto">
          <a:prstGeom prst="rect">
            <a:avLst/>
          </a:prstGeom>
        </p:spPr>
        <p:txBody>
          <a:bodyPr vert="horz" wrap="none" lIns="72000" tIns="72000" rIns="72000" bIns="72000" rtlCol="0" anchor="ctr"/>
          <a:lstStyle>
            <a:lvl1pPr algn="ctr">
              <a:defRPr sz="11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28D779-26CF-48CC-83DD-609F16CD8116}" type="slidenum">
              <a:rPr kumimoji="0" lang="fr-FR" sz="11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A491F6C9-DC89-8CD8-CA10-F96A0E7E220E}"/>
              </a:ext>
            </a:extLst>
          </p:cNvPr>
          <p:cNvPicPr>
            <a:picLocks noChangeAspect="1"/>
          </p:cNvPicPr>
          <p:nvPr/>
        </p:nvPicPr>
        <p:blipFill>
          <a:blip r:embed="rId3"/>
          <a:stretch/>
        </p:blipFill>
        <p:spPr bwMode="auto">
          <a:xfrm>
            <a:off x="880945" y="1505416"/>
            <a:ext cx="10584043" cy="5253154"/>
          </a:xfrm>
          <a:prstGeom prst="rect">
            <a:avLst/>
          </a:prstGeom>
        </p:spPr>
      </p:pic>
      <p:pic>
        <p:nvPicPr>
          <p:cNvPr id="2" name="Image 1">
            <a:extLst>
              <a:ext uri="{FF2B5EF4-FFF2-40B4-BE49-F238E27FC236}">
                <a16:creationId xmlns:a16="http://schemas.microsoft.com/office/drawing/2014/main" id="{AC67158E-23B1-84C0-B81B-F0C072A21F5E}"/>
              </a:ext>
            </a:extLst>
          </p:cNvPr>
          <p:cNvPicPr>
            <a:picLocks noChangeAspect="1"/>
          </p:cNvPicPr>
          <p:nvPr/>
        </p:nvPicPr>
        <p:blipFill>
          <a:blip r:embed="rId4"/>
          <a:stretch/>
        </p:blipFill>
        <p:spPr bwMode="auto">
          <a:xfrm>
            <a:off x="0" y="99430"/>
            <a:ext cx="3133493" cy="971886"/>
          </a:xfrm>
          <a:prstGeom prst="rect">
            <a:avLst/>
          </a:prstGeom>
        </p:spPr>
      </p:pic>
      <p:pic>
        <p:nvPicPr>
          <p:cNvPr id="3" name="Image 2">
            <a:extLst>
              <a:ext uri="{FF2B5EF4-FFF2-40B4-BE49-F238E27FC236}">
                <a16:creationId xmlns:a16="http://schemas.microsoft.com/office/drawing/2014/main" id="{180914C5-95C9-C8E0-FEAD-2F613B645DEF}"/>
              </a:ext>
            </a:extLst>
          </p:cNvPr>
          <p:cNvPicPr>
            <a:picLocks noChangeAspect="1"/>
          </p:cNvPicPr>
          <p:nvPr/>
        </p:nvPicPr>
        <p:blipFill rotWithShape="1">
          <a:blip r:embed="rId5">
            <a:extLst>
              <a:ext uri="{28A0092B-C50C-407E-A947-70E740481C1C}">
                <a14:useLocalDpi xmlns:a14="http://schemas.microsoft.com/office/drawing/2010/main" val="0"/>
              </a:ext>
            </a:extLst>
          </a:blip>
          <a:srcRect l="56408"/>
          <a:stretch/>
        </p:blipFill>
        <p:spPr>
          <a:xfrm>
            <a:off x="11304018" y="177961"/>
            <a:ext cx="657124" cy="814824"/>
          </a:xfrm>
          <a:prstGeom prst="rect">
            <a:avLst/>
          </a:prstGeom>
        </p:spPr>
      </p:pic>
      <p:sp>
        <p:nvSpPr>
          <p:cNvPr id="5" name="ZoneTexte 4">
            <a:extLst>
              <a:ext uri="{FF2B5EF4-FFF2-40B4-BE49-F238E27FC236}">
                <a16:creationId xmlns:a16="http://schemas.microsoft.com/office/drawing/2014/main" id="{D06F18AF-90B2-FEF7-7966-26FA2645DD3C}"/>
              </a:ext>
            </a:extLst>
          </p:cNvPr>
          <p:cNvSpPr txBox="1"/>
          <p:nvPr/>
        </p:nvSpPr>
        <p:spPr>
          <a:xfrm>
            <a:off x="880945" y="748150"/>
            <a:ext cx="10047250" cy="646331"/>
          </a:xfrm>
          <a:prstGeom prst="rect">
            <a:avLst/>
          </a:prstGeom>
          <a:noFill/>
        </p:spPr>
        <p:txBody>
          <a:bodyPr wrap="square" rtlCol="0">
            <a:spAutoFit/>
          </a:bodyPr>
          <a:lstStyle/>
          <a:p>
            <a:pPr algn="ctr"/>
            <a:r>
              <a:rPr lang="fr-FR" b="1" dirty="0">
                <a:solidFill>
                  <a:schemeClr val="accent1"/>
                </a:solidFill>
              </a:rPr>
              <a:t>Etude s’inscrit dans la Stratégie globale de résilience des transports  face au changement climatique. </a:t>
            </a:r>
            <a:br>
              <a:rPr lang="fr-FR" b="1" dirty="0">
                <a:solidFill>
                  <a:schemeClr val="accent1"/>
                </a:solidFill>
              </a:rPr>
            </a:br>
            <a:r>
              <a:rPr lang="fr-FR" b="1" dirty="0">
                <a:solidFill>
                  <a:schemeClr val="accent1"/>
                </a:solidFill>
              </a:rPr>
              <a:t>Etat et Région partenaires pour la réalisation des deux premiers volets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7CBD4-ECC6-98E1-BFCC-2658C10E20D9}"/>
              </a:ext>
            </a:extLst>
          </p:cNvPr>
          <p:cNvSpPr>
            <a:spLocks noGrp="1"/>
          </p:cNvSpPr>
          <p:nvPr>
            <p:ph type="title"/>
          </p:nvPr>
        </p:nvSpPr>
        <p:spPr>
          <a:xfrm>
            <a:off x="559420" y="905952"/>
            <a:ext cx="10515600" cy="599463"/>
          </a:xfrm>
        </p:spPr>
        <p:txBody>
          <a:bodyPr>
            <a:normAutofit/>
          </a:bodyPr>
          <a:lstStyle/>
          <a:p>
            <a:pPr algn="ctr"/>
            <a:r>
              <a:rPr lang="fr-FR" sz="2800" b="1" dirty="0">
                <a:solidFill>
                  <a:schemeClr val="accent1"/>
                </a:solidFill>
                <a:latin typeface="+mn-lt"/>
              </a:rPr>
              <a:t>Objectifs Généraux de l’étude sur la vulnérabilité</a:t>
            </a:r>
          </a:p>
        </p:txBody>
      </p:sp>
      <p:sp>
        <p:nvSpPr>
          <p:cNvPr id="3" name="Espace réservé du contenu 2">
            <a:extLst>
              <a:ext uri="{FF2B5EF4-FFF2-40B4-BE49-F238E27FC236}">
                <a16:creationId xmlns:a16="http://schemas.microsoft.com/office/drawing/2014/main" id="{C47902C0-5DAE-1092-4FDC-95049B7344C7}"/>
              </a:ext>
            </a:extLst>
          </p:cNvPr>
          <p:cNvSpPr>
            <a:spLocks noGrp="1"/>
          </p:cNvSpPr>
          <p:nvPr>
            <p:ph idx="1"/>
          </p:nvPr>
        </p:nvSpPr>
        <p:spPr>
          <a:xfrm>
            <a:off x="559420" y="1670161"/>
            <a:ext cx="11144900" cy="5009878"/>
          </a:xfrm>
        </p:spPr>
        <p:txBody>
          <a:bodyPr>
            <a:noAutofit/>
          </a:bodyPr>
          <a:lstStyle/>
          <a:p>
            <a:pPr algn="just">
              <a:spcAft>
                <a:spcPts val="600"/>
              </a:spcAft>
              <a:buFont typeface="Wingdings" panose="05000000000000000000" pitchFamily="2" charset="2"/>
              <a:buChar char="§"/>
            </a:pPr>
            <a:r>
              <a:rPr lang="fr-FR" sz="2000" b="1" i="0" dirty="0">
                <a:solidFill>
                  <a:srgbClr val="0070C0"/>
                </a:solidFill>
                <a:ea typeface="Calibri"/>
                <a:cs typeface="Calibri"/>
              </a:rPr>
              <a:t>Créer et diffuser de la connaissance </a:t>
            </a:r>
            <a:r>
              <a:rPr lang="fr-FR" sz="2000" b="0" i="0" u="none" dirty="0">
                <a:solidFill>
                  <a:srgbClr val="000000"/>
                </a:solidFill>
                <a:ea typeface="Calibri"/>
                <a:cs typeface="Calibri"/>
              </a:rPr>
              <a:t>(fine, fiable, homogène et comparable entre réseaux) à l’attention des acteurs régionaux (collectivités, gestionnaires réseaux, etc…) sur la vulnérabilité des infrastructures de transport d’intérêt national et régional aux effets du changement climatique</a:t>
            </a:r>
            <a:endParaRPr lang="fr-FR" sz="2000" dirty="0"/>
          </a:p>
          <a:p>
            <a:pPr algn="just">
              <a:spcAft>
                <a:spcPts val="600"/>
              </a:spcAft>
              <a:buFont typeface="Wingdings" panose="05000000000000000000" pitchFamily="2" charset="2"/>
              <a:buChar char="§"/>
            </a:pPr>
            <a:r>
              <a:rPr lang="fr-FR" sz="2000" b="1" dirty="0">
                <a:solidFill>
                  <a:schemeClr val="accent1"/>
                </a:solidFill>
                <a:ea typeface="Lucida Sans Unicode" panose="020B0602030504020204" pitchFamily="34" charset="0"/>
                <a:cs typeface="Arial" panose="020B0604020202020204" pitchFamily="34" charset="0"/>
              </a:rPr>
              <a:t>F</a:t>
            </a:r>
            <a:r>
              <a:rPr lang="fr-FR" sz="2000" b="1" dirty="0">
                <a:solidFill>
                  <a:schemeClr val="accent1"/>
                </a:solidFill>
                <a:effectLst/>
                <a:ea typeface="Lucida Sans Unicode" panose="020B0602030504020204" pitchFamily="34" charset="0"/>
                <a:cs typeface="Arial" panose="020B0604020202020204" pitchFamily="34" charset="0"/>
              </a:rPr>
              <a:t>édérer les acteurs territoriaux </a:t>
            </a:r>
            <a:r>
              <a:rPr lang="fr-FR" sz="2000" b="1" dirty="0">
                <a:solidFill>
                  <a:schemeClr val="accent1"/>
                </a:solidFill>
                <a:ea typeface="Lucida Sans Unicode" panose="020B0602030504020204" pitchFamily="34" charset="0"/>
                <a:cs typeface="Arial" panose="020B0604020202020204" pitchFamily="34" charset="0"/>
              </a:rPr>
              <a:t>et </a:t>
            </a:r>
            <a:r>
              <a:rPr lang="fr-FR" sz="2000" b="1" dirty="0">
                <a:solidFill>
                  <a:srgbClr val="0070C0"/>
                </a:solidFill>
                <a:ea typeface="Calibri"/>
                <a:cs typeface="Calibri"/>
              </a:rPr>
              <a:t>mobiliser</a:t>
            </a:r>
            <a:r>
              <a:rPr lang="fr-FR" sz="2000" b="1" i="0" dirty="0">
                <a:solidFill>
                  <a:srgbClr val="0070C0"/>
                </a:solidFill>
                <a:ea typeface="Calibri"/>
                <a:cs typeface="Calibri"/>
              </a:rPr>
              <a:t> les gestionnaires d’infrastructures </a:t>
            </a:r>
            <a:r>
              <a:rPr lang="fr-FR" sz="2000" b="0" i="0" u="none" dirty="0">
                <a:solidFill>
                  <a:srgbClr val="000000"/>
                </a:solidFill>
                <a:ea typeface="Calibri"/>
                <a:cs typeface="Calibri"/>
              </a:rPr>
              <a:t>dans leur prise de conscience de l’importance de l’adaptation au changement climatique : montée en compétence, compréhension de leur vulnérabilité et de l’évolution de leur gestion patrimoniale, </a:t>
            </a:r>
            <a:endParaRPr lang="fr-FR" sz="2000" dirty="0"/>
          </a:p>
          <a:p>
            <a:pPr algn="just">
              <a:spcAft>
                <a:spcPts val="600"/>
              </a:spcAft>
              <a:buFont typeface="Wingdings" panose="05000000000000000000" pitchFamily="2" charset="2"/>
              <a:buChar char="§"/>
            </a:pPr>
            <a:r>
              <a:rPr lang="fr-FR" sz="2000" b="1" dirty="0">
                <a:solidFill>
                  <a:schemeClr val="accent1"/>
                </a:solidFill>
                <a:effectLst/>
                <a:ea typeface="Lucida Sans Unicode" panose="020B0602030504020204" pitchFamily="34" charset="0"/>
                <a:cs typeface="Arial" panose="020B0604020202020204" pitchFamily="34" charset="0"/>
              </a:rPr>
              <a:t>Identifier et évaluer les risques </a:t>
            </a:r>
            <a:r>
              <a:rPr lang="fr-FR" sz="2000" dirty="0">
                <a:effectLst/>
                <a:ea typeface="Lucida Sans Unicode" panose="020B0602030504020204" pitchFamily="34" charset="0"/>
                <a:cs typeface="Arial" panose="020B0604020202020204" pitchFamily="34" charset="0"/>
              </a:rPr>
              <a:t>pesant sur le système de transport régional</a:t>
            </a:r>
            <a:r>
              <a:rPr lang="fr-FR" sz="2000" dirty="0">
                <a:ea typeface="Lucida Sans Unicode" panose="020B0602030504020204" pitchFamily="34" charset="0"/>
                <a:cs typeface="Arial" panose="020B0604020202020204" pitchFamily="34" charset="0"/>
              </a:rPr>
              <a:t> et </a:t>
            </a:r>
            <a:r>
              <a:rPr lang="fr-FR" sz="2000" b="1" dirty="0">
                <a:solidFill>
                  <a:schemeClr val="accent1"/>
                </a:solidFill>
                <a:ea typeface="Lucida Sans Unicode" panose="020B0602030504020204" pitchFamily="34" charset="0"/>
                <a:cs typeface="Arial" panose="020B0604020202020204" pitchFamily="34" charset="0"/>
              </a:rPr>
              <a:t>i</a:t>
            </a:r>
            <a:r>
              <a:rPr lang="fr-FR" sz="2000" b="1" dirty="0">
                <a:solidFill>
                  <a:schemeClr val="accent1"/>
                </a:solidFill>
                <a:effectLst/>
                <a:ea typeface="Lucida Sans Unicode" panose="020B0602030504020204" pitchFamily="34" charset="0"/>
                <a:cs typeface="Arial" panose="020B0604020202020204" pitchFamily="34" charset="0"/>
              </a:rPr>
              <a:t>dentifier</a:t>
            </a:r>
            <a:r>
              <a:rPr lang="fr-FR" sz="2000" b="1" dirty="0">
                <a:solidFill>
                  <a:schemeClr val="accent1"/>
                </a:solidFill>
                <a:ea typeface="Lucida Sans Unicode" panose="020B0602030504020204" pitchFamily="34" charset="0"/>
                <a:cs typeface="Arial" panose="020B0604020202020204" pitchFamily="34" charset="0"/>
              </a:rPr>
              <a:t> </a:t>
            </a:r>
            <a:r>
              <a:rPr lang="fr-FR" sz="2000" b="1" dirty="0">
                <a:solidFill>
                  <a:schemeClr val="accent1"/>
                </a:solidFill>
                <a:effectLst/>
                <a:ea typeface="Lucida Sans Unicode" panose="020B0602030504020204" pitchFamily="34" charset="0"/>
                <a:cs typeface="Arial" panose="020B0604020202020204" pitchFamily="34" charset="0"/>
              </a:rPr>
              <a:t>les territoires exposés </a:t>
            </a:r>
            <a:r>
              <a:rPr lang="fr-FR" sz="2000" dirty="0">
                <a:effectLst/>
                <a:ea typeface="Lucida Sans Unicode" panose="020B0602030504020204" pitchFamily="34" charset="0"/>
                <a:cs typeface="Arial" panose="020B0604020202020204" pitchFamily="34" charset="0"/>
              </a:rPr>
              <a:t>au risque de coupure et/ou d'isolement</a:t>
            </a:r>
            <a:r>
              <a:rPr lang="fr-FR" sz="2000" dirty="0">
                <a:ea typeface="Lucida Sans Unicode" panose="020B0602030504020204" pitchFamily="34" charset="0"/>
                <a:cs typeface="Arial" panose="020B0604020202020204" pitchFamily="34" charset="0"/>
              </a:rPr>
              <a:t>,</a:t>
            </a:r>
          </a:p>
          <a:p>
            <a:pPr algn="just">
              <a:spcAft>
                <a:spcPts val="600"/>
              </a:spcAft>
              <a:buFont typeface="Wingdings" panose="05000000000000000000" pitchFamily="2" charset="2"/>
              <a:buChar char="§"/>
            </a:pPr>
            <a:r>
              <a:rPr lang="fr-FR" sz="2000" b="1" i="0" dirty="0">
                <a:solidFill>
                  <a:schemeClr val="accent1"/>
                </a:solidFill>
                <a:ea typeface="Calibri"/>
                <a:cs typeface="Calibri"/>
              </a:rPr>
              <a:t>Etablir un plan d’action d’adaptation, </a:t>
            </a:r>
            <a:r>
              <a:rPr lang="fr-FR" sz="2000" i="0" dirty="0">
                <a:ea typeface="Calibri"/>
                <a:cs typeface="Calibri"/>
              </a:rPr>
              <a:t>en particulier pour </a:t>
            </a:r>
            <a:r>
              <a:rPr lang="fr-FR" sz="2000" b="0" i="0" u="none" dirty="0">
                <a:solidFill>
                  <a:srgbClr val="000000"/>
                </a:solidFill>
                <a:ea typeface="Calibri"/>
                <a:cs typeface="Calibri"/>
              </a:rPr>
              <a:t>les infrastructures les plus critiques, avec une première évaluation financière des actions prioritaires à mettre en œuvre… (cf. Action structurante n°1 des deux feuilles de route mobilités, supports du plan régional de transformation écologique et énergétique)</a:t>
            </a:r>
          </a:p>
          <a:p>
            <a:pPr algn="just">
              <a:spcAft>
                <a:spcPts val="600"/>
              </a:spcAft>
              <a:buFont typeface="Wingdings" panose="05000000000000000000" pitchFamily="2" charset="2"/>
              <a:buChar char="§"/>
            </a:pPr>
            <a:r>
              <a:rPr lang="fr-FR" sz="2000" b="1" i="0" dirty="0">
                <a:solidFill>
                  <a:srgbClr val="0070C0"/>
                </a:solidFill>
                <a:ea typeface="Calibri"/>
                <a:cs typeface="Calibri"/>
              </a:rPr>
              <a:t>Adapter les politiques publiques régionales des mobilités </a:t>
            </a:r>
            <a:r>
              <a:rPr lang="fr-FR" sz="2000" b="0" i="0" u="none" dirty="0">
                <a:solidFill>
                  <a:srgbClr val="000000"/>
                </a:solidFill>
                <a:ea typeface="Calibri"/>
                <a:cs typeface="Calibri"/>
              </a:rPr>
              <a:t>de l’État et de la Région : priorités, financements, contractualisation…</a:t>
            </a:r>
          </a:p>
          <a:p>
            <a:pPr algn="just">
              <a:spcAft>
                <a:spcPts val="600"/>
              </a:spcAft>
              <a:buFont typeface="Wingdings" panose="05000000000000000000" pitchFamily="2" charset="2"/>
              <a:buChar char="§"/>
            </a:pPr>
            <a:endParaRPr lang="fr-FR" sz="1600" dirty="0"/>
          </a:p>
          <a:p>
            <a:pPr lvl="0" algn="just">
              <a:spcAft>
                <a:spcPts val="600"/>
              </a:spcAft>
              <a:buFont typeface="Wingdings" panose="05000000000000000000" pitchFamily="2" charset="2"/>
              <a:buChar char="§"/>
            </a:pPr>
            <a:endParaRPr lang="fr-FR" sz="2200" b="1" dirty="0">
              <a:effectLst/>
              <a:ea typeface="Lucida Sans Unicode" panose="020B0602030504020204" pitchFamily="34" charset="0"/>
              <a:cs typeface="Tahoma" panose="020B0604030504040204" pitchFamily="34" charset="0"/>
            </a:endParaRPr>
          </a:p>
        </p:txBody>
      </p:sp>
      <p:pic>
        <p:nvPicPr>
          <p:cNvPr id="5" name="Image 4">
            <a:extLst>
              <a:ext uri="{FF2B5EF4-FFF2-40B4-BE49-F238E27FC236}">
                <a16:creationId xmlns:a16="http://schemas.microsoft.com/office/drawing/2014/main" id="{0D4CB8A6-4E3A-577F-7B2F-405C5C6B94F7}"/>
              </a:ext>
            </a:extLst>
          </p:cNvPr>
          <p:cNvPicPr>
            <a:picLocks noChangeAspect="1"/>
          </p:cNvPicPr>
          <p:nvPr/>
        </p:nvPicPr>
        <p:blipFill>
          <a:blip r:embed="rId3"/>
          <a:stretch/>
        </p:blipFill>
        <p:spPr bwMode="auto">
          <a:xfrm>
            <a:off x="0" y="99430"/>
            <a:ext cx="3416858" cy="971886"/>
          </a:xfrm>
          <a:prstGeom prst="rect">
            <a:avLst/>
          </a:prstGeom>
        </p:spPr>
      </p:pic>
      <p:pic>
        <p:nvPicPr>
          <p:cNvPr id="6" name="Image 5">
            <a:extLst>
              <a:ext uri="{FF2B5EF4-FFF2-40B4-BE49-F238E27FC236}">
                <a16:creationId xmlns:a16="http://schemas.microsoft.com/office/drawing/2014/main" id="{704CF761-1292-4083-FBEF-A047265CFDAC}"/>
              </a:ext>
            </a:extLst>
          </p:cNvPr>
          <p:cNvPicPr>
            <a:picLocks noChangeAspect="1"/>
          </p:cNvPicPr>
          <p:nvPr/>
        </p:nvPicPr>
        <p:blipFill rotWithShape="1">
          <a:blip r:embed="rId4">
            <a:extLst>
              <a:ext uri="{28A0092B-C50C-407E-A947-70E740481C1C}">
                <a14:useLocalDpi xmlns:a14="http://schemas.microsoft.com/office/drawing/2010/main" val="0"/>
              </a:ext>
            </a:extLst>
          </a:blip>
          <a:srcRect l="56408"/>
          <a:stretch/>
        </p:blipFill>
        <p:spPr>
          <a:xfrm>
            <a:off x="11304018" y="177961"/>
            <a:ext cx="657124" cy="814824"/>
          </a:xfrm>
          <a:prstGeom prst="rect">
            <a:avLst/>
          </a:prstGeom>
        </p:spPr>
      </p:pic>
    </p:spTree>
    <p:extLst>
      <p:ext uri="{BB962C8B-B14F-4D97-AF65-F5344CB8AC3E}">
        <p14:creationId xmlns:p14="http://schemas.microsoft.com/office/powerpoint/2010/main" val="157382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 name="Espace réservé du numéro de diapositive 4"/>
          <p:cNvSpPr>
            <a:spLocks noGrp="1"/>
          </p:cNvSpPr>
          <p:nvPr>
            <p:ph type="sldNum" sz="quarter" idx="4"/>
          </p:nvPr>
        </p:nvSpPr>
        <p:spPr bwMode="auto"/>
        <p:txBody>
          <a:bodyPr/>
          <a:lstStyle/>
          <a:p>
            <a:pPr marL="0" marR="0" lvl="0" indent="0" algn="ctr" defTabSz="914400" eaLnBrk="1" fontAlgn="auto" latinLnBrk="0" hangingPunct="1">
              <a:lnSpc>
                <a:spcPct val="100000"/>
              </a:lnSpc>
              <a:spcBef>
                <a:spcPts val="0"/>
              </a:spcBef>
              <a:spcAft>
                <a:spcPts val="0"/>
              </a:spcAft>
              <a:buClrTx/>
              <a:buSzTx/>
              <a:buFontTx/>
              <a:buNone/>
              <a:tabLst/>
              <a:defRPr/>
            </a:pPr>
            <a:fld id="{DB28D779-26CF-48CC-83DD-609F16CD8116}" type="slidenum">
              <a:rPr kumimoji="0" lang="fr-FR" sz="1100" b="0" i="0" u="none" strike="noStrike" kern="0" cap="none" spc="0" normalizeH="0" baseline="0" noProof="0">
                <a:ln>
                  <a:noFill/>
                </a:ln>
                <a:solidFill>
                  <a:prstClr val="white"/>
                </a:solidFill>
                <a:effectLst/>
                <a:uLnTx/>
                <a:uFillTx/>
                <a:latin typeface="Arial"/>
                <a:cs typeface="Arial"/>
              </a:rPr>
              <a:pPr marL="0" marR="0" lvl="0" indent="0" algn="ctr" defTabSz="914400" eaLnBrk="1" fontAlgn="auto" latinLnBrk="0" hangingPunct="1">
                <a:lnSpc>
                  <a:spcPct val="100000"/>
                </a:lnSpc>
                <a:spcBef>
                  <a:spcPts val="0"/>
                </a:spcBef>
                <a:spcAft>
                  <a:spcPts val="0"/>
                </a:spcAft>
                <a:buClrTx/>
                <a:buSzTx/>
                <a:buFontTx/>
                <a:buNone/>
                <a:tabLst/>
                <a:defRPr/>
              </a:pPr>
              <a:t>14</a:t>
            </a:fld>
            <a:endParaRPr kumimoji="0" lang="fr-FR" sz="1100" b="0" i="0" u="none" strike="noStrike" kern="0" cap="none" spc="0" normalizeH="0" baseline="0" noProof="0" dirty="0">
              <a:ln>
                <a:noFill/>
              </a:ln>
              <a:solidFill>
                <a:prstClr val="white"/>
              </a:solidFill>
              <a:effectLst/>
              <a:uLnTx/>
              <a:uFillTx/>
              <a:latin typeface="Arial"/>
              <a:cs typeface="Arial"/>
            </a:endParaRPr>
          </a:p>
        </p:txBody>
      </p:sp>
      <p:sp>
        <p:nvSpPr>
          <p:cNvPr id="8" name="ZoneTexte 7"/>
          <p:cNvSpPr txBox="1"/>
          <p:nvPr/>
        </p:nvSpPr>
        <p:spPr bwMode="auto">
          <a:xfrm>
            <a:off x="257194" y="1077344"/>
            <a:ext cx="11784738" cy="5539978"/>
          </a:xfrm>
          <a:prstGeom prst="rect">
            <a:avLst/>
          </a:prstGeom>
          <a:noFill/>
        </p:spPr>
        <p:txBody>
          <a:bodyPr wrap="square" lIns="91440" tIns="45720" rIns="91440" bIns="45720" rtlCol="0" anchor="t">
            <a:spAutoFit/>
          </a:bodyPr>
          <a:lstStyle/>
          <a:p>
            <a:pPr marL="342900" marR="0" lvl="0" indent="-342900" algn="l" defTabSz="914400" eaLnBrk="1" fontAlgn="auto" latinLnBrk="0" hangingPunct="1">
              <a:lnSpc>
                <a:spcPct val="100000"/>
              </a:lnSpc>
              <a:spcBef>
                <a:spcPts val="0"/>
              </a:spcBef>
              <a:spcAft>
                <a:spcPts val="0"/>
              </a:spcAft>
              <a:buClrTx/>
              <a:buSzTx/>
              <a:buFont typeface="Wingdings"/>
              <a:buChar char="§"/>
              <a:tabLst/>
              <a:defRPr/>
            </a:pPr>
            <a:r>
              <a:rPr lang="fr-FR" sz="2000" b="1" kern="0" dirty="0">
                <a:solidFill>
                  <a:srgbClr val="0070C0"/>
                </a:solidFill>
                <a:latin typeface="Calibri" panose="020F0502020204030204" pitchFamily="34" charset="0"/>
                <a:ea typeface="Calibri" panose="020F0502020204030204" pitchFamily="34" charset="0"/>
                <a:cs typeface="Calibri" panose="020F0502020204030204" pitchFamily="34" charset="0"/>
              </a:rPr>
              <a:t>Caractéristiques</a:t>
            </a:r>
            <a:endPar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eaLnBrk="1" fontAlgn="auto" latinLnBrk="0" hangingPunct="1">
              <a:lnSpc>
                <a:spcPct val="100000"/>
              </a:lnSpc>
              <a:spcBef>
                <a:spcPts val="0"/>
              </a:spcBef>
              <a:spcAft>
                <a:spcPts val="0"/>
              </a:spcAft>
              <a:buClrTx/>
              <a:buSzTx/>
              <a:buFont typeface="Wingdings"/>
              <a:buChar char="§"/>
              <a:tabLst/>
              <a:defRPr/>
            </a:pPr>
            <a:endParaRPr kumimoji="0" b="0"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Etude recherche et développement</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confiée à un groupement piloté par le CEREMA, associant le BRGM et les sociétés HydroClimat et GeographR</a:t>
            </a: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lang="fr-FR" b="1" kern="0" dirty="0">
                <a:latin typeface="Calibri" panose="020F0502020204030204" pitchFamily="34" charset="0"/>
                <a:ea typeface="Calibri" panose="020F0502020204030204" pitchFamily="34" charset="0"/>
                <a:cs typeface="Calibri" panose="020F0502020204030204" pitchFamily="34" charset="0"/>
              </a:rPr>
              <a:t>Coût : </a:t>
            </a:r>
            <a:r>
              <a:rPr lang="fr-FR" kern="0" dirty="0">
                <a:latin typeface="Calibri" panose="020F0502020204030204" pitchFamily="34" charset="0"/>
                <a:ea typeface="Calibri" panose="020F0502020204030204" pitchFamily="34" charset="0"/>
                <a:cs typeface="Calibri" panose="020F0502020204030204" pitchFamily="34" charset="0"/>
              </a:rPr>
              <a:t>960 000 € + 15 000 € (mise à disposition « temps/homme » du BRGM)</a:t>
            </a: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Financement</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 50</a:t>
            </a:r>
            <a:r>
              <a:rPr lang="fr-FR" kern="0" dirty="0">
                <a:latin typeface="Calibri" panose="020F0502020204030204" pitchFamily="34" charset="0"/>
                <a:ea typeface="Calibri" panose="020F0502020204030204" pitchFamily="34" charset="0"/>
                <a:cs typeface="Calibri" panose="020F0502020204030204" pitchFamily="34" charset="0"/>
              </a:rPr>
              <a:t>% / 50% Etat / Région.</a:t>
            </a:r>
            <a:endPar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Réalisation </a:t>
            </a: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commune et coordonnée : </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Région, Etat, gestionnaires d’infrastructures et de réseaux,</a:t>
            </a:r>
            <a:endPar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lang="fr-FR" kern="0" dirty="0">
                <a:latin typeface="Calibri" panose="020F0502020204030204" pitchFamily="34" charset="0"/>
                <a:ea typeface="Calibri" panose="020F0502020204030204" pitchFamily="34" charset="0"/>
                <a:cs typeface="Calibri" panose="020F0502020204030204" pitchFamily="34" charset="0"/>
              </a:rPr>
              <a:t>U</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ne </a:t>
            </a: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étude sur les infrastructures et les services,</a:t>
            </a:r>
            <a:endPar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800100" lvl="1" indent="-342900" algn="just">
              <a:buFont typeface="Wingdings"/>
              <a:buChar char="§"/>
              <a:defRPr/>
            </a:pPr>
            <a:r>
              <a:rPr lang="fr-FR" kern="0" dirty="0">
                <a:latin typeface="Calibri" panose="020F0502020204030204" pitchFamily="34" charset="0"/>
                <a:ea typeface="Calibri" panose="020F0502020204030204" pitchFamily="34" charset="0"/>
                <a:cs typeface="Calibri" panose="020F0502020204030204" pitchFamily="34" charset="0"/>
              </a:rPr>
              <a:t>U</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ne </a:t>
            </a: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étude sur tous les modes de transports : </a:t>
            </a:r>
            <a:r>
              <a:rPr kumimoji="0" lang="fr-FR"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routiers, ferroviaires, maritimes, fluviaux et aériens,</a:t>
            </a:r>
          </a:p>
          <a:p>
            <a:pPr marL="800100" lvl="1" indent="-342900" algn="just">
              <a:buFont typeface="Wingdings"/>
              <a:buChar char="§"/>
              <a:defRPr/>
            </a:pP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Première étude de ce type </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multimodes</a:t>
            </a:r>
            <a:r>
              <a:rPr lang="fr-FR" kern="0" dirty="0">
                <a:latin typeface="Calibri" panose="020F0502020204030204" pitchFamily="34" charset="0"/>
                <a:ea typeface="Calibri" panose="020F0502020204030204" pitchFamily="34" charset="0"/>
                <a:cs typeface="Calibri" panose="020F0502020204030204" pitchFamily="34" charset="0"/>
              </a:rPr>
              <a:t> et à l’</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échelle régionale,</a:t>
            </a:r>
            <a:endParaRPr kumimoji="0" lang="fr-FR"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endPar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eaLnBrk="1" fontAlgn="auto" latinLnBrk="0" hangingPunct="1">
              <a:lnSpc>
                <a:spcPct val="100000"/>
              </a:lnSpc>
              <a:spcBef>
                <a:spcPts val="0"/>
              </a:spcBef>
              <a:spcAft>
                <a:spcPts val="0"/>
              </a:spcAft>
              <a:buClrTx/>
              <a:buSzTx/>
              <a:buFont typeface="Wingdings"/>
              <a:buChar char="§"/>
              <a:tabLst/>
              <a:defRPr/>
            </a:pPr>
            <a:r>
              <a:rPr lang="fr-FR" sz="2000" b="1" kern="0" dirty="0">
                <a:solidFill>
                  <a:srgbClr val="0070C0"/>
                </a:solidFill>
                <a:latin typeface="Calibri" panose="020F0502020204030204" pitchFamily="34" charset="0"/>
                <a:ea typeface="Calibri" panose="020F0502020204030204" pitchFamily="34" charset="0"/>
                <a:cs typeface="Calibri" panose="020F0502020204030204" pitchFamily="34" charset="0"/>
              </a:rPr>
              <a:t>Principaux l</a:t>
            </a:r>
            <a:r>
              <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ivrables </a:t>
            </a:r>
            <a:r>
              <a:rPr lang="fr-FR" sz="2000" b="1" kern="0" dirty="0">
                <a:solidFill>
                  <a:srgbClr val="0070C0"/>
                </a:solidFill>
                <a:latin typeface="Calibri" panose="020F0502020204030204" pitchFamily="34" charset="0"/>
                <a:ea typeface="Calibri" panose="020F0502020204030204" pitchFamily="34" charset="0"/>
                <a:cs typeface="Calibri" panose="020F0502020204030204" pitchFamily="34" charset="0"/>
              </a:rPr>
              <a:t>attendus</a:t>
            </a:r>
            <a:r>
              <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(2025/2026)</a:t>
            </a:r>
          </a:p>
          <a:p>
            <a:pPr marL="342900" marR="0" lvl="0" indent="-342900" algn="just" defTabSz="914400" eaLnBrk="1" fontAlgn="auto" latinLnBrk="0" hangingPunct="1">
              <a:lnSpc>
                <a:spcPct val="100000"/>
              </a:lnSpc>
              <a:spcBef>
                <a:spcPts val="0"/>
              </a:spcBef>
              <a:spcAft>
                <a:spcPts val="0"/>
              </a:spcAft>
              <a:buClrTx/>
              <a:buSzTx/>
              <a:buFont typeface="Wingdings"/>
              <a:buChar char="§"/>
              <a:tabLst/>
              <a:defRPr/>
            </a:pPr>
            <a:endParaRPr kumimoji="0" lang="fr-FR" sz="2000" b="1" i="0" u="none" strike="noStrike" kern="0" cap="none" spc="0" normalizeH="0" baseline="0" noProof="0" dirty="0">
              <a:ln>
                <a:noFill/>
              </a:ln>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Cartographie des risques physiques </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pesant sur les infrastructures par aléa et niveau de réchauffement</a:t>
            </a: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Hiérarchisation des infrastructures les plus sensibles (</a:t>
            </a: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physiquement et fonctionnellement</a:t>
            </a:r>
            <a:r>
              <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fr-FR" sz="20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p>
          <a:p>
            <a:pPr marL="800100" marR="0" lvl="1" indent="-342900" algn="just" defTabSz="914400" eaLnBrk="1" fontAlgn="auto" latinLnBrk="0" hangingPunct="1">
              <a:lnSpc>
                <a:spcPct val="100000"/>
              </a:lnSpc>
              <a:spcBef>
                <a:spcPts val="0"/>
              </a:spcBef>
              <a:spcAft>
                <a:spcPts val="0"/>
              </a:spcAft>
              <a:buClrTx/>
              <a:buSzTx/>
              <a:buFont typeface="Wingdings"/>
              <a:buChar char="§"/>
              <a:tabLst/>
              <a:defRPr/>
            </a:pPr>
            <a:r>
              <a:rPr kumimoji="0" lang="fr-FR"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Plan d’actions multi-partenarial d’adaptation </a:t>
            </a:r>
          </a:p>
          <a:p>
            <a:pPr marL="457200" marR="0" lvl="1" indent="0" algn="just" defTabSz="914400" eaLnBrk="1" fontAlgn="auto" latinLnBrk="0" hangingPunct="1">
              <a:lnSpc>
                <a:spcPct val="100000"/>
              </a:lnSpc>
              <a:spcBef>
                <a:spcPts val="0"/>
              </a:spcBef>
              <a:spcAft>
                <a:spcPts val="0"/>
              </a:spcAft>
              <a:buClrTx/>
              <a:buSzTx/>
              <a:buFontTx/>
              <a:buNone/>
              <a:tabLst/>
              <a:defRPr/>
            </a:pPr>
            <a:endParaRPr kumimoji="0" lang="fr-FR" b="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R="0" lvl="0" algn="just" defTabSz="914400" eaLnBrk="1" fontAlgn="auto" latinLnBrk="0" hangingPunct="1">
              <a:lnSpc>
                <a:spcPct val="100000"/>
              </a:lnSpc>
              <a:spcBef>
                <a:spcPts val="0"/>
              </a:spcBef>
              <a:spcAft>
                <a:spcPts val="0"/>
              </a:spcAft>
              <a:buClrTx/>
              <a:buSzTx/>
              <a:tabLst/>
              <a:defRPr/>
            </a:pPr>
            <a:r>
              <a:rPr kumimoji="0" lang="fr-FR" sz="20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Démarche « pilote » au niveau national, au cœur des politiques publiques (cf. mesure 30 PNACC 3)</a:t>
            </a:r>
          </a:p>
          <a:p>
            <a:pPr marR="0" lvl="0" algn="just" defTabSz="914400" eaLnBrk="1" fontAlgn="auto" latinLnBrk="0" hangingPunct="1">
              <a:lnSpc>
                <a:spcPct val="100000"/>
              </a:lnSpc>
              <a:spcBef>
                <a:spcPts val="0"/>
              </a:spcBef>
              <a:spcAft>
                <a:spcPts val="0"/>
              </a:spcAft>
              <a:buClrTx/>
              <a:buSzTx/>
              <a:tabLst/>
              <a:defRPr/>
            </a:pPr>
            <a:endParaRPr kumimoji="0" lang="fr-FR" sz="2000" b="0"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E73DB3CD-B8C1-18C6-1F8D-06F05FE3792D}"/>
              </a:ext>
            </a:extLst>
          </p:cNvPr>
          <p:cNvPicPr>
            <a:picLocks noChangeAspect="1"/>
          </p:cNvPicPr>
          <p:nvPr/>
        </p:nvPicPr>
        <p:blipFill>
          <a:blip r:embed="rId3"/>
          <a:srcRect l="56408"/>
          <a:stretch/>
        </p:blipFill>
        <p:spPr bwMode="auto">
          <a:xfrm>
            <a:off x="11256264" y="256492"/>
            <a:ext cx="657124" cy="814824"/>
          </a:xfrm>
          <a:prstGeom prst="rect">
            <a:avLst/>
          </a:prstGeom>
        </p:spPr>
      </p:pic>
      <p:pic>
        <p:nvPicPr>
          <p:cNvPr id="4" name="Image 3">
            <a:extLst>
              <a:ext uri="{FF2B5EF4-FFF2-40B4-BE49-F238E27FC236}">
                <a16:creationId xmlns:a16="http://schemas.microsoft.com/office/drawing/2014/main" id="{E996710E-DFFC-EAC4-419D-9FF2CFF680C1}"/>
              </a:ext>
            </a:extLst>
          </p:cNvPr>
          <p:cNvPicPr>
            <a:picLocks noChangeAspect="1"/>
          </p:cNvPicPr>
          <p:nvPr/>
        </p:nvPicPr>
        <p:blipFill>
          <a:blip r:embed="rId4"/>
          <a:stretch/>
        </p:blipFill>
        <p:spPr bwMode="auto">
          <a:xfrm>
            <a:off x="0" y="99430"/>
            <a:ext cx="3416858" cy="971886"/>
          </a:xfrm>
          <a:prstGeom prst="rect">
            <a:avLst/>
          </a:prstGeom>
        </p:spPr>
      </p:pic>
      <p:sp>
        <p:nvSpPr>
          <p:cNvPr id="6" name="Flèche : droite 5">
            <a:extLst>
              <a:ext uri="{FF2B5EF4-FFF2-40B4-BE49-F238E27FC236}">
                <a16:creationId xmlns:a16="http://schemas.microsoft.com/office/drawing/2014/main" id="{271ACDAE-199E-0FC7-3B29-DF6FE7AEFAF3}"/>
              </a:ext>
            </a:extLst>
          </p:cNvPr>
          <p:cNvSpPr/>
          <p:nvPr/>
        </p:nvSpPr>
        <p:spPr>
          <a:xfrm>
            <a:off x="791736" y="5932449"/>
            <a:ext cx="334537" cy="255304"/>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 coins arrondis 1"/>
          <p:cNvSpPr/>
          <p:nvPr/>
        </p:nvSpPr>
        <p:spPr>
          <a:xfrm>
            <a:off x="645840" y="883080"/>
            <a:ext cx="8037720" cy="3039480"/>
          </a:xfrm>
          <a:prstGeom prst="roundRect">
            <a:avLst>
              <a:gd name="adj" fmla="val 16667"/>
            </a:avLst>
          </a:prstGeom>
          <a:noFill/>
          <a:ln w="38160">
            <a:solidFill>
              <a:srgbClr val="AFABAB"/>
            </a:solidFill>
            <a:miter/>
          </a:ln>
        </p:spPr>
        <p:style>
          <a:lnRef idx="0">
            <a:scrgbClr r="0" g="0" b="0"/>
          </a:lnRef>
          <a:fillRef idx="0">
            <a:scrgbClr r="0" g="0" b="0"/>
          </a:fillRef>
          <a:effectRef idx="0">
            <a:scrgbClr r="0" g="0" b="0"/>
          </a:effectRef>
          <a:fontRef idx="minor"/>
        </p:style>
        <p:txBody>
          <a:bodyPr/>
          <a:lstStyle/>
          <a:p>
            <a:endParaRPr lang="fr-FR"/>
          </a:p>
        </p:txBody>
      </p:sp>
      <p:grpSp>
        <p:nvGrpSpPr>
          <p:cNvPr id="238" name="Groupe 3"/>
          <p:cNvGrpSpPr/>
          <p:nvPr/>
        </p:nvGrpSpPr>
        <p:grpSpPr>
          <a:xfrm>
            <a:off x="690120" y="4053240"/>
            <a:ext cx="6625440" cy="1784520"/>
            <a:chOff x="690120" y="4053240"/>
            <a:chExt cx="6625440" cy="1784520"/>
          </a:xfrm>
        </p:grpSpPr>
        <p:sp>
          <p:nvSpPr>
            <p:cNvPr id="239" name="Rectangle : coins arrondis 4"/>
            <p:cNvSpPr/>
            <p:nvPr/>
          </p:nvSpPr>
          <p:spPr>
            <a:xfrm>
              <a:off x="690120" y="4053240"/>
              <a:ext cx="6625440" cy="1784520"/>
            </a:xfrm>
            <a:prstGeom prst="roundRect">
              <a:avLst>
                <a:gd name="adj" fmla="val 16667"/>
              </a:avLst>
            </a:prstGeom>
            <a:noFill/>
            <a:ln w="38160">
              <a:solidFill>
                <a:srgbClr val="4472C4"/>
              </a:solidFill>
              <a:miter/>
            </a:ln>
          </p:spPr>
          <p:style>
            <a:lnRef idx="0">
              <a:scrgbClr r="0" g="0" b="0"/>
            </a:lnRef>
            <a:fillRef idx="0">
              <a:scrgbClr r="0" g="0" b="0"/>
            </a:fillRef>
            <a:effectRef idx="0">
              <a:scrgbClr r="0" g="0" b="0"/>
            </a:effectRef>
            <a:fontRef idx="minor"/>
          </p:style>
          <p:txBody>
            <a:bodyPr/>
            <a:lstStyle/>
            <a:p>
              <a:endParaRPr lang="fr-FR"/>
            </a:p>
          </p:txBody>
        </p:sp>
        <p:sp>
          <p:nvSpPr>
            <p:cNvPr id="240" name="ZoneTexte 1"/>
            <p:cNvSpPr/>
            <p:nvPr/>
          </p:nvSpPr>
          <p:spPr>
            <a:xfrm>
              <a:off x="865800" y="4262040"/>
              <a:ext cx="63514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fr-FR" sz="1800" b="1" strike="noStrike" spc="-1">
                  <a:solidFill>
                    <a:srgbClr val="000000"/>
                  </a:solidFill>
                  <a:latin typeface="Barlow"/>
                  <a:ea typeface="DejaVu Sans"/>
                </a:rPr>
                <a:t>Ports et voies navigables</a:t>
              </a:r>
              <a:endParaRPr lang="fr-FR" sz="1800" b="0" strike="noStrike" spc="-1">
                <a:latin typeface="Arial"/>
              </a:endParaRPr>
            </a:p>
          </p:txBody>
        </p:sp>
        <p:pic>
          <p:nvPicPr>
            <p:cNvPr id="241" name="Picture 28" descr="CNR | L'énergie au cœur des territoires"/>
            <p:cNvPicPr/>
            <p:nvPr/>
          </p:nvPicPr>
          <p:blipFill>
            <a:blip r:embed="rId2"/>
            <a:stretch/>
          </p:blipFill>
          <p:spPr>
            <a:xfrm>
              <a:off x="5418720" y="4884840"/>
              <a:ext cx="1774080" cy="452880"/>
            </a:xfrm>
            <a:prstGeom prst="rect">
              <a:avLst/>
            </a:prstGeom>
            <a:ln w="0">
              <a:noFill/>
            </a:ln>
          </p:spPr>
        </p:pic>
        <p:pic>
          <p:nvPicPr>
            <p:cNvPr id="242" name="Image 6"/>
            <p:cNvPicPr/>
            <p:nvPr/>
          </p:nvPicPr>
          <p:blipFill>
            <a:blip r:embed="rId3"/>
            <a:stretch/>
          </p:blipFill>
          <p:spPr>
            <a:xfrm>
              <a:off x="1098720" y="4854600"/>
              <a:ext cx="1444320" cy="483120"/>
            </a:xfrm>
            <a:prstGeom prst="rect">
              <a:avLst/>
            </a:prstGeom>
            <a:ln w="0">
              <a:noFill/>
            </a:ln>
          </p:spPr>
        </p:pic>
        <p:pic>
          <p:nvPicPr>
            <p:cNvPr id="243" name="Picture 24" descr="Accueil"/>
            <p:cNvPicPr/>
            <p:nvPr/>
          </p:nvPicPr>
          <p:blipFill>
            <a:blip r:embed="rId4"/>
            <a:stretch/>
          </p:blipFill>
          <p:spPr>
            <a:xfrm>
              <a:off x="2898720" y="4799160"/>
              <a:ext cx="2279160" cy="623880"/>
            </a:xfrm>
            <a:prstGeom prst="rect">
              <a:avLst/>
            </a:prstGeom>
            <a:ln w="0">
              <a:noFill/>
            </a:ln>
          </p:spPr>
        </p:pic>
      </p:grpSp>
      <p:sp>
        <p:nvSpPr>
          <p:cNvPr id="244" name="ZoneTexte 3"/>
          <p:cNvSpPr/>
          <p:nvPr/>
        </p:nvSpPr>
        <p:spPr>
          <a:xfrm>
            <a:off x="8899920" y="4259160"/>
            <a:ext cx="1557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fr-FR" sz="1800" b="1" strike="noStrike" spc="-1">
                <a:solidFill>
                  <a:srgbClr val="000000"/>
                </a:solidFill>
                <a:latin typeface="Barlow"/>
                <a:ea typeface="DejaVu Sans"/>
              </a:rPr>
              <a:t>Aéroports</a:t>
            </a:r>
            <a:endParaRPr lang="fr-FR" sz="1800" b="0" strike="noStrike" spc="-1">
              <a:latin typeface="Arial"/>
            </a:endParaRPr>
          </a:p>
        </p:txBody>
      </p:sp>
      <p:pic>
        <p:nvPicPr>
          <p:cNvPr id="245" name="Picture 22"/>
          <p:cNvPicPr/>
          <p:nvPr/>
        </p:nvPicPr>
        <p:blipFill>
          <a:blip r:embed="rId5"/>
          <a:stretch/>
        </p:blipFill>
        <p:spPr>
          <a:xfrm>
            <a:off x="9918720" y="5159160"/>
            <a:ext cx="1043280" cy="528840"/>
          </a:xfrm>
          <a:prstGeom prst="rect">
            <a:avLst/>
          </a:prstGeom>
          <a:ln w="0">
            <a:noFill/>
          </a:ln>
        </p:spPr>
      </p:pic>
      <p:grpSp>
        <p:nvGrpSpPr>
          <p:cNvPr id="246" name="Groupe 14"/>
          <p:cNvGrpSpPr/>
          <p:nvPr/>
        </p:nvGrpSpPr>
        <p:grpSpPr>
          <a:xfrm>
            <a:off x="7758720" y="4778640"/>
            <a:ext cx="1555560" cy="817560"/>
            <a:chOff x="7758720" y="4778640"/>
            <a:chExt cx="1555560" cy="817560"/>
          </a:xfrm>
        </p:grpSpPr>
        <p:pic>
          <p:nvPicPr>
            <p:cNvPr id="247" name="Image 16"/>
            <p:cNvPicPr/>
            <p:nvPr/>
          </p:nvPicPr>
          <p:blipFill>
            <a:blip r:embed="rId6"/>
            <a:stretch/>
          </p:blipFill>
          <p:spPr>
            <a:xfrm>
              <a:off x="7758720" y="5172120"/>
              <a:ext cx="1432080" cy="424080"/>
            </a:xfrm>
            <a:prstGeom prst="rect">
              <a:avLst/>
            </a:prstGeom>
            <a:ln w="0">
              <a:noFill/>
            </a:ln>
          </p:spPr>
        </p:pic>
        <p:pic>
          <p:nvPicPr>
            <p:cNvPr id="248" name="Picture 10"/>
            <p:cNvPicPr/>
            <p:nvPr/>
          </p:nvPicPr>
          <p:blipFill>
            <a:blip r:embed="rId7"/>
            <a:stretch/>
          </p:blipFill>
          <p:spPr>
            <a:xfrm>
              <a:off x="8322840" y="4778640"/>
              <a:ext cx="991440" cy="280440"/>
            </a:xfrm>
            <a:prstGeom prst="rect">
              <a:avLst/>
            </a:prstGeom>
            <a:ln w="0">
              <a:noFill/>
            </a:ln>
          </p:spPr>
        </p:pic>
      </p:grpSp>
      <p:pic>
        <p:nvPicPr>
          <p:cNvPr id="249" name="Picture 2" descr="Saint-Tropez Tourisme - Venir - Aéroport international de Toulon-Hyères -  Aéroports - Saint-Tropez Tourisme"/>
          <p:cNvPicPr/>
          <p:nvPr/>
        </p:nvPicPr>
        <p:blipFill>
          <a:blip r:embed="rId8"/>
          <a:srcRect t="926" b="579"/>
          <a:stretch/>
        </p:blipFill>
        <p:spPr>
          <a:xfrm>
            <a:off x="9707760" y="4619160"/>
            <a:ext cx="1328040" cy="582480"/>
          </a:xfrm>
          <a:prstGeom prst="rect">
            <a:avLst/>
          </a:prstGeom>
          <a:ln w="0">
            <a:noFill/>
          </a:ln>
        </p:spPr>
      </p:pic>
      <p:sp>
        <p:nvSpPr>
          <p:cNvPr id="250" name="Rectangle : coins arrondis 2"/>
          <p:cNvSpPr/>
          <p:nvPr/>
        </p:nvSpPr>
        <p:spPr>
          <a:xfrm>
            <a:off x="7542000" y="4084560"/>
            <a:ext cx="4055040" cy="1707120"/>
          </a:xfrm>
          <a:prstGeom prst="roundRect">
            <a:avLst>
              <a:gd name="adj" fmla="val 16667"/>
            </a:avLst>
          </a:prstGeom>
          <a:noFill/>
          <a:ln w="38160">
            <a:solidFill>
              <a:srgbClr val="70AD47"/>
            </a:solidFill>
            <a:miter/>
          </a:ln>
        </p:spPr>
        <p:style>
          <a:lnRef idx="0">
            <a:scrgbClr r="0" g="0" b="0"/>
          </a:lnRef>
          <a:fillRef idx="0">
            <a:scrgbClr r="0" g="0" b="0"/>
          </a:fillRef>
          <a:effectRef idx="0">
            <a:scrgbClr r="0" g="0" b="0"/>
          </a:effectRef>
          <a:fontRef idx="minor"/>
        </p:style>
        <p:txBody>
          <a:bodyPr/>
          <a:lstStyle/>
          <a:p>
            <a:endParaRPr lang="fr-FR"/>
          </a:p>
        </p:txBody>
      </p:sp>
      <p:grpSp>
        <p:nvGrpSpPr>
          <p:cNvPr id="251" name="Groupe 21"/>
          <p:cNvGrpSpPr/>
          <p:nvPr/>
        </p:nvGrpSpPr>
        <p:grpSpPr>
          <a:xfrm>
            <a:off x="1024200" y="1677600"/>
            <a:ext cx="3492000" cy="1835280"/>
            <a:chOff x="1024200" y="1677600"/>
            <a:chExt cx="3492000" cy="1835280"/>
          </a:xfrm>
        </p:grpSpPr>
        <p:pic>
          <p:nvPicPr>
            <p:cNvPr id="252" name="Picture 1" descr="Conseil départemental des Alpes-de-Haute-Provence — Wikipédia"/>
            <p:cNvPicPr/>
            <p:nvPr/>
          </p:nvPicPr>
          <p:blipFill>
            <a:blip r:embed="rId9"/>
            <a:stretch/>
          </p:blipFill>
          <p:spPr>
            <a:xfrm>
              <a:off x="1130040" y="1860480"/>
              <a:ext cx="1380240" cy="456120"/>
            </a:xfrm>
            <a:prstGeom prst="rect">
              <a:avLst/>
            </a:prstGeom>
            <a:ln w="0">
              <a:noFill/>
            </a:ln>
          </p:spPr>
        </p:pic>
        <p:pic>
          <p:nvPicPr>
            <p:cNvPr id="253" name="Picture 3" descr="Département des Alpes-Maritimes"/>
            <p:cNvPicPr/>
            <p:nvPr/>
          </p:nvPicPr>
          <p:blipFill>
            <a:blip r:embed="rId10"/>
            <a:stretch/>
          </p:blipFill>
          <p:spPr>
            <a:xfrm>
              <a:off x="3310560" y="2287800"/>
              <a:ext cx="931320" cy="739440"/>
            </a:xfrm>
            <a:prstGeom prst="rect">
              <a:avLst/>
            </a:prstGeom>
            <a:ln w="0">
              <a:noFill/>
            </a:ln>
          </p:spPr>
        </p:pic>
        <p:pic>
          <p:nvPicPr>
            <p:cNvPr id="254" name="Image 25"/>
            <p:cNvPicPr/>
            <p:nvPr/>
          </p:nvPicPr>
          <p:blipFill>
            <a:blip r:embed="rId11"/>
            <a:stretch/>
          </p:blipFill>
          <p:spPr>
            <a:xfrm>
              <a:off x="1035720" y="2466360"/>
              <a:ext cx="1756440" cy="314640"/>
            </a:xfrm>
            <a:prstGeom prst="rect">
              <a:avLst/>
            </a:prstGeom>
            <a:ln w="0">
              <a:noFill/>
            </a:ln>
          </p:spPr>
        </p:pic>
        <p:pic>
          <p:nvPicPr>
            <p:cNvPr id="255" name="Picture 5" descr="Conseil départemental de Vaucluse — Wikipédia"/>
            <p:cNvPicPr/>
            <p:nvPr/>
          </p:nvPicPr>
          <p:blipFill>
            <a:blip r:embed="rId12"/>
            <a:stretch/>
          </p:blipFill>
          <p:spPr>
            <a:xfrm>
              <a:off x="2849400" y="3077280"/>
              <a:ext cx="1663200" cy="435600"/>
            </a:xfrm>
            <a:prstGeom prst="rect">
              <a:avLst/>
            </a:prstGeom>
            <a:ln w="0">
              <a:noFill/>
            </a:ln>
          </p:spPr>
        </p:pic>
        <p:pic>
          <p:nvPicPr>
            <p:cNvPr id="256" name="Picture 6"/>
            <p:cNvPicPr/>
            <p:nvPr/>
          </p:nvPicPr>
          <p:blipFill>
            <a:blip r:embed="rId13"/>
            <a:stretch/>
          </p:blipFill>
          <p:spPr>
            <a:xfrm>
              <a:off x="1024200" y="3045600"/>
              <a:ext cx="1663200" cy="433440"/>
            </a:xfrm>
            <a:prstGeom prst="rect">
              <a:avLst/>
            </a:prstGeom>
            <a:ln w="0">
              <a:noFill/>
            </a:ln>
          </p:spPr>
        </p:pic>
        <p:pic>
          <p:nvPicPr>
            <p:cNvPr id="257" name="Picture 8"/>
            <p:cNvPicPr/>
            <p:nvPr/>
          </p:nvPicPr>
          <p:blipFill>
            <a:blip r:embed="rId14"/>
            <a:stretch/>
          </p:blipFill>
          <p:spPr>
            <a:xfrm>
              <a:off x="3063960" y="1677600"/>
              <a:ext cx="1452240" cy="628920"/>
            </a:xfrm>
            <a:prstGeom prst="rect">
              <a:avLst/>
            </a:prstGeom>
            <a:ln w="0">
              <a:noFill/>
            </a:ln>
          </p:spPr>
        </p:pic>
      </p:grpSp>
      <p:sp>
        <p:nvSpPr>
          <p:cNvPr id="258" name="Rectangle : coins arrondis 22"/>
          <p:cNvSpPr/>
          <p:nvPr/>
        </p:nvSpPr>
        <p:spPr>
          <a:xfrm>
            <a:off x="755640" y="1023480"/>
            <a:ext cx="5764680" cy="2829240"/>
          </a:xfrm>
          <a:prstGeom prst="roundRect">
            <a:avLst>
              <a:gd name="adj" fmla="val 16667"/>
            </a:avLst>
          </a:prstGeom>
          <a:noFill/>
          <a:ln w="19080">
            <a:solidFill>
              <a:srgbClr val="AFABAB"/>
            </a:solidFill>
            <a:miter/>
          </a:ln>
        </p:spPr>
        <p:style>
          <a:lnRef idx="0">
            <a:scrgbClr r="0" g="0" b="0"/>
          </a:lnRef>
          <a:fillRef idx="0">
            <a:scrgbClr r="0" g="0" b="0"/>
          </a:fillRef>
          <a:effectRef idx="0">
            <a:scrgbClr r="0" g="0" b="0"/>
          </a:effectRef>
          <a:fontRef idx="minor"/>
        </p:style>
        <p:txBody>
          <a:bodyPr/>
          <a:lstStyle/>
          <a:p>
            <a:endParaRPr lang="fr-FR"/>
          </a:p>
        </p:txBody>
      </p:sp>
      <p:sp>
        <p:nvSpPr>
          <p:cNvPr id="259" name="ZoneTexte 20"/>
          <p:cNvSpPr/>
          <p:nvPr/>
        </p:nvSpPr>
        <p:spPr>
          <a:xfrm>
            <a:off x="1122480" y="1026000"/>
            <a:ext cx="5022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fr-FR" sz="1800" b="1" strike="noStrike" spc="-1">
                <a:solidFill>
                  <a:srgbClr val="000000"/>
                </a:solidFill>
                <a:latin typeface="Barlow"/>
                <a:ea typeface="DejaVu Sans"/>
              </a:rPr>
              <a:t>Routes départementales et métropolitaines</a:t>
            </a:r>
            <a:endParaRPr lang="fr-FR" sz="1800" b="0" strike="noStrike" spc="-1">
              <a:latin typeface="Arial"/>
            </a:endParaRPr>
          </a:p>
        </p:txBody>
      </p:sp>
      <p:pic>
        <p:nvPicPr>
          <p:cNvPr id="260" name="Picture 26"/>
          <p:cNvPicPr/>
          <p:nvPr/>
        </p:nvPicPr>
        <p:blipFill>
          <a:blip r:embed="rId15"/>
          <a:stretch/>
        </p:blipFill>
        <p:spPr>
          <a:xfrm>
            <a:off x="4799160" y="2393640"/>
            <a:ext cx="1632600" cy="528480"/>
          </a:xfrm>
          <a:prstGeom prst="rect">
            <a:avLst/>
          </a:prstGeom>
          <a:ln w="0">
            <a:noFill/>
          </a:ln>
        </p:spPr>
      </p:pic>
      <p:grpSp>
        <p:nvGrpSpPr>
          <p:cNvPr id="261" name="Groupe 75"/>
          <p:cNvGrpSpPr/>
          <p:nvPr/>
        </p:nvGrpSpPr>
        <p:grpSpPr>
          <a:xfrm>
            <a:off x="6513120" y="991800"/>
            <a:ext cx="2144520" cy="2846880"/>
            <a:chOff x="6513120" y="991800"/>
            <a:chExt cx="2144520" cy="2846880"/>
          </a:xfrm>
        </p:grpSpPr>
        <p:pic>
          <p:nvPicPr>
            <p:cNvPr id="262" name="Picture 7"/>
            <p:cNvPicPr/>
            <p:nvPr/>
          </p:nvPicPr>
          <p:blipFill>
            <a:blip r:embed="rId16"/>
            <a:stretch/>
          </p:blipFill>
          <p:spPr>
            <a:xfrm>
              <a:off x="6821280" y="3002040"/>
              <a:ext cx="1476720" cy="345240"/>
            </a:xfrm>
            <a:prstGeom prst="rect">
              <a:avLst/>
            </a:prstGeom>
            <a:ln w="0">
              <a:noFill/>
            </a:ln>
          </p:spPr>
        </p:pic>
        <p:pic>
          <p:nvPicPr>
            <p:cNvPr id="263" name="Image 77"/>
            <p:cNvPicPr/>
            <p:nvPr/>
          </p:nvPicPr>
          <p:blipFill>
            <a:blip r:embed="rId17"/>
            <a:stretch/>
          </p:blipFill>
          <p:spPr>
            <a:xfrm>
              <a:off x="7080480" y="2284560"/>
              <a:ext cx="909360" cy="513720"/>
            </a:xfrm>
            <a:prstGeom prst="rect">
              <a:avLst/>
            </a:prstGeom>
            <a:ln w="0">
              <a:noFill/>
            </a:ln>
          </p:spPr>
        </p:pic>
        <p:sp>
          <p:nvSpPr>
            <p:cNvPr id="264" name="ZoneTexte 78"/>
            <p:cNvSpPr/>
            <p:nvPr/>
          </p:nvSpPr>
          <p:spPr>
            <a:xfrm>
              <a:off x="6513120" y="1085760"/>
              <a:ext cx="214452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fr-FR" sz="1800" b="1" strike="noStrike" spc="-1">
                  <a:solidFill>
                    <a:srgbClr val="000000"/>
                  </a:solidFill>
                  <a:latin typeface="Barlow"/>
                  <a:ea typeface="DejaVu Sans"/>
                </a:rPr>
                <a:t>Routes</a:t>
              </a:r>
              <a:endParaRPr lang="fr-FR" sz="1800" b="0" strike="noStrike" spc="-1">
                <a:latin typeface="Arial"/>
              </a:endParaRPr>
            </a:p>
            <a:p>
              <a:pPr algn="ctr">
                <a:lnSpc>
                  <a:spcPct val="100000"/>
                </a:lnSpc>
                <a:buNone/>
                <a:tabLst>
                  <a:tab pos="0" algn="l"/>
                </a:tabLst>
              </a:pPr>
              <a:r>
                <a:rPr lang="fr-FR" sz="1800" b="1" strike="noStrike" spc="-1">
                  <a:solidFill>
                    <a:srgbClr val="000000"/>
                  </a:solidFill>
                  <a:latin typeface="Barlow"/>
                  <a:ea typeface="DejaVu Sans"/>
                </a:rPr>
                <a:t>Nationales et Autoroutes</a:t>
              </a:r>
              <a:endParaRPr lang="fr-FR" sz="1800" b="0" strike="noStrike" spc="-1">
                <a:latin typeface="Arial"/>
              </a:endParaRPr>
            </a:p>
            <a:p>
              <a:pPr algn="ctr">
                <a:lnSpc>
                  <a:spcPct val="100000"/>
                </a:lnSpc>
                <a:buNone/>
                <a:tabLst>
                  <a:tab pos="0" algn="l"/>
                </a:tabLst>
              </a:pPr>
              <a:endParaRPr lang="fr-FR" sz="1800" b="0" strike="noStrike" spc="-1">
                <a:latin typeface="Arial"/>
              </a:endParaRPr>
            </a:p>
          </p:txBody>
        </p:sp>
        <p:sp>
          <p:nvSpPr>
            <p:cNvPr id="265" name="Rectangle : coins arrondis 79"/>
            <p:cNvSpPr/>
            <p:nvPr/>
          </p:nvSpPr>
          <p:spPr>
            <a:xfrm>
              <a:off x="6647400" y="991800"/>
              <a:ext cx="1844280" cy="2846880"/>
            </a:xfrm>
            <a:prstGeom prst="roundRect">
              <a:avLst>
                <a:gd name="adj" fmla="val 16667"/>
              </a:avLst>
            </a:prstGeom>
            <a:noFill/>
            <a:ln w="19080">
              <a:solidFill>
                <a:srgbClr val="AFABAB"/>
              </a:solidFill>
              <a:miter/>
            </a:ln>
          </p:spPr>
          <p:style>
            <a:lnRef idx="0">
              <a:scrgbClr r="0" g="0" b="0"/>
            </a:lnRef>
            <a:fillRef idx="0">
              <a:scrgbClr r="0" g="0" b="0"/>
            </a:fillRef>
            <a:effectRef idx="0">
              <a:scrgbClr r="0" g="0" b="0"/>
            </a:effectRef>
            <a:fontRef idx="minor"/>
          </p:style>
          <p:txBody>
            <a:bodyPr/>
            <a:lstStyle/>
            <a:p>
              <a:endParaRPr lang="fr-FR"/>
            </a:p>
          </p:txBody>
        </p:sp>
      </p:grpSp>
      <p:grpSp>
        <p:nvGrpSpPr>
          <p:cNvPr id="266" name="Groupe 82"/>
          <p:cNvGrpSpPr/>
          <p:nvPr/>
        </p:nvGrpSpPr>
        <p:grpSpPr>
          <a:xfrm>
            <a:off x="8866080" y="910800"/>
            <a:ext cx="2730600" cy="3032640"/>
            <a:chOff x="8866080" y="910800"/>
            <a:chExt cx="2730600" cy="3032640"/>
          </a:xfrm>
        </p:grpSpPr>
        <p:grpSp>
          <p:nvGrpSpPr>
            <p:cNvPr id="267" name="Groupe 29"/>
            <p:cNvGrpSpPr/>
            <p:nvPr/>
          </p:nvGrpSpPr>
          <p:grpSpPr>
            <a:xfrm>
              <a:off x="8866080" y="910800"/>
              <a:ext cx="2730600" cy="3032640"/>
              <a:chOff x="8866080" y="910800"/>
              <a:chExt cx="2730600" cy="3032640"/>
            </a:xfrm>
          </p:grpSpPr>
          <p:pic>
            <p:nvPicPr>
              <p:cNvPr id="268" name="Picture 9" descr="Télécharger les logos de la Région Sud Provence-Alpes-Côte d ..."/>
              <p:cNvPicPr/>
              <p:nvPr/>
            </p:nvPicPr>
            <p:blipFill>
              <a:blip r:embed="rId18"/>
              <a:srcRect b="192"/>
              <a:stretch/>
            </p:blipFill>
            <p:spPr>
              <a:xfrm>
                <a:off x="8939160" y="2981520"/>
                <a:ext cx="1374480" cy="699480"/>
              </a:xfrm>
              <a:prstGeom prst="rect">
                <a:avLst/>
              </a:prstGeom>
              <a:ln w="0">
                <a:noFill/>
              </a:ln>
            </p:spPr>
          </p:pic>
          <p:sp>
            <p:nvSpPr>
              <p:cNvPr id="269" name="Rectangle : coins arrondis 30"/>
              <p:cNvSpPr/>
              <p:nvPr/>
            </p:nvSpPr>
            <p:spPr>
              <a:xfrm>
                <a:off x="8866080" y="910800"/>
                <a:ext cx="2730600" cy="3032640"/>
              </a:xfrm>
              <a:prstGeom prst="roundRect">
                <a:avLst>
                  <a:gd name="adj" fmla="val 16667"/>
                </a:avLst>
              </a:prstGeom>
              <a:noFill/>
              <a:ln w="38160">
                <a:solidFill>
                  <a:srgbClr val="ED7D31"/>
                </a:solidFill>
                <a:miter/>
              </a:ln>
            </p:spPr>
            <p:style>
              <a:lnRef idx="0">
                <a:scrgbClr r="0" g="0" b="0"/>
              </a:lnRef>
              <a:fillRef idx="0">
                <a:scrgbClr r="0" g="0" b="0"/>
              </a:fillRef>
              <a:effectRef idx="0">
                <a:scrgbClr r="0" g="0" b="0"/>
              </a:effectRef>
              <a:fontRef idx="minor"/>
            </p:style>
            <p:txBody>
              <a:bodyPr/>
              <a:lstStyle/>
              <a:p>
                <a:endParaRPr lang="fr-FR"/>
              </a:p>
            </p:txBody>
          </p:sp>
          <p:sp>
            <p:nvSpPr>
              <p:cNvPr id="270" name="ZoneTexte 63"/>
              <p:cNvSpPr/>
              <p:nvPr/>
            </p:nvSpPr>
            <p:spPr>
              <a:xfrm>
                <a:off x="9171720" y="996480"/>
                <a:ext cx="21290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fr-FR" sz="1800" b="1" strike="noStrike" spc="-1">
                    <a:solidFill>
                      <a:srgbClr val="000000"/>
                    </a:solidFill>
                    <a:latin typeface="Barlow"/>
                    <a:ea typeface="DejaVu Sans"/>
                  </a:rPr>
                  <a:t>Lignes ferroviaires et gares</a:t>
                </a:r>
                <a:endParaRPr lang="fr-FR" sz="1800" b="0" strike="noStrike" spc="-1">
                  <a:latin typeface="Arial"/>
                </a:endParaRPr>
              </a:p>
            </p:txBody>
          </p:sp>
          <p:grpSp>
            <p:nvGrpSpPr>
              <p:cNvPr id="271" name="Groupe 64"/>
              <p:cNvGrpSpPr/>
              <p:nvPr/>
            </p:nvGrpSpPr>
            <p:grpSpPr>
              <a:xfrm>
                <a:off x="9119520" y="1983960"/>
                <a:ext cx="2220480" cy="820800"/>
                <a:chOff x="9119520" y="1983960"/>
                <a:chExt cx="2220480" cy="820800"/>
              </a:xfrm>
            </p:grpSpPr>
            <p:pic>
              <p:nvPicPr>
                <p:cNvPr id="272" name="Picture 12" descr="SNCF Réseau — Wikipédia"/>
                <p:cNvPicPr/>
                <p:nvPr/>
              </p:nvPicPr>
              <p:blipFill>
                <a:blip r:embed="rId19"/>
                <a:stretch/>
              </p:blipFill>
              <p:spPr>
                <a:xfrm>
                  <a:off x="10255680" y="2039400"/>
                  <a:ext cx="1084320" cy="765360"/>
                </a:xfrm>
                <a:prstGeom prst="rect">
                  <a:avLst/>
                </a:prstGeom>
                <a:ln w="0">
                  <a:noFill/>
                </a:ln>
              </p:spPr>
            </p:pic>
            <p:pic>
              <p:nvPicPr>
                <p:cNvPr id="273" name="Picture 14"/>
                <p:cNvPicPr/>
                <p:nvPr/>
              </p:nvPicPr>
              <p:blipFill>
                <a:blip r:embed="rId20"/>
                <a:srcRect l="-1715" t="-667" b="-4921"/>
                <a:stretch/>
              </p:blipFill>
              <p:spPr>
                <a:xfrm>
                  <a:off x="9119520" y="1983960"/>
                  <a:ext cx="924840" cy="820800"/>
                </a:xfrm>
                <a:prstGeom prst="rect">
                  <a:avLst/>
                </a:prstGeom>
                <a:ln w="0">
                  <a:noFill/>
                </a:ln>
              </p:spPr>
            </p:pic>
          </p:grpSp>
        </p:grpSp>
        <p:pic>
          <p:nvPicPr>
            <p:cNvPr id="274" name="Picture 11"/>
            <p:cNvPicPr/>
            <p:nvPr/>
          </p:nvPicPr>
          <p:blipFill>
            <a:blip r:embed="rId21"/>
            <a:srcRect r="130" b="-7761"/>
            <a:stretch/>
          </p:blipFill>
          <p:spPr>
            <a:xfrm>
              <a:off x="10440720" y="3145680"/>
              <a:ext cx="1030680" cy="458640"/>
            </a:xfrm>
            <a:prstGeom prst="rect">
              <a:avLst/>
            </a:prstGeom>
            <a:ln w="0">
              <a:noFill/>
            </a:ln>
          </p:spPr>
        </p:pic>
      </p:grpSp>
      <p:sp>
        <p:nvSpPr>
          <p:cNvPr id="275" name="ZoneTexte 80"/>
          <p:cNvSpPr/>
          <p:nvPr/>
        </p:nvSpPr>
        <p:spPr>
          <a:xfrm>
            <a:off x="1836000" y="-543240"/>
            <a:ext cx="7970400" cy="45972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276" name="PlaceHolder 1"/>
          <p:cNvSpPr/>
          <p:nvPr/>
        </p:nvSpPr>
        <p:spPr>
          <a:xfrm>
            <a:off x="2964960" y="89640"/>
            <a:ext cx="6832440" cy="55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fr-FR" sz="3200" b="1" strike="noStrike" spc="-1" dirty="0">
                <a:solidFill>
                  <a:srgbClr val="0070C0"/>
                </a:solidFill>
                <a:latin typeface="Calibri"/>
                <a:ea typeface="DejaVu Sans"/>
              </a:rPr>
              <a:t>Gestionnaires de Réseaux Associés</a:t>
            </a:r>
            <a:endParaRPr lang="fr-FR" sz="3200" b="0" strike="noStrike" spc="-1" dirty="0">
              <a:latin typeface="Arial"/>
            </a:endParaRPr>
          </a:p>
        </p:txBody>
      </p:sp>
      <p:sp>
        <p:nvSpPr>
          <p:cNvPr id="277" name="PlaceHolder 2"/>
          <p:cNvSpPr/>
          <p:nvPr/>
        </p:nvSpPr>
        <p:spPr>
          <a:xfrm>
            <a:off x="11483640" y="5406840"/>
            <a:ext cx="575280" cy="363240"/>
          </a:xfrm>
          <a:prstGeom prst="rect">
            <a:avLst/>
          </a:prstGeom>
          <a:noFill/>
          <a:ln w="0">
            <a:noFill/>
          </a:ln>
        </p:spPr>
        <p:style>
          <a:lnRef idx="0">
            <a:scrgbClr r="0" g="0" b="0"/>
          </a:lnRef>
          <a:fillRef idx="0">
            <a:scrgbClr r="0" g="0" b="0"/>
          </a:fillRef>
          <a:effectRef idx="0">
            <a:scrgbClr r="0" g="0" b="0"/>
          </a:effectRef>
          <a:fontRef idx="minor"/>
        </p:style>
        <p:txBody>
          <a:bodyPr lIns="72000" tIns="72000" rIns="72000" bIns="72000" anchor="ctr">
            <a:noAutofit/>
          </a:bodyPr>
          <a:lstStyle/>
          <a:p>
            <a:pPr algn="ctr">
              <a:lnSpc>
                <a:spcPct val="100000"/>
              </a:lnSpc>
              <a:buNone/>
            </a:pPr>
            <a:fld id="{D1716E33-A4B5-4BE3-B8A9-93CFB1C754EF}" type="slidenum">
              <a:rPr lang="fr-FR" sz="1200" b="0" strike="noStrike" spc="-1">
                <a:solidFill>
                  <a:srgbClr val="EF7757"/>
                </a:solidFill>
                <a:latin typeface="Calibri"/>
                <a:ea typeface="DejaVu Sans"/>
              </a:rPr>
              <a:t>15</a:t>
            </a:fld>
            <a:endParaRPr lang="fr-FR" sz="1200" b="0" strike="noStrike" spc="-1">
              <a:latin typeface="Arial"/>
            </a:endParaRPr>
          </a:p>
        </p:txBody>
      </p:sp>
      <p:pic>
        <p:nvPicPr>
          <p:cNvPr id="2" name="Image 1">
            <a:extLst>
              <a:ext uri="{FF2B5EF4-FFF2-40B4-BE49-F238E27FC236}">
                <a16:creationId xmlns:a16="http://schemas.microsoft.com/office/drawing/2014/main" id="{5C5AFD2E-96D6-43E3-D6D8-F851235B78B9}"/>
              </a:ext>
            </a:extLst>
          </p:cNvPr>
          <p:cNvPicPr>
            <a:picLocks noChangeAspect="1"/>
          </p:cNvPicPr>
          <p:nvPr/>
        </p:nvPicPr>
        <p:blipFill>
          <a:blip r:embed="rId22"/>
          <a:stretch/>
        </p:blipFill>
        <p:spPr bwMode="auto">
          <a:xfrm>
            <a:off x="0" y="99430"/>
            <a:ext cx="2394600" cy="681116"/>
          </a:xfrm>
          <a:prstGeom prst="rect">
            <a:avLst/>
          </a:prstGeom>
        </p:spPr>
      </p:pic>
      <p:pic>
        <p:nvPicPr>
          <p:cNvPr id="3" name="Image 2">
            <a:extLst>
              <a:ext uri="{FF2B5EF4-FFF2-40B4-BE49-F238E27FC236}">
                <a16:creationId xmlns:a16="http://schemas.microsoft.com/office/drawing/2014/main" id="{4D90956A-E93E-8FB5-EEF1-75AC921F97A5}"/>
              </a:ext>
            </a:extLst>
          </p:cNvPr>
          <p:cNvPicPr>
            <a:picLocks noChangeAspect="1"/>
          </p:cNvPicPr>
          <p:nvPr/>
        </p:nvPicPr>
        <p:blipFill rotWithShape="1">
          <a:blip r:embed="rId23">
            <a:extLst>
              <a:ext uri="{28A0092B-C50C-407E-A947-70E740481C1C}">
                <a14:useLocalDpi xmlns:a14="http://schemas.microsoft.com/office/drawing/2010/main" val="0"/>
              </a:ext>
            </a:extLst>
          </a:blip>
          <a:srcRect l="56408"/>
          <a:stretch/>
        </p:blipFill>
        <p:spPr bwMode="auto">
          <a:xfrm>
            <a:off x="11529904" y="50505"/>
            <a:ext cx="477502" cy="5920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16337E4-7246-43E7-B65B-B4143974327E}"/>
              </a:ext>
            </a:extLst>
          </p:cNvPr>
          <p:cNvPicPr>
            <a:picLocks noChangeAspect="1"/>
          </p:cNvPicPr>
          <p:nvPr/>
        </p:nvPicPr>
        <p:blipFill>
          <a:blip r:embed="rId3"/>
          <a:stretch>
            <a:fillRect/>
          </a:stretch>
        </p:blipFill>
        <p:spPr>
          <a:xfrm>
            <a:off x="3486416" y="201958"/>
            <a:ext cx="8714272" cy="6579983"/>
          </a:xfrm>
          <a:prstGeom prst="rect">
            <a:avLst/>
          </a:prstGeom>
        </p:spPr>
      </p:pic>
      <p:sp>
        <p:nvSpPr>
          <p:cNvPr id="5" name="Titre 1">
            <a:extLst>
              <a:ext uri="{FF2B5EF4-FFF2-40B4-BE49-F238E27FC236}">
                <a16:creationId xmlns:a16="http://schemas.microsoft.com/office/drawing/2014/main" id="{E66C7C30-7B0D-67B8-65A8-D0E1F6A15B26}"/>
              </a:ext>
            </a:extLst>
          </p:cNvPr>
          <p:cNvSpPr txBox="1">
            <a:spLocks/>
          </p:cNvSpPr>
          <p:nvPr/>
        </p:nvSpPr>
        <p:spPr>
          <a:xfrm>
            <a:off x="252272" y="20942"/>
            <a:ext cx="2780138" cy="10620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44211"/>
              </a:buClr>
              <a:buSzPts val="4400"/>
              <a:buFont typeface="Oswald"/>
              <a:buNone/>
              <a:defRPr sz="4400" b="0" i="0" u="none" strike="noStrike" cap="none">
                <a:solidFill>
                  <a:srgbClr val="E44211"/>
                </a:solidFill>
                <a:latin typeface="Oswald"/>
                <a:ea typeface="Oswald"/>
                <a:cs typeface="Oswald"/>
                <a:sym typeface="Oswa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fr-FR" sz="1400" b="1" dirty="0">
                <a:solidFill>
                  <a:srgbClr val="0070C0"/>
                </a:solidFill>
                <a:latin typeface="+mn-lt"/>
              </a:rPr>
              <a:t>Une méthodologie CEREMA</a:t>
            </a:r>
            <a:br>
              <a:rPr lang="fr-FR" sz="1400" b="1" dirty="0">
                <a:solidFill>
                  <a:srgbClr val="0070C0"/>
                </a:solidFill>
                <a:latin typeface="+mn-lt"/>
              </a:rPr>
            </a:br>
            <a:r>
              <a:rPr lang="fr-FR" sz="1400" b="1" dirty="0">
                <a:solidFill>
                  <a:srgbClr val="0070C0"/>
                </a:solidFill>
                <a:latin typeface="+mn-lt"/>
              </a:rPr>
              <a:t>Approche Systémique d’Adaptation des Infrastructures de Transport</a:t>
            </a:r>
          </a:p>
          <a:p>
            <a:pPr algn="ctr"/>
            <a:endParaRPr lang="fr-FR" sz="1400" b="1" dirty="0">
              <a:solidFill>
                <a:srgbClr val="0070C0"/>
              </a:solidFill>
              <a:latin typeface="+mn-lt"/>
            </a:endParaRPr>
          </a:p>
          <a:p>
            <a:pPr algn="ctr"/>
            <a:r>
              <a:rPr lang="fr-FR" sz="1400" b="1" dirty="0">
                <a:solidFill>
                  <a:srgbClr val="0070C0"/>
                </a:solidFill>
                <a:latin typeface="+mn-lt"/>
              </a:rPr>
              <a:t>10 étapes</a:t>
            </a:r>
          </a:p>
        </p:txBody>
      </p:sp>
      <p:sp>
        <p:nvSpPr>
          <p:cNvPr id="13" name="Rectangle : coins arrondis 12">
            <a:extLst>
              <a:ext uri="{FF2B5EF4-FFF2-40B4-BE49-F238E27FC236}">
                <a16:creationId xmlns:a16="http://schemas.microsoft.com/office/drawing/2014/main" id="{E0EB1B3D-8593-4E59-BFB9-2296BC1A1CFF}"/>
              </a:ext>
            </a:extLst>
          </p:cNvPr>
          <p:cNvSpPr/>
          <p:nvPr/>
        </p:nvSpPr>
        <p:spPr>
          <a:xfrm>
            <a:off x="3293370" y="151891"/>
            <a:ext cx="8646358" cy="208309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5A240A31-C4FF-442A-8B56-1FA4AC88BFC0}"/>
              </a:ext>
            </a:extLst>
          </p:cNvPr>
          <p:cNvSpPr txBox="1"/>
          <p:nvPr/>
        </p:nvSpPr>
        <p:spPr>
          <a:xfrm>
            <a:off x="752443" y="1438660"/>
            <a:ext cx="1837684" cy="461665"/>
          </a:xfrm>
          <a:prstGeom prst="rect">
            <a:avLst/>
          </a:prstGeom>
          <a:solidFill>
            <a:schemeClr val="accent2"/>
          </a:solidFill>
        </p:spPr>
        <p:txBody>
          <a:bodyPr wrap="square" rtlCol="0">
            <a:spAutoFit/>
          </a:bodyPr>
          <a:lstStyle/>
          <a:p>
            <a:pPr algn="ctr"/>
            <a:r>
              <a:rPr lang="fr-FR" sz="2400" dirty="0">
                <a:solidFill>
                  <a:schemeClr val="bg1"/>
                </a:solidFill>
              </a:rPr>
              <a:t>Cadrage</a:t>
            </a:r>
          </a:p>
        </p:txBody>
      </p:sp>
      <p:sp>
        <p:nvSpPr>
          <p:cNvPr id="16" name="ZoneTexte 15">
            <a:extLst>
              <a:ext uri="{FF2B5EF4-FFF2-40B4-BE49-F238E27FC236}">
                <a16:creationId xmlns:a16="http://schemas.microsoft.com/office/drawing/2014/main" id="{4B2952C9-CAE7-4204-8AAA-37B492CA8640}"/>
              </a:ext>
            </a:extLst>
          </p:cNvPr>
          <p:cNvSpPr txBox="1"/>
          <p:nvPr/>
        </p:nvSpPr>
        <p:spPr>
          <a:xfrm>
            <a:off x="508024" y="3050896"/>
            <a:ext cx="2343911" cy="830997"/>
          </a:xfrm>
          <a:prstGeom prst="rect">
            <a:avLst/>
          </a:prstGeom>
          <a:solidFill>
            <a:schemeClr val="accent1"/>
          </a:solidFill>
        </p:spPr>
        <p:txBody>
          <a:bodyPr wrap="none" lIns="91440" tIns="45720" rIns="91440" bIns="45720" rtlCol="0" anchor="t">
            <a:spAutoFit/>
          </a:bodyPr>
          <a:lstStyle/>
          <a:p>
            <a:pPr algn="ctr"/>
            <a:r>
              <a:rPr lang="fr-FR" sz="2400" dirty="0">
                <a:solidFill>
                  <a:schemeClr val="bg1"/>
                </a:solidFill>
              </a:rPr>
              <a:t>Diagnostic</a:t>
            </a:r>
          </a:p>
          <a:p>
            <a:pPr algn="ctr"/>
            <a:r>
              <a:rPr lang="fr-FR" sz="2400" dirty="0">
                <a:solidFill>
                  <a:schemeClr val="bg1"/>
                </a:solidFill>
              </a:rPr>
              <a:t>de vulnérabilité </a:t>
            </a:r>
          </a:p>
        </p:txBody>
      </p:sp>
      <p:sp>
        <p:nvSpPr>
          <p:cNvPr id="17" name="Rectangle : coins arrondis 16">
            <a:extLst>
              <a:ext uri="{FF2B5EF4-FFF2-40B4-BE49-F238E27FC236}">
                <a16:creationId xmlns:a16="http://schemas.microsoft.com/office/drawing/2014/main" id="{8D34EDD5-4BDD-4E7E-9BEA-503CB9C30258}"/>
              </a:ext>
            </a:extLst>
          </p:cNvPr>
          <p:cNvSpPr/>
          <p:nvPr/>
        </p:nvSpPr>
        <p:spPr>
          <a:xfrm>
            <a:off x="3231650" y="2316038"/>
            <a:ext cx="8690012" cy="2163941"/>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 coins arrondis 18">
            <a:extLst>
              <a:ext uri="{FF2B5EF4-FFF2-40B4-BE49-F238E27FC236}">
                <a16:creationId xmlns:a16="http://schemas.microsoft.com/office/drawing/2014/main" id="{8179D288-B318-4C03-BBB6-5B075BB9820B}"/>
              </a:ext>
            </a:extLst>
          </p:cNvPr>
          <p:cNvSpPr/>
          <p:nvPr/>
        </p:nvSpPr>
        <p:spPr>
          <a:xfrm>
            <a:off x="3275047" y="4561037"/>
            <a:ext cx="8708078" cy="1885186"/>
          </a:xfrm>
          <a:prstGeom prst="round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E933D5A4-B889-4880-9E78-A0014A3E43A2}"/>
              </a:ext>
            </a:extLst>
          </p:cNvPr>
          <p:cNvSpPr txBox="1"/>
          <p:nvPr/>
        </p:nvSpPr>
        <p:spPr>
          <a:xfrm>
            <a:off x="401239" y="5093444"/>
            <a:ext cx="2519796" cy="1015663"/>
          </a:xfrm>
          <a:prstGeom prst="rect">
            <a:avLst/>
          </a:prstGeom>
          <a:solidFill>
            <a:schemeClr val="accent6"/>
          </a:solidFill>
          <a:ln>
            <a:noFill/>
            <a:prstDash val="solid"/>
          </a:ln>
        </p:spPr>
        <p:txBody>
          <a:bodyPr wrap="square" lIns="91440" tIns="45720" rIns="91440" bIns="45720" rtlCol="0" anchor="t">
            <a:spAutoFit/>
          </a:bodyPr>
          <a:lstStyle/>
          <a:p>
            <a:pPr algn="ctr"/>
            <a:r>
              <a:rPr lang="fr-FR" sz="2400" dirty="0">
                <a:solidFill>
                  <a:schemeClr val="bg1"/>
                </a:solidFill>
              </a:rPr>
              <a:t>Plan d’actions </a:t>
            </a:r>
          </a:p>
          <a:p>
            <a:pPr algn="ctr"/>
            <a:r>
              <a:rPr lang="fr-FR" sz="1200" dirty="0">
                <a:solidFill>
                  <a:schemeClr val="bg1"/>
                </a:solidFill>
              </a:rPr>
              <a:t>et </a:t>
            </a:r>
          </a:p>
          <a:p>
            <a:pPr algn="ctr"/>
            <a:r>
              <a:rPr lang="fr-FR" sz="2400" dirty="0">
                <a:solidFill>
                  <a:schemeClr val="bg1"/>
                </a:solidFill>
              </a:rPr>
              <a:t>d’adaptation</a:t>
            </a:r>
          </a:p>
        </p:txBody>
      </p:sp>
      <p:sp>
        <p:nvSpPr>
          <p:cNvPr id="2" name="Espace réservé du numéro de diapositive 1">
            <a:extLst>
              <a:ext uri="{FF2B5EF4-FFF2-40B4-BE49-F238E27FC236}">
                <a16:creationId xmlns:a16="http://schemas.microsoft.com/office/drawing/2014/main" id="{A33A6E75-5B76-BDD2-6F13-0FC19DEB0CE0}"/>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fr-FR" smtClean="0"/>
              <a:t>16</a:t>
            </a:fld>
            <a:endParaRPr lang="fr-FR" dirty="0"/>
          </a:p>
        </p:txBody>
      </p:sp>
      <p:sp>
        <p:nvSpPr>
          <p:cNvPr id="6" name="ZoneTexte 5">
            <a:extLst>
              <a:ext uri="{FF2B5EF4-FFF2-40B4-BE49-F238E27FC236}">
                <a16:creationId xmlns:a16="http://schemas.microsoft.com/office/drawing/2014/main" id="{DA82BAF5-5299-3696-0777-54FD55C9EC08}"/>
              </a:ext>
            </a:extLst>
          </p:cNvPr>
          <p:cNvSpPr txBox="1"/>
          <p:nvPr/>
        </p:nvSpPr>
        <p:spPr>
          <a:xfrm>
            <a:off x="694554" y="1083004"/>
            <a:ext cx="1895573" cy="369332"/>
          </a:xfrm>
          <a:prstGeom prst="rect">
            <a:avLst/>
          </a:prstGeom>
          <a:noFill/>
        </p:spPr>
        <p:txBody>
          <a:bodyPr wrap="square">
            <a:spAutoFit/>
          </a:bodyPr>
          <a:lstStyle/>
          <a:p>
            <a:pPr algn="ctr"/>
            <a:r>
              <a:rPr lang="fr-FR" sz="1800" b="1" dirty="0">
                <a:solidFill>
                  <a:schemeClr val="accent5">
                    <a:lumMod val="50000"/>
                  </a:schemeClr>
                </a:solidFill>
              </a:rPr>
              <a:t>Fin : oct. 2023</a:t>
            </a:r>
            <a:endParaRPr lang="fr-FR" dirty="0"/>
          </a:p>
        </p:txBody>
      </p:sp>
      <p:sp>
        <p:nvSpPr>
          <p:cNvPr id="8" name="ZoneTexte 7">
            <a:extLst>
              <a:ext uri="{FF2B5EF4-FFF2-40B4-BE49-F238E27FC236}">
                <a16:creationId xmlns:a16="http://schemas.microsoft.com/office/drawing/2014/main" id="{F004F160-EC5B-27FA-5F7F-DAA4929EAA28}"/>
              </a:ext>
            </a:extLst>
          </p:cNvPr>
          <p:cNvSpPr txBox="1"/>
          <p:nvPr/>
        </p:nvSpPr>
        <p:spPr>
          <a:xfrm>
            <a:off x="401239" y="2649121"/>
            <a:ext cx="2519796" cy="369332"/>
          </a:xfrm>
          <a:prstGeom prst="rect">
            <a:avLst/>
          </a:prstGeom>
          <a:noFill/>
        </p:spPr>
        <p:txBody>
          <a:bodyPr wrap="square">
            <a:spAutoFit/>
          </a:bodyPr>
          <a:lstStyle/>
          <a:p>
            <a:pPr algn="ctr"/>
            <a:r>
              <a:rPr lang="fr-FR" b="1" dirty="0">
                <a:solidFill>
                  <a:schemeClr val="accent1"/>
                </a:solidFill>
              </a:rPr>
              <a:t>Été </a:t>
            </a:r>
            <a:r>
              <a:rPr lang="fr-FR" sz="1800" b="1" dirty="0">
                <a:solidFill>
                  <a:schemeClr val="accent1"/>
                </a:solidFill>
              </a:rPr>
              <a:t>2024 – Eté 2026</a:t>
            </a:r>
            <a:endParaRPr lang="fr-FR" dirty="0">
              <a:solidFill>
                <a:schemeClr val="accent1"/>
              </a:solidFill>
            </a:endParaRPr>
          </a:p>
        </p:txBody>
      </p:sp>
      <p:sp>
        <p:nvSpPr>
          <p:cNvPr id="9" name="ZoneTexte 8">
            <a:extLst>
              <a:ext uri="{FF2B5EF4-FFF2-40B4-BE49-F238E27FC236}">
                <a16:creationId xmlns:a16="http://schemas.microsoft.com/office/drawing/2014/main" id="{D05EC799-4DFA-7C5B-EBDC-1ABFBF3DE00F}"/>
              </a:ext>
            </a:extLst>
          </p:cNvPr>
          <p:cNvSpPr txBox="1"/>
          <p:nvPr/>
        </p:nvSpPr>
        <p:spPr>
          <a:xfrm>
            <a:off x="654584" y="4719027"/>
            <a:ext cx="2013106" cy="369332"/>
          </a:xfrm>
          <a:prstGeom prst="rect">
            <a:avLst/>
          </a:prstGeom>
          <a:noFill/>
        </p:spPr>
        <p:txBody>
          <a:bodyPr wrap="square">
            <a:spAutoFit/>
          </a:bodyPr>
          <a:lstStyle/>
          <a:p>
            <a:pPr algn="ctr"/>
            <a:r>
              <a:rPr lang="fr-FR" b="1" dirty="0">
                <a:solidFill>
                  <a:schemeClr val="accent6">
                    <a:lumMod val="75000"/>
                  </a:schemeClr>
                </a:solidFill>
              </a:rPr>
              <a:t>2026</a:t>
            </a:r>
            <a:endParaRPr lang="fr-FR" dirty="0">
              <a:solidFill>
                <a:schemeClr val="accent6">
                  <a:lumMod val="75000"/>
                </a:schemeClr>
              </a:solidFill>
            </a:endParaRPr>
          </a:p>
        </p:txBody>
      </p:sp>
    </p:spTree>
    <p:extLst>
      <p:ext uri="{BB962C8B-B14F-4D97-AF65-F5344CB8AC3E}">
        <p14:creationId xmlns:p14="http://schemas.microsoft.com/office/powerpoint/2010/main" val="58176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p:cNvSpPr>
          <p:nvPr>
            <p:ph type="title"/>
          </p:nvPr>
        </p:nvSpPr>
        <p:spPr>
          <a:xfrm>
            <a:off x="1371600" y="786600"/>
            <a:ext cx="9488160" cy="1042560"/>
          </a:xfrm>
          <a:prstGeom prst="rect">
            <a:avLst/>
          </a:prstGeom>
          <a:noFill/>
          <a:ln w="0">
            <a:noFill/>
          </a:ln>
        </p:spPr>
        <p:txBody>
          <a:bodyPr lIns="90000" tIns="45000" rIns="90000" bIns="45000" anchor="ctr">
            <a:normAutofit fontScale="93000"/>
          </a:bodyPr>
          <a:lstStyle/>
          <a:p>
            <a:pPr algn="ctr">
              <a:lnSpc>
                <a:spcPct val="100000"/>
              </a:lnSpc>
              <a:spcBef>
                <a:spcPts val="499"/>
              </a:spcBef>
              <a:spcAft>
                <a:spcPts val="1001"/>
              </a:spcAft>
              <a:buNone/>
              <a:tabLst>
                <a:tab pos="0" algn="l"/>
              </a:tabLst>
            </a:pPr>
            <a:r>
              <a:rPr lang="fr-FR" sz="2400" b="1" strike="noStrike" spc="-1">
                <a:solidFill>
                  <a:srgbClr val="0070C0"/>
                </a:solidFill>
                <a:latin typeface="Calibri"/>
                <a:ea typeface="SimSun"/>
              </a:rPr>
              <a:t>Projections climatiques retenues pour l’horizon 2100 sont celles du scénario du GIEC SSP2 – 4.5 « Poursuite des politiques actuelles » conforme à la TRACC</a:t>
            </a:r>
            <a:endParaRPr lang="fr-FR" sz="2400" b="0" strike="noStrike" spc="-1">
              <a:latin typeface="Arial"/>
            </a:endParaRPr>
          </a:p>
        </p:txBody>
      </p:sp>
      <p:pic>
        <p:nvPicPr>
          <p:cNvPr id="333" name="Image 2"/>
          <p:cNvPicPr/>
          <p:nvPr/>
        </p:nvPicPr>
        <p:blipFill>
          <a:blip r:embed="rId3"/>
          <a:stretch/>
        </p:blipFill>
        <p:spPr>
          <a:xfrm>
            <a:off x="0" y="99360"/>
            <a:ext cx="3415320" cy="970560"/>
          </a:xfrm>
          <a:prstGeom prst="rect">
            <a:avLst/>
          </a:prstGeom>
          <a:ln w="0">
            <a:noFill/>
          </a:ln>
        </p:spPr>
      </p:pic>
      <p:pic>
        <p:nvPicPr>
          <p:cNvPr id="334" name="Image 3"/>
          <p:cNvPicPr/>
          <p:nvPr/>
        </p:nvPicPr>
        <p:blipFill>
          <a:blip r:embed="rId4"/>
          <a:srcRect l="103"/>
          <a:stretch/>
        </p:blipFill>
        <p:spPr>
          <a:xfrm>
            <a:off x="11256120" y="177840"/>
            <a:ext cx="655560" cy="813240"/>
          </a:xfrm>
          <a:prstGeom prst="rect">
            <a:avLst/>
          </a:prstGeom>
          <a:ln w="0">
            <a:noFill/>
          </a:ln>
        </p:spPr>
      </p:pic>
      <p:sp>
        <p:nvSpPr>
          <p:cNvPr id="335" name="AutoShape 2"/>
          <p:cNvSpPr/>
          <p:nvPr/>
        </p:nvSpPr>
        <p:spPr>
          <a:xfrm>
            <a:off x="4659840" y="3276720"/>
            <a:ext cx="303480" cy="3034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pic>
        <p:nvPicPr>
          <p:cNvPr id="336" name="Image 8"/>
          <p:cNvPicPr/>
          <p:nvPr/>
        </p:nvPicPr>
        <p:blipFill>
          <a:blip r:embed="rId5"/>
          <a:stretch/>
        </p:blipFill>
        <p:spPr>
          <a:xfrm>
            <a:off x="1639080" y="1834560"/>
            <a:ext cx="8953200" cy="4876200"/>
          </a:xfrm>
          <a:prstGeom prst="rect">
            <a:avLst/>
          </a:prstGeom>
          <a:ln w="0">
            <a:noFill/>
          </a:ln>
        </p:spPr>
      </p:pic>
      <p:sp>
        <p:nvSpPr>
          <p:cNvPr id="337" name="Étoile : 5 branches 9"/>
          <p:cNvSpPr/>
          <p:nvPr/>
        </p:nvSpPr>
        <p:spPr>
          <a:xfrm>
            <a:off x="5643360" y="4743000"/>
            <a:ext cx="91080" cy="109440"/>
          </a:xfrm>
          <a:prstGeom prst="star5">
            <a:avLst>
              <a:gd name="adj" fmla="val 19098"/>
              <a:gd name="hf" fmla="val 105146"/>
              <a:gd name="vf" fmla="val 110557"/>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fr-FR"/>
          </a:p>
        </p:txBody>
      </p:sp>
      <p:sp>
        <p:nvSpPr>
          <p:cNvPr id="338" name="Connecteur droit 11"/>
          <p:cNvSpPr/>
          <p:nvPr/>
        </p:nvSpPr>
        <p:spPr>
          <a:xfrm flipV="1">
            <a:off x="5689440" y="4853520"/>
            <a:ext cx="28440" cy="1639440"/>
          </a:xfrm>
          <a:prstGeom prst="line">
            <a:avLst/>
          </a:prstGeom>
          <a:ln>
            <a:solidFill>
              <a:srgbClr val="4472C4"/>
            </a:solidFill>
          </a:ln>
        </p:spPr>
        <p:style>
          <a:lnRef idx="1">
            <a:schemeClr val="accent1"/>
          </a:lnRef>
          <a:fillRef idx="0">
            <a:schemeClr val="accent1"/>
          </a:fillRef>
          <a:effectRef idx="0">
            <a:schemeClr val="accent1"/>
          </a:effectRef>
          <a:fontRef idx="minor"/>
        </p:style>
        <p:txBody>
          <a:bodyPr/>
          <a:lstStyle/>
          <a:p>
            <a:endParaRPr lang="fr-FR"/>
          </a:p>
        </p:txBody>
      </p:sp>
      <p:sp>
        <p:nvSpPr>
          <p:cNvPr id="339" name="Connecteur droit 14"/>
          <p:cNvSpPr/>
          <p:nvPr/>
        </p:nvSpPr>
        <p:spPr>
          <a:xfrm flipH="1">
            <a:off x="1112760" y="4785120"/>
            <a:ext cx="4622760" cy="12960"/>
          </a:xfrm>
          <a:prstGeom prst="line">
            <a:avLst/>
          </a:prstGeom>
          <a:ln>
            <a:solidFill>
              <a:srgbClr val="4472C4"/>
            </a:solidFill>
          </a:ln>
        </p:spPr>
        <p:style>
          <a:lnRef idx="1">
            <a:schemeClr val="accent1"/>
          </a:lnRef>
          <a:fillRef idx="0">
            <a:schemeClr val="accent1"/>
          </a:fillRef>
          <a:effectRef idx="0">
            <a:schemeClr val="accent1"/>
          </a:effectRef>
          <a:fontRef idx="minor"/>
        </p:style>
        <p:txBody>
          <a:bodyPr/>
          <a:lstStyle/>
          <a:p>
            <a:endParaRPr lang="fr-FR"/>
          </a:p>
        </p:txBody>
      </p:sp>
      <p:sp>
        <p:nvSpPr>
          <p:cNvPr id="340" name="Connecteur droit 17"/>
          <p:cNvSpPr/>
          <p:nvPr/>
        </p:nvSpPr>
        <p:spPr>
          <a:xfrm flipH="1" flipV="1">
            <a:off x="7949520" y="4170960"/>
            <a:ext cx="14760" cy="2299680"/>
          </a:xfrm>
          <a:prstGeom prst="line">
            <a:avLst/>
          </a:prstGeom>
          <a:ln>
            <a:solidFill>
              <a:srgbClr val="4472C4"/>
            </a:solidFill>
          </a:ln>
        </p:spPr>
        <p:style>
          <a:lnRef idx="1">
            <a:schemeClr val="accent1"/>
          </a:lnRef>
          <a:fillRef idx="0">
            <a:schemeClr val="accent1"/>
          </a:fillRef>
          <a:effectRef idx="0">
            <a:schemeClr val="accent1"/>
          </a:effectRef>
          <a:fontRef idx="minor"/>
        </p:style>
        <p:txBody>
          <a:bodyPr/>
          <a:lstStyle/>
          <a:p>
            <a:endParaRPr lang="fr-FR"/>
          </a:p>
        </p:txBody>
      </p:sp>
      <p:sp>
        <p:nvSpPr>
          <p:cNvPr id="341" name="Connecteur droit 18"/>
          <p:cNvSpPr/>
          <p:nvPr/>
        </p:nvSpPr>
        <p:spPr>
          <a:xfrm flipH="1">
            <a:off x="1112760" y="4137840"/>
            <a:ext cx="6844320" cy="64440"/>
          </a:xfrm>
          <a:prstGeom prst="line">
            <a:avLst/>
          </a:prstGeom>
          <a:ln>
            <a:solidFill>
              <a:srgbClr val="4472C4"/>
            </a:solidFill>
          </a:ln>
        </p:spPr>
        <p:style>
          <a:lnRef idx="1">
            <a:schemeClr val="accent1"/>
          </a:lnRef>
          <a:fillRef idx="0">
            <a:schemeClr val="accent1"/>
          </a:fillRef>
          <a:effectRef idx="0">
            <a:schemeClr val="accent1"/>
          </a:effectRef>
          <a:fontRef idx="minor"/>
        </p:style>
        <p:txBody>
          <a:bodyPr/>
          <a:lstStyle/>
          <a:p>
            <a:endParaRPr lang="fr-FR"/>
          </a:p>
        </p:txBody>
      </p:sp>
      <p:sp>
        <p:nvSpPr>
          <p:cNvPr id="342" name="Étoile : 5 branches 21"/>
          <p:cNvSpPr/>
          <p:nvPr/>
        </p:nvSpPr>
        <p:spPr>
          <a:xfrm>
            <a:off x="7924680" y="4082400"/>
            <a:ext cx="91080" cy="109440"/>
          </a:xfrm>
          <a:prstGeom prst="star5">
            <a:avLst>
              <a:gd name="adj" fmla="val 19098"/>
              <a:gd name="hf" fmla="val 105146"/>
              <a:gd name="vf" fmla="val 110557"/>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fr-FR"/>
          </a:p>
        </p:txBody>
      </p:sp>
      <p:sp>
        <p:nvSpPr>
          <p:cNvPr id="343" name="Connecteur droit 30"/>
          <p:cNvSpPr/>
          <p:nvPr/>
        </p:nvSpPr>
        <p:spPr>
          <a:xfrm flipH="1">
            <a:off x="1112760" y="5146560"/>
            <a:ext cx="3699360" cy="12960"/>
          </a:xfrm>
          <a:prstGeom prst="line">
            <a:avLst/>
          </a:prstGeom>
          <a:ln>
            <a:solidFill>
              <a:srgbClr val="4472C4"/>
            </a:solidFill>
          </a:ln>
        </p:spPr>
        <p:style>
          <a:lnRef idx="1">
            <a:schemeClr val="accent1"/>
          </a:lnRef>
          <a:fillRef idx="0">
            <a:schemeClr val="accent1"/>
          </a:fillRef>
          <a:effectRef idx="0">
            <a:schemeClr val="accent1"/>
          </a:effectRef>
          <a:fontRef idx="minor"/>
        </p:style>
        <p:txBody>
          <a:bodyPr/>
          <a:lstStyle/>
          <a:p>
            <a:endParaRPr lang="fr-FR"/>
          </a:p>
        </p:txBody>
      </p:sp>
      <p:sp>
        <p:nvSpPr>
          <p:cNvPr id="344" name="Connecteur droit 32"/>
          <p:cNvSpPr/>
          <p:nvPr/>
        </p:nvSpPr>
        <p:spPr>
          <a:xfrm flipV="1">
            <a:off x="4783320" y="5153040"/>
            <a:ext cx="28800" cy="1089000"/>
          </a:xfrm>
          <a:prstGeom prst="line">
            <a:avLst/>
          </a:prstGeom>
          <a:ln>
            <a:solidFill>
              <a:srgbClr val="4472C4"/>
            </a:solidFill>
          </a:ln>
        </p:spPr>
        <p:style>
          <a:lnRef idx="1">
            <a:schemeClr val="accent1"/>
          </a:lnRef>
          <a:fillRef idx="0">
            <a:schemeClr val="accent1"/>
          </a:fillRef>
          <a:effectRef idx="0">
            <a:schemeClr val="accent1"/>
          </a:effectRef>
          <a:fontRef idx="minor"/>
        </p:style>
        <p:txBody>
          <a:bodyPr/>
          <a:lstStyle/>
          <a:p>
            <a:endParaRPr lang="fr-FR"/>
          </a:p>
        </p:txBody>
      </p:sp>
      <p:sp>
        <p:nvSpPr>
          <p:cNvPr id="345" name="Étoile : 5 branches 34"/>
          <p:cNvSpPr/>
          <p:nvPr/>
        </p:nvSpPr>
        <p:spPr>
          <a:xfrm>
            <a:off x="4774680" y="5091120"/>
            <a:ext cx="91080" cy="109440"/>
          </a:xfrm>
          <a:prstGeom prst="star5">
            <a:avLst>
              <a:gd name="adj" fmla="val 19098"/>
              <a:gd name="hf" fmla="val 105146"/>
              <a:gd name="vf" fmla="val 110557"/>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a:lstStyle/>
          <a:p>
            <a:endParaRPr lang="fr-FR"/>
          </a:p>
        </p:txBody>
      </p:sp>
      <p:pic>
        <p:nvPicPr>
          <p:cNvPr id="346" name="Image 35"/>
          <p:cNvPicPr/>
          <p:nvPr/>
        </p:nvPicPr>
        <p:blipFill>
          <a:blip r:embed="rId6"/>
          <a:stretch/>
        </p:blipFill>
        <p:spPr>
          <a:xfrm>
            <a:off x="255600" y="1929240"/>
            <a:ext cx="856080" cy="97056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DCD74-133D-978B-F801-9D38A2B684C0}"/>
              </a:ext>
            </a:extLst>
          </p:cNvPr>
          <p:cNvSpPr>
            <a:spLocks noGrp="1"/>
          </p:cNvSpPr>
          <p:nvPr>
            <p:ph type="title"/>
          </p:nvPr>
        </p:nvSpPr>
        <p:spPr>
          <a:xfrm>
            <a:off x="916831" y="993521"/>
            <a:ext cx="10515600" cy="628396"/>
          </a:xfrm>
        </p:spPr>
        <p:txBody>
          <a:bodyPr>
            <a:normAutofit/>
          </a:bodyPr>
          <a:lstStyle/>
          <a:p>
            <a:pPr algn="ctr"/>
            <a:r>
              <a:rPr lang="fr-FR" sz="2400" b="1" dirty="0">
                <a:solidFill>
                  <a:srgbClr val="0070C0"/>
                </a:solidFill>
                <a:latin typeface="+mn-lt"/>
              </a:rPr>
              <a:t>Chaque degré compte : à quoi s’attendre ?</a:t>
            </a:r>
          </a:p>
        </p:txBody>
      </p:sp>
      <p:pic>
        <p:nvPicPr>
          <p:cNvPr id="5" name="Espace réservé du contenu 4">
            <a:extLst>
              <a:ext uri="{FF2B5EF4-FFF2-40B4-BE49-F238E27FC236}">
                <a16:creationId xmlns:a16="http://schemas.microsoft.com/office/drawing/2014/main" id="{864AEF0F-BCB8-2FE3-08C9-71BB12876047}"/>
              </a:ext>
            </a:extLst>
          </p:cNvPr>
          <p:cNvPicPr>
            <a:picLocks noGrp="1" noChangeAspect="1"/>
          </p:cNvPicPr>
          <p:nvPr>
            <p:ph idx="1"/>
          </p:nvPr>
        </p:nvPicPr>
        <p:blipFill>
          <a:blip r:embed="rId2"/>
          <a:stretch>
            <a:fillRect/>
          </a:stretch>
        </p:blipFill>
        <p:spPr>
          <a:xfrm>
            <a:off x="635621" y="1884556"/>
            <a:ext cx="5076380" cy="4408314"/>
          </a:xfrm>
        </p:spPr>
      </p:pic>
      <p:pic>
        <p:nvPicPr>
          <p:cNvPr id="8" name="Image 7">
            <a:extLst>
              <a:ext uri="{FF2B5EF4-FFF2-40B4-BE49-F238E27FC236}">
                <a16:creationId xmlns:a16="http://schemas.microsoft.com/office/drawing/2014/main" id="{43116823-4255-04A6-954A-41CCC5AB72E0}"/>
              </a:ext>
            </a:extLst>
          </p:cNvPr>
          <p:cNvPicPr>
            <a:picLocks noChangeAspect="1"/>
          </p:cNvPicPr>
          <p:nvPr/>
        </p:nvPicPr>
        <p:blipFill>
          <a:blip r:embed="rId3"/>
          <a:stretch/>
        </p:blipFill>
        <p:spPr bwMode="auto">
          <a:xfrm>
            <a:off x="0" y="21635"/>
            <a:ext cx="3416858" cy="971886"/>
          </a:xfrm>
          <a:prstGeom prst="rect">
            <a:avLst/>
          </a:prstGeom>
        </p:spPr>
      </p:pic>
      <p:pic>
        <p:nvPicPr>
          <p:cNvPr id="9" name="Image 8">
            <a:extLst>
              <a:ext uri="{FF2B5EF4-FFF2-40B4-BE49-F238E27FC236}">
                <a16:creationId xmlns:a16="http://schemas.microsoft.com/office/drawing/2014/main" id="{459FFE46-DEB1-4B0D-D621-59DDE461C309}"/>
              </a:ext>
            </a:extLst>
          </p:cNvPr>
          <p:cNvPicPr>
            <a:picLocks noChangeAspect="1"/>
          </p:cNvPicPr>
          <p:nvPr/>
        </p:nvPicPr>
        <p:blipFill>
          <a:blip r:embed="rId4"/>
          <a:srcRect l="56408"/>
          <a:stretch/>
        </p:blipFill>
        <p:spPr bwMode="auto">
          <a:xfrm>
            <a:off x="11432431" y="21635"/>
            <a:ext cx="571980" cy="709247"/>
          </a:xfrm>
          <a:prstGeom prst="rect">
            <a:avLst/>
          </a:prstGeom>
        </p:spPr>
      </p:pic>
      <p:pic>
        <p:nvPicPr>
          <p:cNvPr id="11" name="Image 10">
            <a:extLst>
              <a:ext uri="{FF2B5EF4-FFF2-40B4-BE49-F238E27FC236}">
                <a16:creationId xmlns:a16="http://schemas.microsoft.com/office/drawing/2014/main" id="{1942B088-7B09-D51C-CE94-EAC8744212FB}"/>
              </a:ext>
            </a:extLst>
          </p:cNvPr>
          <p:cNvPicPr/>
          <p:nvPr/>
        </p:nvPicPr>
        <p:blipFill>
          <a:blip r:embed="rId5"/>
          <a:srcRect t="11129"/>
          <a:stretch/>
        </p:blipFill>
        <p:spPr>
          <a:xfrm>
            <a:off x="6480000" y="1980000"/>
            <a:ext cx="5259600" cy="4320000"/>
          </a:xfrm>
          <a:prstGeom prst="rect">
            <a:avLst/>
          </a:prstGeom>
          <a:ln w="0">
            <a:noFill/>
          </a:ln>
        </p:spPr>
      </p:pic>
    </p:spTree>
    <p:extLst>
      <p:ext uri="{BB962C8B-B14F-4D97-AF65-F5344CB8AC3E}">
        <p14:creationId xmlns:p14="http://schemas.microsoft.com/office/powerpoint/2010/main" val="1929992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ZoneTexte 6"/>
          <p:cNvSpPr/>
          <p:nvPr/>
        </p:nvSpPr>
        <p:spPr>
          <a:xfrm>
            <a:off x="2899440" y="214920"/>
            <a:ext cx="66002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800" b="1" strike="noStrike" spc="-1">
                <a:solidFill>
                  <a:srgbClr val="0070C0"/>
                </a:solidFill>
                <a:latin typeface="Calibri"/>
                <a:ea typeface="DejaVu Sans"/>
              </a:rPr>
              <a:t>Infrastructures étudiées  : Routières</a:t>
            </a:r>
            <a:endParaRPr lang="fr-FR" sz="2800" b="0" strike="noStrike" spc="-1">
              <a:latin typeface="Arial"/>
            </a:endParaRPr>
          </a:p>
        </p:txBody>
      </p:sp>
      <p:pic>
        <p:nvPicPr>
          <p:cNvPr id="353" name="Image 3" descr="Une image contenant texte, carte, atlas, diagramme"/>
          <p:cNvPicPr/>
          <p:nvPr/>
        </p:nvPicPr>
        <p:blipFill>
          <a:blip r:embed="rId3"/>
          <a:stretch/>
        </p:blipFill>
        <p:spPr>
          <a:xfrm>
            <a:off x="624600" y="900000"/>
            <a:ext cx="9677520" cy="5867280"/>
          </a:xfrm>
          <a:prstGeom prst="rect">
            <a:avLst/>
          </a:prstGeom>
          <a:ln w="0">
            <a:noFill/>
          </a:ln>
        </p:spPr>
      </p:pic>
      <p:sp>
        <p:nvSpPr>
          <p:cNvPr id="354" name="ZoneTexte 8"/>
          <p:cNvSpPr/>
          <p:nvPr/>
        </p:nvSpPr>
        <p:spPr>
          <a:xfrm>
            <a:off x="624600" y="1034640"/>
            <a:ext cx="1013400" cy="7185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lstStyle/>
          <a:p>
            <a:endParaRPr lang="fr-FR"/>
          </a:p>
        </p:txBody>
      </p:sp>
      <p:grpSp>
        <p:nvGrpSpPr>
          <p:cNvPr id="355" name="Groupe 354"/>
          <p:cNvGrpSpPr/>
          <p:nvPr/>
        </p:nvGrpSpPr>
        <p:grpSpPr>
          <a:xfrm>
            <a:off x="9000000" y="1440000"/>
            <a:ext cx="2700000" cy="1520640"/>
            <a:chOff x="9000000" y="1440000"/>
            <a:chExt cx="2700000" cy="1520640"/>
          </a:xfrm>
        </p:grpSpPr>
        <p:pic>
          <p:nvPicPr>
            <p:cNvPr id="356" name="Image 24"/>
            <p:cNvPicPr/>
            <p:nvPr/>
          </p:nvPicPr>
          <p:blipFill>
            <a:blip r:embed="rId4"/>
            <a:stretch/>
          </p:blipFill>
          <p:spPr>
            <a:xfrm>
              <a:off x="9000000" y="1574640"/>
              <a:ext cx="1773360" cy="618120"/>
            </a:xfrm>
            <a:prstGeom prst="rect">
              <a:avLst/>
            </a:prstGeom>
            <a:ln w="0">
              <a:noFill/>
            </a:ln>
          </p:spPr>
        </p:pic>
        <p:pic>
          <p:nvPicPr>
            <p:cNvPr id="357" name="Image 7"/>
            <p:cNvPicPr/>
            <p:nvPr/>
          </p:nvPicPr>
          <p:blipFill>
            <a:blip r:embed="rId5"/>
            <a:srcRect l="103"/>
            <a:stretch/>
          </p:blipFill>
          <p:spPr>
            <a:xfrm>
              <a:off x="10858680" y="1440000"/>
              <a:ext cx="579240" cy="718560"/>
            </a:xfrm>
            <a:prstGeom prst="rect">
              <a:avLst/>
            </a:prstGeom>
            <a:ln w="0">
              <a:noFill/>
            </a:ln>
          </p:spPr>
        </p:pic>
        <p:pic>
          <p:nvPicPr>
            <p:cNvPr id="358" name="Image 357"/>
            <p:cNvPicPr/>
            <p:nvPr/>
          </p:nvPicPr>
          <p:blipFill>
            <a:blip r:embed="rId6"/>
            <a:stretch/>
          </p:blipFill>
          <p:spPr>
            <a:xfrm>
              <a:off x="9000000" y="2192760"/>
              <a:ext cx="2700000" cy="767880"/>
            </a:xfrm>
            <a:prstGeom prst="rect">
              <a:avLst/>
            </a:prstGeom>
            <a:ln w="0">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D6AA2B-BFF1-E7B4-AA31-CF3EBEB68F65}"/>
              </a:ext>
            </a:extLst>
          </p:cNvPr>
          <p:cNvSpPr>
            <a:spLocks noGrp="1"/>
          </p:cNvSpPr>
          <p:nvPr>
            <p:ph type="title"/>
          </p:nvPr>
        </p:nvSpPr>
        <p:spPr>
          <a:xfrm>
            <a:off x="4003288" y="303744"/>
            <a:ext cx="4404732" cy="534446"/>
          </a:xfrm>
        </p:spPr>
        <p:txBody>
          <a:bodyPr>
            <a:normAutofit fontScale="90000"/>
          </a:bodyPr>
          <a:lstStyle/>
          <a:p>
            <a:pPr algn="ctr"/>
            <a:r>
              <a:rPr lang="fr-FR" b="1" dirty="0">
                <a:solidFill>
                  <a:schemeClr val="accent1"/>
                </a:solidFill>
                <a:latin typeface="+mn-lt"/>
              </a:rPr>
              <a:t>Contexte Régional </a:t>
            </a:r>
          </a:p>
        </p:txBody>
      </p:sp>
      <p:sp>
        <p:nvSpPr>
          <p:cNvPr id="3" name="Espace réservé du contenu 2">
            <a:extLst>
              <a:ext uri="{FF2B5EF4-FFF2-40B4-BE49-F238E27FC236}">
                <a16:creationId xmlns:a16="http://schemas.microsoft.com/office/drawing/2014/main" id="{66DDEEF7-8FD3-D9C7-D23D-87824CD70B42}"/>
              </a:ext>
            </a:extLst>
          </p:cNvPr>
          <p:cNvSpPr>
            <a:spLocks noGrp="1"/>
          </p:cNvSpPr>
          <p:nvPr>
            <p:ph idx="1"/>
          </p:nvPr>
        </p:nvSpPr>
        <p:spPr>
          <a:xfrm>
            <a:off x="89211" y="971886"/>
            <a:ext cx="11921714" cy="5807583"/>
          </a:xfrm>
        </p:spPr>
        <p:txBody>
          <a:bodyPr/>
          <a:lstStyle/>
          <a:p>
            <a:pPr marL="0" indent="0" algn="ctr">
              <a:buNone/>
            </a:pPr>
            <a:r>
              <a:rPr lang="fr-FR" b="1" dirty="0">
                <a:solidFill>
                  <a:schemeClr val="accent1"/>
                </a:solidFill>
              </a:rPr>
              <a:t>Région Provence Alpes Côte d’Azur ce sont… </a:t>
            </a:r>
          </a:p>
          <a:p>
            <a:pPr marL="0" indent="0" algn="ctr">
              <a:buNone/>
            </a:pPr>
            <a:r>
              <a:rPr lang="fr-FR" sz="2200" dirty="0"/>
              <a:t>5,1 millions d’habitants, dont 80% se concentrent sur la bande littorale et le sud du couloir rhodanien</a:t>
            </a:r>
          </a:p>
          <a:p>
            <a:endParaRPr lang="fr-FR" dirty="0"/>
          </a:p>
        </p:txBody>
      </p:sp>
      <p:pic>
        <p:nvPicPr>
          <p:cNvPr id="4" name="Image 3">
            <a:extLst>
              <a:ext uri="{FF2B5EF4-FFF2-40B4-BE49-F238E27FC236}">
                <a16:creationId xmlns:a16="http://schemas.microsoft.com/office/drawing/2014/main" id="{A2A02CD6-4F3D-6EA1-38A2-1191CCEB197C}"/>
              </a:ext>
            </a:extLst>
          </p:cNvPr>
          <p:cNvPicPr>
            <a:picLocks noChangeAspect="1"/>
          </p:cNvPicPr>
          <p:nvPr/>
        </p:nvPicPr>
        <p:blipFill>
          <a:blip r:embed="rId2"/>
          <a:stretch/>
        </p:blipFill>
        <p:spPr bwMode="auto">
          <a:xfrm>
            <a:off x="0" y="0"/>
            <a:ext cx="3416858" cy="971886"/>
          </a:xfrm>
          <a:prstGeom prst="rect">
            <a:avLst/>
          </a:prstGeom>
        </p:spPr>
      </p:pic>
      <p:pic>
        <p:nvPicPr>
          <p:cNvPr id="5" name="Image 4">
            <a:extLst>
              <a:ext uri="{FF2B5EF4-FFF2-40B4-BE49-F238E27FC236}">
                <a16:creationId xmlns:a16="http://schemas.microsoft.com/office/drawing/2014/main" id="{4E4DD999-5859-F288-71B9-B80A82A4173F}"/>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353800" y="78531"/>
            <a:ext cx="657124" cy="814824"/>
          </a:xfrm>
          <a:prstGeom prst="rect">
            <a:avLst/>
          </a:prstGeom>
        </p:spPr>
      </p:pic>
      <p:pic>
        <p:nvPicPr>
          <p:cNvPr id="8" name="Image 7" descr="Une image contenant texte, carte, atlas&#10;&#10;Le contenu généré par l’IA peut être incorrect.">
            <a:extLst>
              <a:ext uri="{FF2B5EF4-FFF2-40B4-BE49-F238E27FC236}">
                <a16:creationId xmlns:a16="http://schemas.microsoft.com/office/drawing/2014/main" id="{387D35A6-79DE-C6D4-F66B-6A8B7C3D4B4A}"/>
              </a:ext>
            </a:extLst>
          </p:cNvPr>
          <p:cNvPicPr>
            <a:picLocks noChangeAspect="1"/>
          </p:cNvPicPr>
          <p:nvPr/>
        </p:nvPicPr>
        <p:blipFill>
          <a:blip r:embed="rId4"/>
          <a:stretch>
            <a:fillRect/>
          </a:stretch>
        </p:blipFill>
        <p:spPr>
          <a:xfrm>
            <a:off x="2720898" y="1973766"/>
            <a:ext cx="6724185" cy="4705813"/>
          </a:xfrm>
          <a:prstGeom prst="rect">
            <a:avLst/>
          </a:prstGeom>
        </p:spPr>
      </p:pic>
    </p:spTree>
    <p:extLst>
      <p:ext uri="{BB962C8B-B14F-4D97-AF65-F5344CB8AC3E}">
        <p14:creationId xmlns:p14="http://schemas.microsoft.com/office/powerpoint/2010/main" val="178062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ZoneTexte 6"/>
          <p:cNvSpPr/>
          <p:nvPr/>
        </p:nvSpPr>
        <p:spPr>
          <a:xfrm>
            <a:off x="2375280" y="7200"/>
            <a:ext cx="760356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800" b="1" strike="noStrike" spc="-1">
                <a:solidFill>
                  <a:srgbClr val="0070C0"/>
                </a:solidFill>
                <a:latin typeface="Calibri"/>
                <a:ea typeface="DejaVu Sans"/>
              </a:rPr>
              <a:t>Infrastructures étudiées – Ferroviaires</a:t>
            </a:r>
            <a:endParaRPr lang="fr-FR" sz="2800" b="0" strike="noStrike" spc="-1">
              <a:latin typeface="Arial"/>
            </a:endParaRPr>
          </a:p>
        </p:txBody>
      </p:sp>
      <p:pic>
        <p:nvPicPr>
          <p:cNvPr id="360" name="Image 1" descr="Une image contenant texte, carte, atlas, diagramme&#10;&#10;Description générée automatiquement"/>
          <p:cNvPicPr/>
          <p:nvPr/>
        </p:nvPicPr>
        <p:blipFill>
          <a:blip r:embed="rId3"/>
          <a:stretch/>
        </p:blipFill>
        <p:spPr>
          <a:xfrm>
            <a:off x="936000" y="772560"/>
            <a:ext cx="9144000" cy="5793120"/>
          </a:xfrm>
          <a:prstGeom prst="rect">
            <a:avLst/>
          </a:prstGeom>
          <a:ln w="0">
            <a:noFill/>
          </a:ln>
        </p:spPr>
      </p:pic>
      <p:sp>
        <p:nvSpPr>
          <p:cNvPr id="361" name="ZoneTexte 8"/>
          <p:cNvSpPr/>
          <p:nvPr/>
        </p:nvSpPr>
        <p:spPr>
          <a:xfrm>
            <a:off x="750960" y="772560"/>
            <a:ext cx="1069200" cy="7639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lstStyle/>
          <a:p>
            <a:endParaRPr lang="fr-FR"/>
          </a:p>
        </p:txBody>
      </p:sp>
      <p:grpSp>
        <p:nvGrpSpPr>
          <p:cNvPr id="362" name="Groupe 361"/>
          <p:cNvGrpSpPr/>
          <p:nvPr/>
        </p:nvGrpSpPr>
        <p:grpSpPr>
          <a:xfrm>
            <a:off x="9000000" y="1440000"/>
            <a:ext cx="2700000" cy="1520640"/>
            <a:chOff x="9000000" y="1440000"/>
            <a:chExt cx="2700000" cy="1520640"/>
          </a:xfrm>
        </p:grpSpPr>
        <p:pic>
          <p:nvPicPr>
            <p:cNvPr id="363" name="Image 24"/>
            <p:cNvPicPr/>
            <p:nvPr/>
          </p:nvPicPr>
          <p:blipFill>
            <a:blip r:embed="rId4"/>
            <a:stretch/>
          </p:blipFill>
          <p:spPr>
            <a:xfrm>
              <a:off x="9000000" y="1574640"/>
              <a:ext cx="1773360" cy="618120"/>
            </a:xfrm>
            <a:prstGeom prst="rect">
              <a:avLst/>
            </a:prstGeom>
            <a:ln w="0">
              <a:noFill/>
            </a:ln>
          </p:spPr>
        </p:pic>
        <p:pic>
          <p:nvPicPr>
            <p:cNvPr id="364" name="Image 7"/>
            <p:cNvPicPr/>
            <p:nvPr/>
          </p:nvPicPr>
          <p:blipFill>
            <a:blip r:embed="rId5"/>
            <a:srcRect l="103"/>
            <a:stretch/>
          </p:blipFill>
          <p:spPr>
            <a:xfrm>
              <a:off x="10858680" y="1440000"/>
              <a:ext cx="579240" cy="718560"/>
            </a:xfrm>
            <a:prstGeom prst="rect">
              <a:avLst/>
            </a:prstGeom>
            <a:ln w="0">
              <a:noFill/>
            </a:ln>
          </p:spPr>
        </p:pic>
        <p:pic>
          <p:nvPicPr>
            <p:cNvPr id="365" name="Image 364"/>
            <p:cNvPicPr/>
            <p:nvPr/>
          </p:nvPicPr>
          <p:blipFill>
            <a:blip r:embed="rId6"/>
            <a:stretch/>
          </p:blipFill>
          <p:spPr>
            <a:xfrm>
              <a:off x="9000000" y="2192760"/>
              <a:ext cx="2700000" cy="767880"/>
            </a:xfrm>
            <a:prstGeom prst="rect">
              <a:avLst/>
            </a:prstGeom>
            <a:ln w="0">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Image 3" descr="Une image contenant texte, carte, atlas, capture d’écran&#10;&#10;Description générée automatiquement"/>
          <p:cNvPicPr/>
          <p:nvPr/>
        </p:nvPicPr>
        <p:blipFill>
          <a:blip r:embed="rId3"/>
          <a:stretch/>
        </p:blipFill>
        <p:spPr>
          <a:xfrm>
            <a:off x="1080000" y="720000"/>
            <a:ext cx="9000000" cy="6074640"/>
          </a:xfrm>
          <a:prstGeom prst="rect">
            <a:avLst/>
          </a:prstGeom>
          <a:ln w="0">
            <a:noFill/>
          </a:ln>
        </p:spPr>
      </p:pic>
      <p:sp>
        <p:nvSpPr>
          <p:cNvPr id="367" name="ZoneTexte 6"/>
          <p:cNvSpPr/>
          <p:nvPr/>
        </p:nvSpPr>
        <p:spPr>
          <a:xfrm>
            <a:off x="2678760" y="7200"/>
            <a:ext cx="682092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800" b="1" strike="noStrike" spc="-1">
                <a:solidFill>
                  <a:srgbClr val="0070C0"/>
                </a:solidFill>
                <a:latin typeface="Calibri"/>
                <a:ea typeface="DejaVu Sans"/>
              </a:rPr>
              <a:t>Infrastructures étudiées : Aéroports</a:t>
            </a:r>
            <a:endParaRPr lang="fr-FR" sz="2800" b="0" strike="noStrike" spc="-1">
              <a:latin typeface="Arial"/>
            </a:endParaRPr>
          </a:p>
        </p:txBody>
      </p:sp>
      <p:sp>
        <p:nvSpPr>
          <p:cNvPr id="368" name="ZoneTexte 2"/>
          <p:cNvSpPr/>
          <p:nvPr/>
        </p:nvSpPr>
        <p:spPr>
          <a:xfrm>
            <a:off x="723240" y="492120"/>
            <a:ext cx="1561320" cy="995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lstStyle/>
          <a:p>
            <a:endParaRPr lang="fr-FR"/>
          </a:p>
        </p:txBody>
      </p:sp>
      <p:grpSp>
        <p:nvGrpSpPr>
          <p:cNvPr id="369" name="Groupe 368"/>
          <p:cNvGrpSpPr/>
          <p:nvPr/>
        </p:nvGrpSpPr>
        <p:grpSpPr>
          <a:xfrm>
            <a:off x="9000000" y="1440000"/>
            <a:ext cx="2700000" cy="1520640"/>
            <a:chOff x="9000000" y="1440000"/>
            <a:chExt cx="2700000" cy="1520640"/>
          </a:xfrm>
        </p:grpSpPr>
        <p:pic>
          <p:nvPicPr>
            <p:cNvPr id="370" name="Image 24"/>
            <p:cNvPicPr/>
            <p:nvPr/>
          </p:nvPicPr>
          <p:blipFill>
            <a:blip r:embed="rId4"/>
            <a:stretch/>
          </p:blipFill>
          <p:spPr>
            <a:xfrm>
              <a:off x="9000000" y="1574640"/>
              <a:ext cx="1773360" cy="618120"/>
            </a:xfrm>
            <a:prstGeom prst="rect">
              <a:avLst/>
            </a:prstGeom>
            <a:ln w="0">
              <a:noFill/>
            </a:ln>
          </p:spPr>
        </p:pic>
        <p:pic>
          <p:nvPicPr>
            <p:cNvPr id="371" name="Image 7"/>
            <p:cNvPicPr/>
            <p:nvPr/>
          </p:nvPicPr>
          <p:blipFill>
            <a:blip r:embed="rId5"/>
            <a:srcRect l="103"/>
            <a:stretch/>
          </p:blipFill>
          <p:spPr>
            <a:xfrm>
              <a:off x="10858680" y="1440000"/>
              <a:ext cx="579240" cy="718560"/>
            </a:xfrm>
            <a:prstGeom prst="rect">
              <a:avLst/>
            </a:prstGeom>
            <a:ln w="0">
              <a:noFill/>
            </a:ln>
          </p:spPr>
        </p:pic>
        <p:pic>
          <p:nvPicPr>
            <p:cNvPr id="372" name="Image 371"/>
            <p:cNvPicPr/>
            <p:nvPr/>
          </p:nvPicPr>
          <p:blipFill>
            <a:blip r:embed="rId6"/>
            <a:stretch/>
          </p:blipFill>
          <p:spPr>
            <a:xfrm>
              <a:off x="9000000" y="2192760"/>
              <a:ext cx="2700000" cy="767880"/>
            </a:xfrm>
            <a:prstGeom prst="rect">
              <a:avLst/>
            </a:prstGeom>
            <a:ln w="0">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ZoneTexte 6"/>
          <p:cNvSpPr/>
          <p:nvPr/>
        </p:nvSpPr>
        <p:spPr>
          <a:xfrm>
            <a:off x="2691000" y="301320"/>
            <a:ext cx="742536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800" b="1" strike="noStrike" spc="-1">
                <a:solidFill>
                  <a:srgbClr val="0070C0"/>
                </a:solidFill>
                <a:latin typeface="Calibri"/>
                <a:ea typeface="DejaVu Sans"/>
              </a:rPr>
              <a:t>Infrastructures étudiées : Fluvio-maritimes</a:t>
            </a:r>
            <a:endParaRPr lang="fr-FR" sz="2800" b="0" strike="noStrike" spc="-1">
              <a:latin typeface="Arial"/>
            </a:endParaRPr>
          </a:p>
        </p:txBody>
      </p:sp>
      <p:pic>
        <p:nvPicPr>
          <p:cNvPr id="374" name="Image 1" descr="Une image contenant texte, carte, atlas, diagramme&#10;&#10;Description générée automatiquement"/>
          <p:cNvPicPr/>
          <p:nvPr/>
        </p:nvPicPr>
        <p:blipFill>
          <a:blip r:embed="rId3"/>
          <a:stretch/>
        </p:blipFill>
        <p:spPr>
          <a:xfrm>
            <a:off x="825120" y="940680"/>
            <a:ext cx="9254880" cy="5654880"/>
          </a:xfrm>
          <a:prstGeom prst="rect">
            <a:avLst/>
          </a:prstGeom>
          <a:ln w="0">
            <a:noFill/>
          </a:ln>
        </p:spPr>
      </p:pic>
      <p:sp>
        <p:nvSpPr>
          <p:cNvPr id="375" name="ZoneTexte 8"/>
          <p:cNvSpPr/>
          <p:nvPr/>
        </p:nvSpPr>
        <p:spPr>
          <a:xfrm>
            <a:off x="825120" y="940680"/>
            <a:ext cx="1024560" cy="7120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a:lstStyle/>
          <a:p>
            <a:endParaRPr lang="fr-FR"/>
          </a:p>
        </p:txBody>
      </p:sp>
      <p:grpSp>
        <p:nvGrpSpPr>
          <p:cNvPr id="376" name="Groupe 375"/>
          <p:cNvGrpSpPr/>
          <p:nvPr/>
        </p:nvGrpSpPr>
        <p:grpSpPr>
          <a:xfrm>
            <a:off x="9000000" y="1440000"/>
            <a:ext cx="2700000" cy="1520640"/>
            <a:chOff x="9000000" y="1440000"/>
            <a:chExt cx="2700000" cy="1520640"/>
          </a:xfrm>
        </p:grpSpPr>
        <p:pic>
          <p:nvPicPr>
            <p:cNvPr id="377" name="Image 24"/>
            <p:cNvPicPr/>
            <p:nvPr/>
          </p:nvPicPr>
          <p:blipFill>
            <a:blip r:embed="rId4"/>
            <a:stretch/>
          </p:blipFill>
          <p:spPr>
            <a:xfrm>
              <a:off x="9000000" y="1574640"/>
              <a:ext cx="1773360" cy="618120"/>
            </a:xfrm>
            <a:prstGeom prst="rect">
              <a:avLst/>
            </a:prstGeom>
            <a:ln w="0">
              <a:noFill/>
            </a:ln>
          </p:spPr>
        </p:pic>
        <p:pic>
          <p:nvPicPr>
            <p:cNvPr id="378" name="Image 7"/>
            <p:cNvPicPr/>
            <p:nvPr/>
          </p:nvPicPr>
          <p:blipFill>
            <a:blip r:embed="rId5"/>
            <a:srcRect l="103"/>
            <a:stretch/>
          </p:blipFill>
          <p:spPr>
            <a:xfrm>
              <a:off x="10858680" y="1440000"/>
              <a:ext cx="579240" cy="718560"/>
            </a:xfrm>
            <a:prstGeom prst="rect">
              <a:avLst/>
            </a:prstGeom>
            <a:ln w="0">
              <a:noFill/>
            </a:ln>
          </p:spPr>
        </p:pic>
        <p:pic>
          <p:nvPicPr>
            <p:cNvPr id="379" name="Image 378"/>
            <p:cNvPicPr/>
            <p:nvPr/>
          </p:nvPicPr>
          <p:blipFill>
            <a:blip r:embed="rId6"/>
            <a:stretch/>
          </p:blipFill>
          <p:spPr>
            <a:xfrm>
              <a:off x="9000000" y="2192760"/>
              <a:ext cx="2700000" cy="767880"/>
            </a:xfrm>
            <a:prstGeom prst="rect">
              <a:avLst/>
            </a:prstGeom>
            <a:ln w="0">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2ADB2AC-8394-74DA-ACC9-830008BB47D2}"/>
              </a:ext>
            </a:extLst>
          </p:cNvPr>
          <p:cNvPicPr>
            <a:picLocks noChangeAspect="1"/>
          </p:cNvPicPr>
          <p:nvPr/>
        </p:nvPicPr>
        <p:blipFill>
          <a:blip r:embed="rId3"/>
          <a:stretch>
            <a:fillRect/>
          </a:stretch>
        </p:blipFill>
        <p:spPr>
          <a:xfrm>
            <a:off x="3182682" y="1461595"/>
            <a:ext cx="4865106" cy="4233659"/>
          </a:xfrm>
          <a:prstGeom prst="rect">
            <a:avLst/>
          </a:prstGeom>
        </p:spPr>
      </p:pic>
      <p:sp>
        <p:nvSpPr>
          <p:cNvPr id="7" name="ZoneTexte 6">
            <a:extLst>
              <a:ext uri="{FF2B5EF4-FFF2-40B4-BE49-F238E27FC236}">
                <a16:creationId xmlns:a16="http://schemas.microsoft.com/office/drawing/2014/main" id="{03E9E35C-69A1-B442-772F-9F8234B8BB69}"/>
              </a:ext>
            </a:extLst>
          </p:cNvPr>
          <p:cNvSpPr txBox="1"/>
          <p:nvPr/>
        </p:nvSpPr>
        <p:spPr>
          <a:xfrm>
            <a:off x="7863422" y="5463854"/>
            <a:ext cx="2047740" cy="369332"/>
          </a:xfrm>
          <a:prstGeom prst="rect">
            <a:avLst/>
          </a:prstGeom>
          <a:noFill/>
        </p:spPr>
        <p:txBody>
          <a:bodyPr wrap="none" rtlCol="0">
            <a:spAutoFit/>
          </a:bodyPr>
          <a:lstStyle/>
          <a:p>
            <a:r>
              <a:rPr lang="fr-FR" b="1" dirty="0">
                <a:solidFill>
                  <a:srgbClr val="00B0F0"/>
                </a:solidFill>
              </a:rPr>
              <a:t>Submersion marine</a:t>
            </a:r>
          </a:p>
        </p:txBody>
      </p:sp>
      <p:sp>
        <p:nvSpPr>
          <p:cNvPr id="8" name="Ellipse 7">
            <a:extLst>
              <a:ext uri="{FF2B5EF4-FFF2-40B4-BE49-F238E27FC236}">
                <a16:creationId xmlns:a16="http://schemas.microsoft.com/office/drawing/2014/main" id="{C3B55014-05C4-8EBB-E73B-5D1ACA35B1CE}"/>
              </a:ext>
            </a:extLst>
          </p:cNvPr>
          <p:cNvSpPr/>
          <p:nvPr/>
        </p:nvSpPr>
        <p:spPr>
          <a:xfrm rot="20830044">
            <a:off x="3191590" y="3331220"/>
            <a:ext cx="4783162" cy="2150642"/>
          </a:xfrm>
          <a:prstGeom prst="ellipse">
            <a:avLst/>
          </a:prstGeom>
          <a:solidFill>
            <a:srgbClr val="EF7757">
              <a:alpha val="1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FC9E7373-599E-05DC-CD64-9784A836297C}"/>
              </a:ext>
            </a:extLst>
          </p:cNvPr>
          <p:cNvSpPr/>
          <p:nvPr/>
        </p:nvSpPr>
        <p:spPr>
          <a:xfrm rot="3341546">
            <a:off x="4971692" y="1659050"/>
            <a:ext cx="3205584" cy="2385482"/>
          </a:xfrm>
          <a:prstGeom prst="ellipse">
            <a:avLst/>
          </a:prstGeom>
          <a:solidFill>
            <a:schemeClr val="accent5">
              <a:alpha val="24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83E0508F-E589-B773-4D70-A9017C7D60D8}"/>
              </a:ext>
            </a:extLst>
          </p:cNvPr>
          <p:cNvSpPr txBox="1"/>
          <p:nvPr/>
        </p:nvSpPr>
        <p:spPr>
          <a:xfrm>
            <a:off x="2088869" y="5790046"/>
            <a:ext cx="1134028" cy="369332"/>
          </a:xfrm>
          <a:prstGeom prst="rect">
            <a:avLst/>
          </a:prstGeom>
          <a:noFill/>
        </p:spPr>
        <p:txBody>
          <a:bodyPr wrap="none" rtlCol="0">
            <a:spAutoFit/>
          </a:bodyPr>
          <a:lstStyle/>
          <a:p>
            <a:r>
              <a:rPr lang="fr-FR" b="1" dirty="0">
                <a:solidFill>
                  <a:srgbClr val="FF0000"/>
                </a:solidFill>
              </a:rPr>
              <a:t>Mégafeux</a:t>
            </a:r>
          </a:p>
        </p:txBody>
      </p:sp>
      <p:sp>
        <p:nvSpPr>
          <p:cNvPr id="11" name="ZoneTexte 10">
            <a:extLst>
              <a:ext uri="{FF2B5EF4-FFF2-40B4-BE49-F238E27FC236}">
                <a16:creationId xmlns:a16="http://schemas.microsoft.com/office/drawing/2014/main" id="{5D74634B-08FC-F78F-0672-1F91F82F260A}"/>
              </a:ext>
            </a:extLst>
          </p:cNvPr>
          <p:cNvSpPr txBox="1"/>
          <p:nvPr/>
        </p:nvSpPr>
        <p:spPr>
          <a:xfrm>
            <a:off x="8795387" y="2913200"/>
            <a:ext cx="2014526" cy="923330"/>
          </a:xfrm>
          <a:prstGeom prst="rect">
            <a:avLst/>
          </a:prstGeom>
          <a:noFill/>
        </p:spPr>
        <p:txBody>
          <a:bodyPr wrap="square" rtlCol="0">
            <a:spAutoFit/>
          </a:bodyPr>
          <a:lstStyle/>
          <a:p>
            <a:r>
              <a:rPr lang="fr-FR" b="1" dirty="0">
                <a:solidFill>
                  <a:srgbClr val="FF6600"/>
                </a:solidFill>
              </a:rPr>
              <a:t>Vague de chaleur</a:t>
            </a:r>
          </a:p>
          <a:p>
            <a:endParaRPr lang="fr-FR" b="1" dirty="0">
              <a:solidFill>
                <a:srgbClr val="FF6600"/>
              </a:solidFill>
            </a:endParaRPr>
          </a:p>
          <a:p>
            <a:r>
              <a:rPr lang="fr-FR" b="1" dirty="0">
                <a:solidFill>
                  <a:srgbClr val="FF6600"/>
                </a:solidFill>
              </a:rPr>
              <a:t>Incendie</a:t>
            </a:r>
          </a:p>
        </p:txBody>
      </p:sp>
      <p:sp>
        <p:nvSpPr>
          <p:cNvPr id="12" name="ZoneTexte 11">
            <a:extLst>
              <a:ext uri="{FF2B5EF4-FFF2-40B4-BE49-F238E27FC236}">
                <a16:creationId xmlns:a16="http://schemas.microsoft.com/office/drawing/2014/main" id="{1B28177D-04D7-5AD1-812F-7EA0BAE675CE}"/>
              </a:ext>
            </a:extLst>
          </p:cNvPr>
          <p:cNvSpPr txBox="1"/>
          <p:nvPr/>
        </p:nvSpPr>
        <p:spPr>
          <a:xfrm>
            <a:off x="1219200" y="1349300"/>
            <a:ext cx="2022092" cy="646331"/>
          </a:xfrm>
          <a:prstGeom prst="rect">
            <a:avLst/>
          </a:prstGeom>
          <a:noFill/>
        </p:spPr>
        <p:txBody>
          <a:bodyPr wrap="none" rtlCol="0">
            <a:spAutoFit/>
          </a:bodyPr>
          <a:lstStyle/>
          <a:p>
            <a:r>
              <a:rPr lang="fr-FR" b="1" dirty="0">
                <a:solidFill>
                  <a:srgbClr val="002060"/>
                </a:solidFill>
              </a:rPr>
              <a:t>Pluies intenses</a:t>
            </a:r>
          </a:p>
          <a:p>
            <a:r>
              <a:rPr lang="fr-FR" b="1" dirty="0">
                <a:solidFill>
                  <a:srgbClr val="002060"/>
                </a:solidFill>
              </a:rPr>
              <a:t>(de façon générale)</a:t>
            </a:r>
          </a:p>
        </p:txBody>
      </p:sp>
      <p:sp>
        <p:nvSpPr>
          <p:cNvPr id="13" name="ZoneTexte 12">
            <a:extLst>
              <a:ext uri="{FF2B5EF4-FFF2-40B4-BE49-F238E27FC236}">
                <a16:creationId xmlns:a16="http://schemas.microsoft.com/office/drawing/2014/main" id="{BFFAD1D0-C298-A2F8-0049-78D3E9059EC0}"/>
              </a:ext>
            </a:extLst>
          </p:cNvPr>
          <p:cNvSpPr txBox="1"/>
          <p:nvPr/>
        </p:nvSpPr>
        <p:spPr>
          <a:xfrm>
            <a:off x="6540650" y="215154"/>
            <a:ext cx="4432150" cy="1200329"/>
          </a:xfrm>
          <a:prstGeom prst="rect">
            <a:avLst/>
          </a:prstGeom>
          <a:noFill/>
        </p:spPr>
        <p:txBody>
          <a:bodyPr wrap="square" rtlCol="0">
            <a:spAutoFit/>
          </a:bodyPr>
          <a:lstStyle/>
          <a:p>
            <a:r>
              <a:rPr lang="fr-FR" b="1" dirty="0">
                <a:solidFill>
                  <a:srgbClr val="0070C0"/>
                </a:solidFill>
              </a:rPr>
              <a:t>Avalanche « humide »</a:t>
            </a:r>
          </a:p>
          <a:p>
            <a:endParaRPr lang="fr-FR" b="1" dirty="0">
              <a:solidFill>
                <a:srgbClr val="0070C0"/>
              </a:solidFill>
            </a:endParaRPr>
          </a:p>
          <a:p>
            <a:r>
              <a:rPr lang="fr-FR" b="1" dirty="0">
                <a:solidFill>
                  <a:srgbClr val="0070C0"/>
                </a:solidFill>
                <a:cs typeface="Arial"/>
              </a:rPr>
              <a:t>Mouvements de terrain (sur périmètre +)</a:t>
            </a:r>
          </a:p>
          <a:p>
            <a:endParaRPr lang="fr-FR" b="1" dirty="0">
              <a:solidFill>
                <a:srgbClr val="0070C0"/>
              </a:solidFill>
            </a:endParaRPr>
          </a:p>
        </p:txBody>
      </p:sp>
      <p:sp>
        <p:nvSpPr>
          <p:cNvPr id="14" name="Ellipse 13">
            <a:extLst>
              <a:ext uri="{FF2B5EF4-FFF2-40B4-BE49-F238E27FC236}">
                <a16:creationId xmlns:a16="http://schemas.microsoft.com/office/drawing/2014/main" id="{CB797332-489D-2E24-5744-5D12E4D84B50}"/>
              </a:ext>
            </a:extLst>
          </p:cNvPr>
          <p:cNvSpPr/>
          <p:nvPr/>
        </p:nvSpPr>
        <p:spPr>
          <a:xfrm rot="20830044">
            <a:off x="3295073" y="3857805"/>
            <a:ext cx="2980251" cy="1347204"/>
          </a:xfrm>
          <a:prstGeom prst="ellipse">
            <a:avLst/>
          </a:prstGeom>
          <a:solidFill>
            <a:schemeClr val="accent1">
              <a:lumMod val="50000"/>
              <a:alpha val="32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15" name="Connecteur : en arc 14">
            <a:extLst>
              <a:ext uri="{FF2B5EF4-FFF2-40B4-BE49-F238E27FC236}">
                <a16:creationId xmlns:a16="http://schemas.microsoft.com/office/drawing/2014/main" id="{B3EFC34D-809D-0057-2023-4E85642DD43C}"/>
              </a:ext>
            </a:extLst>
          </p:cNvPr>
          <p:cNvCxnSpPr>
            <a:cxnSpLocks/>
            <a:stCxn id="9" idx="0"/>
            <a:endCxn id="13" idx="2"/>
          </p:cNvCxnSpPr>
          <p:nvPr/>
        </p:nvCxnSpPr>
        <p:spPr>
          <a:xfrm flipV="1">
            <a:off x="7559717" y="1415483"/>
            <a:ext cx="1197008" cy="764037"/>
          </a:xfrm>
          <a:prstGeom prst="curvedConnector2">
            <a:avLst/>
          </a:prstGeom>
          <a:ln>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necteur : en arc 15">
            <a:extLst>
              <a:ext uri="{FF2B5EF4-FFF2-40B4-BE49-F238E27FC236}">
                <a16:creationId xmlns:a16="http://schemas.microsoft.com/office/drawing/2014/main" id="{2E355266-FF8A-E03A-E7FD-AF66BE546277}"/>
              </a:ext>
            </a:extLst>
          </p:cNvPr>
          <p:cNvCxnSpPr>
            <a:cxnSpLocks/>
            <a:stCxn id="11" idx="1"/>
            <a:endCxn id="8" idx="6"/>
          </p:cNvCxnSpPr>
          <p:nvPr/>
        </p:nvCxnSpPr>
        <p:spPr>
          <a:xfrm rot="10800000" flipV="1">
            <a:off x="7915019" y="3374865"/>
            <a:ext cx="880369" cy="500498"/>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rc 16">
            <a:extLst>
              <a:ext uri="{FF2B5EF4-FFF2-40B4-BE49-F238E27FC236}">
                <a16:creationId xmlns:a16="http://schemas.microsoft.com/office/drawing/2014/main" id="{BDC65E1A-3C4F-146E-DC99-EB582B7B1F98}"/>
              </a:ext>
            </a:extLst>
          </p:cNvPr>
          <p:cNvCxnSpPr>
            <a:cxnSpLocks/>
            <a:stCxn id="10" idx="0"/>
            <a:endCxn id="14" idx="2"/>
          </p:cNvCxnSpPr>
          <p:nvPr/>
        </p:nvCxnSpPr>
        <p:spPr>
          <a:xfrm rot="5400000" flipH="1" flipV="1">
            <a:off x="2530249" y="4988004"/>
            <a:ext cx="927677" cy="676409"/>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082BB1CF-F8F8-C17D-FAB2-D657A947B93E}"/>
              </a:ext>
            </a:extLst>
          </p:cNvPr>
          <p:cNvSpPr/>
          <p:nvPr/>
        </p:nvSpPr>
        <p:spPr>
          <a:xfrm rot="9967762">
            <a:off x="3565266" y="4041916"/>
            <a:ext cx="5157788" cy="1728307"/>
          </a:xfrm>
          <a:prstGeom prst="arc">
            <a:avLst>
              <a:gd name="adj1" fmla="val 10748497"/>
              <a:gd name="adj2" fmla="val 21548115"/>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cxnSp>
        <p:nvCxnSpPr>
          <p:cNvPr id="19" name="Connecteur : en arc 18">
            <a:extLst>
              <a:ext uri="{FF2B5EF4-FFF2-40B4-BE49-F238E27FC236}">
                <a16:creationId xmlns:a16="http://schemas.microsoft.com/office/drawing/2014/main" id="{453C8D34-9173-EF9D-2D4B-4C5828691147}"/>
              </a:ext>
            </a:extLst>
          </p:cNvPr>
          <p:cNvCxnSpPr>
            <a:cxnSpLocks/>
            <a:endCxn id="7" idx="1"/>
          </p:cNvCxnSpPr>
          <p:nvPr/>
        </p:nvCxnSpPr>
        <p:spPr>
          <a:xfrm>
            <a:off x="7337510" y="5424466"/>
            <a:ext cx="525912" cy="224054"/>
          </a:xfrm>
          <a:prstGeom prst="curvedConnector3">
            <a:avLst>
              <a:gd name="adj1" fmla="val 50000"/>
            </a:avLst>
          </a:prstGeom>
          <a:ln>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5">
            <a:extLst>
              <a:ext uri="{FF2B5EF4-FFF2-40B4-BE49-F238E27FC236}">
                <a16:creationId xmlns:a16="http://schemas.microsoft.com/office/drawing/2014/main" id="{D03ACA7D-904C-02EE-A940-8377B620ECD7}"/>
              </a:ext>
            </a:extLst>
          </p:cNvPr>
          <p:cNvSpPr txBox="1">
            <a:spLocks/>
          </p:cNvSpPr>
          <p:nvPr/>
        </p:nvSpPr>
        <p:spPr>
          <a:xfrm>
            <a:off x="12833480" y="5737713"/>
            <a:ext cx="576943" cy="365125"/>
          </a:xfrm>
          <a:prstGeom prst="rect">
            <a:avLst/>
          </a:prstGeom>
        </p:spPr>
        <p:txBody>
          <a:bodyPr vert="horz" wrap="none" lIns="72000" tIns="72000" rIns="72000" bIns="72000" rtlCol="0" anchor="ctr"/>
          <a:lstStyle>
            <a:defPPr>
              <a:defRPr lang="en-US"/>
            </a:defPPr>
            <a:lvl1pPr marL="0" algn="ctr" defTabSz="457200" rtl="0" eaLnBrk="1" latinLnBrk="0" hangingPunct="1">
              <a:defRPr sz="11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28D779-26CF-48CC-83DD-609F16CD8116}" type="slidenum">
              <a:rPr lang="fr-FR"/>
              <a:pPr/>
              <a:t>23</a:t>
            </a:fld>
            <a:endParaRPr lang="fr-FR" dirty="0"/>
          </a:p>
        </p:txBody>
      </p:sp>
      <p:pic>
        <p:nvPicPr>
          <p:cNvPr id="2" name="Image 1">
            <a:extLst>
              <a:ext uri="{FF2B5EF4-FFF2-40B4-BE49-F238E27FC236}">
                <a16:creationId xmlns:a16="http://schemas.microsoft.com/office/drawing/2014/main" id="{3AB10270-D8A8-DE25-CCD6-B167F962E1DC}"/>
              </a:ext>
            </a:extLst>
          </p:cNvPr>
          <p:cNvPicPr>
            <a:picLocks noChangeAspect="1"/>
          </p:cNvPicPr>
          <p:nvPr/>
        </p:nvPicPr>
        <p:blipFill rotWithShape="1">
          <a:blip r:embed="rId4">
            <a:extLst>
              <a:ext uri="{28A0092B-C50C-407E-A947-70E740481C1C}">
                <a14:useLocalDpi xmlns:a14="http://schemas.microsoft.com/office/drawing/2010/main" val="0"/>
              </a:ext>
            </a:extLst>
          </a:blip>
          <a:srcRect l="56408"/>
          <a:stretch/>
        </p:blipFill>
        <p:spPr>
          <a:xfrm>
            <a:off x="11401230" y="47721"/>
            <a:ext cx="474819" cy="588769"/>
          </a:xfrm>
          <a:prstGeom prst="rect">
            <a:avLst/>
          </a:prstGeom>
        </p:spPr>
      </p:pic>
      <p:sp>
        <p:nvSpPr>
          <p:cNvPr id="26" name="ZoneTexte 25">
            <a:extLst>
              <a:ext uri="{FF2B5EF4-FFF2-40B4-BE49-F238E27FC236}">
                <a16:creationId xmlns:a16="http://schemas.microsoft.com/office/drawing/2014/main" id="{0930F188-C2A2-93A1-6F87-85B4D30219F3}"/>
              </a:ext>
            </a:extLst>
          </p:cNvPr>
          <p:cNvSpPr txBox="1"/>
          <p:nvPr/>
        </p:nvSpPr>
        <p:spPr>
          <a:xfrm>
            <a:off x="3333644" y="47721"/>
            <a:ext cx="3363202" cy="523220"/>
          </a:xfrm>
          <a:prstGeom prst="rect">
            <a:avLst/>
          </a:prstGeom>
          <a:noFill/>
        </p:spPr>
        <p:txBody>
          <a:bodyPr wrap="square" rtlCol="0">
            <a:spAutoFit/>
          </a:bodyPr>
          <a:lstStyle/>
          <a:p>
            <a:pPr algn="ctr"/>
            <a:r>
              <a:rPr lang="fr-FR" sz="2800" b="1" dirty="0">
                <a:solidFill>
                  <a:srgbClr val="0070C0"/>
                </a:solidFill>
              </a:rPr>
              <a:t>Aléas étudiés</a:t>
            </a:r>
          </a:p>
        </p:txBody>
      </p:sp>
      <p:pic>
        <p:nvPicPr>
          <p:cNvPr id="5" name="Image 4">
            <a:extLst>
              <a:ext uri="{FF2B5EF4-FFF2-40B4-BE49-F238E27FC236}">
                <a16:creationId xmlns:a16="http://schemas.microsoft.com/office/drawing/2014/main" id="{2F57755F-41C5-B6F6-1217-968E88C0917E}"/>
              </a:ext>
            </a:extLst>
          </p:cNvPr>
          <p:cNvPicPr>
            <a:picLocks noChangeAspect="1"/>
          </p:cNvPicPr>
          <p:nvPr/>
        </p:nvPicPr>
        <p:blipFill>
          <a:blip r:embed="rId5"/>
          <a:stretch/>
        </p:blipFill>
        <p:spPr bwMode="auto">
          <a:xfrm>
            <a:off x="0" y="7142"/>
            <a:ext cx="2691161" cy="765470"/>
          </a:xfrm>
          <a:prstGeom prst="rect">
            <a:avLst/>
          </a:prstGeom>
        </p:spPr>
      </p:pic>
    </p:spTree>
    <p:extLst>
      <p:ext uri="{BB962C8B-B14F-4D97-AF65-F5344CB8AC3E}">
        <p14:creationId xmlns:p14="http://schemas.microsoft.com/office/powerpoint/2010/main" val="314163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P spid="11" grpId="0"/>
      <p:bldP spid="12" grpId="0"/>
      <p:bldP spid="13" grpId="0"/>
      <p:bldP spid="14"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 name="Titre 1"/>
          <p:cNvSpPr txBox="1"/>
          <p:nvPr/>
        </p:nvSpPr>
        <p:spPr bwMode="auto">
          <a:xfrm>
            <a:off x="3850637" y="259855"/>
            <a:ext cx="4490725" cy="593675"/>
          </a:xfrm>
          <a:prstGeom prst="rect">
            <a:avLst/>
          </a:prstGeom>
        </p:spPr>
        <p:txBody>
          <a:bodyPr vert="horz" lIns="91440" tIns="45720" rIns="91440" bIns="45720" rtlCol="0" anchor="t">
            <a:normAutofit/>
          </a:bodyPr>
          <a:lstStyle>
            <a:lvl1pPr algn="ctr" defTabSz="914400">
              <a:lnSpc>
                <a:spcPct val="90000"/>
              </a:lnSpc>
              <a:spcBef>
                <a:spcPts val="0"/>
              </a:spcBef>
              <a:buNone/>
              <a:defRPr sz="6000">
                <a:solidFill>
                  <a:schemeClr val="tx1"/>
                </a:solidFill>
                <a:latin typeface="+mj-lt"/>
                <a:ea typeface="+mj-ea"/>
                <a:cs typeface="+mj-cs"/>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0070C0"/>
                </a:solidFill>
                <a:effectLst/>
                <a:uLnTx/>
                <a:uFillTx/>
                <a:latin typeface="+mn-lt"/>
                <a:cs typeface="Arial"/>
              </a:rPr>
              <a:t>Aléas climatiques étudiés</a:t>
            </a:r>
          </a:p>
        </p:txBody>
      </p:sp>
      <p:graphicFrame>
        <p:nvGraphicFramePr>
          <p:cNvPr id="2" name="Tableau 17"/>
          <p:cNvGraphicFramePr>
            <a:graphicFrameLocks/>
          </p:cNvGraphicFramePr>
          <p:nvPr>
            <p:extLst>
              <p:ext uri="{D42A27DB-BD31-4B8C-83A1-F6EECF244321}">
                <p14:modId xmlns:p14="http://schemas.microsoft.com/office/powerpoint/2010/main" val="2923308549"/>
              </p:ext>
            </p:extLst>
          </p:nvPr>
        </p:nvGraphicFramePr>
        <p:xfrm>
          <a:off x="6305006" y="1574174"/>
          <a:ext cx="5608382" cy="4406624"/>
        </p:xfrm>
        <a:graphic>
          <a:graphicData uri="http://schemas.openxmlformats.org/drawingml/2006/table">
            <a:tbl>
              <a:tblPr>
                <a:tableStyleId>{72833802-FEF1-4C79-8D5D-14CF1EAF98D9}</a:tableStyleId>
              </a:tblPr>
              <a:tblGrid>
                <a:gridCol w="5608382">
                  <a:extLst>
                    <a:ext uri="{9D8B030D-6E8A-4147-A177-3AD203B41FA5}">
                      <a16:colId xmlns:a16="http://schemas.microsoft.com/office/drawing/2014/main" val="20000"/>
                    </a:ext>
                  </a:extLst>
                </a:gridCol>
              </a:tblGrid>
              <a:tr h="706782">
                <a:tc>
                  <a:txBody>
                    <a:bodyPr/>
                    <a:lstStyle/>
                    <a:p>
                      <a:pPr marL="285750" indent="-285750" algn="just">
                        <a:lnSpc>
                          <a:spcPct val="100000"/>
                        </a:lnSpc>
                        <a:buFont typeface="Wingdings" panose="05000000000000000000" pitchFamily="2" charset="2"/>
                        <a:buChar char="§"/>
                        <a:defRPr/>
                      </a:pPr>
                      <a:endParaRPr lang="fr-FR" sz="2000" dirty="0">
                        <a:solidFill>
                          <a:schemeClr val="tx2"/>
                        </a:solidFill>
                        <a:latin typeface="+mn-lt"/>
                      </a:endParaRPr>
                    </a:p>
                  </a:txBody>
                  <a:tcPr marL="66674" marR="66674" marT="66674" marB="66674"/>
                </a:tc>
                <a:extLst>
                  <a:ext uri="{0D108BD9-81ED-4DB2-BD59-A6C34878D82A}">
                    <a16:rowId xmlns:a16="http://schemas.microsoft.com/office/drawing/2014/main" val="10000"/>
                  </a:ext>
                </a:extLst>
              </a:tr>
              <a:tr h="422489">
                <a:tc>
                  <a:txBody>
                    <a:bodyPr/>
                    <a:lstStyle/>
                    <a:p>
                      <a:pPr marL="285750" indent="-285750" algn="just">
                        <a:lnSpc>
                          <a:spcPct val="100000"/>
                        </a:lnSpc>
                        <a:buFont typeface="Wingdings" panose="05000000000000000000" pitchFamily="2" charset="2"/>
                        <a:buChar char="§"/>
                        <a:defRPr/>
                      </a:pPr>
                      <a:endParaRPr lang="fr-FR" sz="2000" dirty="0">
                        <a:solidFill>
                          <a:schemeClr val="tx2"/>
                        </a:solidFill>
                        <a:latin typeface="+mn-lt"/>
                      </a:endParaRPr>
                    </a:p>
                  </a:txBody>
                  <a:tcPr marL="66674" marR="66674" marT="66674" marB="66674"/>
                </a:tc>
                <a:extLst>
                  <a:ext uri="{0D108BD9-81ED-4DB2-BD59-A6C34878D82A}">
                    <a16:rowId xmlns:a16="http://schemas.microsoft.com/office/drawing/2014/main" val="10001"/>
                  </a:ext>
                </a:extLst>
              </a:tr>
              <a:tr h="422489">
                <a:tc>
                  <a:txBody>
                    <a:bodyPr/>
                    <a:lstStyle/>
                    <a:p>
                      <a:pPr marL="285750" indent="-285750" algn="just" defTabSz="914400">
                        <a:lnSpc>
                          <a:spcPct val="100000"/>
                        </a:lnSpc>
                        <a:buFont typeface="Wingdings" panose="05000000000000000000" pitchFamily="2" charset="2"/>
                        <a:buChar char="§"/>
                        <a:defRPr/>
                      </a:pPr>
                      <a:endParaRPr sz="2000" dirty="0">
                        <a:solidFill>
                          <a:schemeClr val="tx2"/>
                        </a:solidFill>
                        <a:latin typeface="+mn-lt"/>
                        <a:ea typeface="+mn-ea"/>
                        <a:cs typeface="+mn-cs"/>
                      </a:endParaRPr>
                    </a:p>
                  </a:txBody>
                  <a:tcPr marL="66674" marR="66674" marT="66674" marB="66674"/>
                </a:tc>
                <a:extLst>
                  <a:ext uri="{0D108BD9-81ED-4DB2-BD59-A6C34878D82A}">
                    <a16:rowId xmlns:a16="http://schemas.microsoft.com/office/drawing/2014/main" val="10002"/>
                  </a:ext>
                </a:extLst>
              </a:tr>
              <a:tr h="422489">
                <a:tc>
                  <a:txBody>
                    <a:bodyPr/>
                    <a:lstStyle/>
                    <a:p>
                      <a:pPr marL="285750" indent="-285750" algn="just" defTabSz="914400">
                        <a:lnSpc>
                          <a:spcPct val="100000"/>
                        </a:lnSpc>
                        <a:buFont typeface="Wingdings" panose="05000000000000000000" pitchFamily="2" charset="2"/>
                        <a:buChar char="§"/>
                        <a:defRPr/>
                      </a:pPr>
                      <a:endParaRPr sz="2000" dirty="0">
                        <a:solidFill>
                          <a:schemeClr val="tx2"/>
                        </a:solidFill>
                        <a:latin typeface="+mn-lt"/>
                        <a:ea typeface="+mn-ea"/>
                        <a:cs typeface="+mn-cs"/>
                      </a:endParaRPr>
                    </a:p>
                  </a:txBody>
                  <a:tcPr marL="66674" marR="66674" marT="66674" marB="66674"/>
                </a:tc>
                <a:extLst>
                  <a:ext uri="{0D108BD9-81ED-4DB2-BD59-A6C34878D82A}">
                    <a16:rowId xmlns:a16="http://schemas.microsoft.com/office/drawing/2014/main" val="10003"/>
                  </a:ext>
                </a:extLst>
              </a:tr>
              <a:tr h="2385398">
                <a:tc>
                  <a:txBody>
                    <a:bodyPr/>
                    <a:lstStyle/>
                    <a:p>
                      <a:pPr marL="285750" indent="-285750" algn="just">
                        <a:lnSpc>
                          <a:spcPct val="100000"/>
                        </a:lnSpc>
                        <a:buFont typeface="Wingdings" panose="05000000000000000000" pitchFamily="2" charset="2"/>
                        <a:buChar char="§"/>
                        <a:defRPr/>
                      </a:pPr>
                      <a:endParaRPr sz="2000" dirty="0">
                        <a:solidFill>
                          <a:schemeClr val="tx2"/>
                        </a:solidFill>
                        <a:latin typeface="+mn-lt"/>
                        <a:ea typeface="+mn-ea"/>
                        <a:cs typeface="+mn-cs"/>
                      </a:endParaRPr>
                    </a:p>
                  </a:txBody>
                  <a:tcPr marL="66674" marR="66674" marT="66674" marB="66674"/>
                </a:tc>
                <a:extLst>
                  <a:ext uri="{0D108BD9-81ED-4DB2-BD59-A6C34878D82A}">
                    <a16:rowId xmlns:a16="http://schemas.microsoft.com/office/drawing/2014/main" val="10004"/>
                  </a:ext>
                </a:extLst>
              </a:tr>
            </a:tbl>
          </a:graphicData>
        </a:graphic>
      </p:graphicFrame>
      <p:sp>
        <p:nvSpPr>
          <p:cNvPr id="26" name="ZoneTexte 23"/>
          <p:cNvSpPr txBox="1"/>
          <p:nvPr/>
        </p:nvSpPr>
        <p:spPr bwMode="auto">
          <a:xfrm>
            <a:off x="165988" y="1007320"/>
            <a:ext cx="6094378" cy="52321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chemeClr val="accent1"/>
                </a:solidFill>
                <a:effectLst/>
                <a:uLnTx/>
                <a:uFillTx/>
                <a:latin typeface="Calibri"/>
                <a:cs typeface="Arial"/>
              </a:rPr>
              <a:t>Évolutions tendancielles</a:t>
            </a:r>
            <a:endParaRPr kumimoji="0" sz="1800" b="0" i="0" u="none" strike="noStrike" kern="0" cap="none" spc="0" normalizeH="0" baseline="0" noProof="0" dirty="0">
              <a:ln>
                <a:noFill/>
              </a:ln>
              <a:solidFill>
                <a:schemeClr val="accent1"/>
              </a:solidFill>
              <a:effectLst/>
              <a:uLnTx/>
              <a:uFillTx/>
              <a:latin typeface="Calibri"/>
              <a:cs typeface="Arial"/>
            </a:endParaRPr>
          </a:p>
        </p:txBody>
      </p:sp>
      <p:graphicFrame>
        <p:nvGraphicFramePr>
          <p:cNvPr id="46" name="Tableau 18"/>
          <p:cNvGraphicFramePr>
            <a:graphicFrameLocks/>
          </p:cNvGraphicFramePr>
          <p:nvPr>
            <p:extLst>
              <p:ext uri="{D42A27DB-BD31-4B8C-83A1-F6EECF244321}">
                <p14:modId xmlns:p14="http://schemas.microsoft.com/office/powerpoint/2010/main" val="82495631"/>
              </p:ext>
            </p:extLst>
          </p:nvPr>
        </p:nvGraphicFramePr>
        <p:xfrm>
          <a:off x="319596" y="1574173"/>
          <a:ext cx="5563397" cy="4359647"/>
        </p:xfrm>
        <a:graphic>
          <a:graphicData uri="http://schemas.openxmlformats.org/drawingml/2006/table">
            <a:tbl>
              <a:tblPr>
                <a:tableStyleId>{72833802-FEF1-4C79-8D5D-14CF1EAF98D9}</a:tableStyleId>
              </a:tblPr>
              <a:tblGrid>
                <a:gridCol w="5563397">
                  <a:extLst>
                    <a:ext uri="{9D8B030D-6E8A-4147-A177-3AD203B41FA5}">
                      <a16:colId xmlns:a16="http://schemas.microsoft.com/office/drawing/2014/main" val="20000"/>
                    </a:ext>
                  </a:extLst>
                </a:gridCol>
              </a:tblGrid>
              <a:tr h="674347">
                <a:tc>
                  <a:txBody>
                    <a:bodyPr/>
                    <a:lstStyle/>
                    <a:p>
                      <a:pPr marL="285750" indent="-285750" algn="l">
                        <a:lnSpc>
                          <a:spcPct val="150000"/>
                        </a:lnSpc>
                        <a:buFont typeface="Wingdings" panose="05000000000000000000" pitchFamily="2" charset="2"/>
                        <a:buChar char="§"/>
                        <a:defRPr/>
                      </a:pPr>
                      <a:endParaRPr lang="fr-FR" sz="2000" b="0" dirty="0">
                        <a:solidFill>
                          <a:srgbClr val="484D7A"/>
                        </a:solidFill>
                        <a:latin typeface="Arial"/>
                      </a:endParaRPr>
                    </a:p>
                  </a:txBody>
                  <a:tcPr marL="66674" marR="66674" marT="66674" marB="66674"/>
                </a:tc>
                <a:extLst>
                  <a:ext uri="{0D108BD9-81ED-4DB2-BD59-A6C34878D82A}">
                    <a16:rowId xmlns:a16="http://schemas.microsoft.com/office/drawing/2014/main" val="10000"/>
                  </a:ext>
                </a:extLst>
              </a:tr>
              <a:tr h="674347">
                <a:tc>
                  <a:txBody>
                    <a:bodyPr/>
                    <a:lstStyle/>
                    <a:p>
                      <a:pPr marL="285750" indent="-285750" algn="l">
                        <a:lnSpc>
                          <a:spcPct val="150000"/>
                        </a:lnSpc>
                        <a:buFont typeface="Wingdings" panose="05000000000000000000" pitchFamily="2" charset="2"/>
                        <a:buChar char="§"/>
                        <a:defRPr/>
                      </a:pPr>
                      <a:endParaRPr lang="fr-FR" sz="2000" dirty="0">
                        <a:solidFill>
                          <a:srgbClr val="484D7A"/>
                        </a:solidFill>
                        <a:latin typeface="Arial"/>
                      </a:endParaRPr>
                    </a:p>
                  </a:txBody>
                  <a:tcPr marL="66674" marR="66674" marT="66674" marB="66674"/>
                </a:tc>
                <a:extLst>
                  <a:ext uri="{0D108BD9-81ED-4DB2-BD59-A6C34878D82A}">
                    <a16:rowId xmlns:a16="http://schemas.microsoft.com/office/drawing/2014/main" val="10001"/>
                  </a:ext>
                </a:extLst>
              </a:tr>
              <a:tr h="675456">
                <a:tc>
                  <a:txBody>
                    <a:bodyPr/>
                    <a:lstStyle/>
                    <a:p>
                      <a:pPr marL="285750" indent="-285750" algn="l">
                        <a:lnSpc>
                          <a:spcPct val="150000"/>
                        </a:lnSpc>
                        <a:buFont typeface="Wingdings" panose="05000000000000000000" pitchFamily="2" charset="2"/>
                        <a:buChar char="§"/>
                        <a:defRPr/>
                      </a:pPr>
                      <a:endParaRPr sz="2000" dirty="0"/>
                    </a:p>
                  </a:txBody>
                  <a:tcPr marL="66674" marR="66674" marT="66674" marB="66674"/>
                </a:tc>
                <a:extLst>
                  <a:ext uri="{0D108BD9-81ED-4DB2-BD59-A6C34878D82A}">
                    <a16:rowId xmlns:a16="http://schemas.microsoft.com/office/drawing/2014/main" val="10002"/>
                  </a:ext>
                </a:extLst>
              </a:tr>
              <a:tr h="2335497">
                <a:tc>
                  <a:txBody>
                    <a:bodyPr/>
                    <a:lstStyle/>
                    <a:p>
                      <a:pPr marL="285750" indent="-285750" algn="l">
                        <a:lnSpc>
                          <a:spcPct val="150000"/>
                        </a:lnSpc>
                        <a:buFont typeface="Wingdings" panose="05000000000000000000" pitchFamily="2" charset="2"/>
                        <a:buChar char="§"/>
                        <a:defRPr/>
                      </a:pPr>
                      <a:endParaRPr sz="2000" dirty="0"/>
                    </a:p>
                  </a:txBody>
                  <a:tcPr marL="66674" marR="66674" marT="66674" marB="66674"/>
                </a:tc>
                <a:extLst>
                  <a:ext uri="{0D108BD9-81ED-4DB2-BD59-A6C34878D82A}">
                    <a16:rowId xmlns:a16="http://schemas.microsoft.com/office/drawing/2014/main" val="10003"/>
                  </a:ext>
                </a:extLst>
              </a:tr>
            </a:tbl>
          </a:graphicData>
        </a:graphic>
      </p:graphicFrame>
      <p:sp>
        <p:nvSpPr>
          <p:cNvPr id="3" name="ZoneTexte 2"/>
          <p:cNvSpPr txBox="1"/>
          <p:nvPr/>
        </p:nvSpPr>
        <p:spPr bwMode="auto">
          <a:xfrm>
            <a:off x="625642" y="6019860"/>
            <a:ext cx="11129211" cy="707886"/>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000" b="1" kern="0" dirty="0">
                <a:solidFill>
                  <a:schemeClr val="bg1"/>
                </a:solidFill>
                <a:latin typeface="Calibri"/>
                <a:cs typeface="Arial"/>
              </a:rPr>
              <a:t>I</a:t>
            </a:r>
            <a:r>
              <a:rPr kumimoji="0" lang="fr-FR" sz="2000" b="1" i="0" u="none" strike="noStrike" kern="0" cap="none" spc="0" normalizeH="0" baseline="0" noProof="0" dirty="0">
                <a:ln>
                  <a:noFill/>
                </a:ln>
                <a:solidFill>
                  <a:schemeClr val="bg1"/>
                </a:solidFill>
                <a:effectLst/>
                <a:uLnTx/>
                <a:uFillTx/>
                <a:latin typeface="Calibri"/>
                <a:cs typeface="Arial"/>
              </a:rPr>
              <a:t>dentification d’indicateurs</a:t>
            </a:r>
            <a:r>
              <a:rPr lang="fr-FR" sz="2000" b="1" kern="0" dirty="0">
                <a:solidFill>
                  <a:schemeClr val="bg1"/>
                </a:solidFill>
                <a:latin typeface="Calibri"/>
                <a:cs typeface="Arial"/>
              </a:rPr>
              <a:t> à partir desquels les infrastructures peuvent être impactés et </a:t>
            </a:r>
            <a:br>
              <a:rPr lang="fr-FR" sz="2000" b="1" kern="0" dirty="0">
                <a:solidFill>
                  <a:schemeClr val="bg1"/>
                </a:solidFill>
                <a:latin typeface="Calibri"/>
                <a:cs typeface="Arial"/>
              </a:rPr>
            </a:br>
            <a:r>
              <a:rPr kumimoji="0" lang="fr-FR" sz="2000" b="1" i="0" u="none" strike="noStrike" kern="0" cap="none" spc="0" normalizeH="0" baseline="0" noProof="0" dirty="0">
                <a:ln>
                  <a:noFill/>
                </a:ln>
                <a:solidFill>
                  <a:schemeClr val="bg1"/>
                </a:solidFill>
                <a:effectLst/>
                <a:uLnTx/>
                <a:uFillTx/>
                <a:latin typeface="Calibri"/>
                <a:cs typeface="Arial"/>
              </a:rPr>
              <a:t>de seuils à partir desquels le</a:t>
            </a:r>
            <a:r>
              <a:rPr lang="fr-FR" sz="2000" b="1" kern="0" dirty="0">
                <a:solidFill>
                  <a:schemeClr val="bg1"/>
                </a:solidFill>
                <a:latin typeface="Calibri"/>
                <a:cs typeface="Arial"/>
              </a:rPr>
              <a:t>s services de transport</a:t>
            </a:r>
            <a:r>
              <a:rPr kumimoji="0" lang="fr-FR" sz="2000" b="1" i="0" u="none" strike="noStrike" kern="0" cap="none" spc="0" normalizeH="0" baseline="0" noProof="0" dirty="0">
                <a:ln>
                  <a:noFill/>
                </a:ln>
                <a:solidFill>
                  <a:schemeClr val="bg1"/>
                </a:solidFill>
                <a:effectLst/>
                <a:uLnTx/>
                <a:uFillTx/>
                <a:latin typeface="Calibri"/>
                <a:cs typeface="Arial"/>
              </a:rPr>
              <a:t> </a:t>
            </a:r>
            <a:r>
              <a:rPr lang="fr-FR" sz="2000" b="1" kern="0" dirty="0">
                <a:solidFill>
                  <a:schemeClr val="bg1"/>
                </a:solidFill>
                <a:latin typeface="Calibri"/>
                <a:cs typeface="Arial"/>
              </a:rPr>
              <a:t>peuvent être</a:t>
            </a:r>
            <a:r>
              <a:rPr kumimoji="0" lang="fr-FR" sz="2000" b="1" i="0" u="none" strike="noStrike" kern="0" cap="none" spc="0" normalizeH="0" baseline="0" noProof="0" dirty="0">
                <a:ln>
                  <a:noFill/>
                </a:ln>
                <a:solidFill>
                  <a:schemeClr val="bg1"/>
                </a:solidFill>
                <a:effectLst/>
                <a:uLnTx/>
                <a:uFillTx/>
                <a:latin typeface="Calibri"/>
                <a:cs typeface="Arial"/>
              </a:rPr>
              <a:t> dégradés</a:t>
            </a:r>
            <a:endParaRPr kumimoji="0" sz="2000" b="1" i="0" u="none" strike="noStrike" kern="0" cap="none" spc="0" normalizeH="0" baseline="0" noProof="0" dirty="0">
              <a:ln>
                <a:noFill/>
              </a:ln>
              <a:solidFill>
                <a:schemeClr val="bg1"/>
              </a:solidFill>
              <a:effectLst/>
              <a:uLnTx/>
              <a:uFillTx/>
              <a:latin typeface="Calibri"/>
              <a:cs typeface="Arial"/>
            </a:endParaRPr>
          </a:p>
        </p:txBody>
      </p:sp>
      <p:sp>
        <p:nvSpPr>
          <p:cNvPr id="37" name="ZoneTexte 23"/>
          <p:cNvSpPr txBox="1"/>
          <p:nvPr/>
        </p:nvSpPr>
        <p:spPr bwMode="auto">
          <a:xfrm>
            <a:off x="6172707" y="1039424"/>
            <a:ext cx="6094378" cy="52321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chemeClr val="accent1"/>
                </a:solidFill>
                <a:effectLst/>
                <a:uLnTx/>
                <a:uFillTx/>
                <a:latin typeface="Calibri"/>
                <a:cs typeface="Arial"/>
              </a:rPr>
              <a:t>Extrêmes</a:t>
            </a:r>
            <a:endParaRPr kumimoji="0" sz="1800" b="0" i="0" u="none" strike="noStrike" kern="0" cap="none" spc="0" normalizeH="0" baseline="0" noProof="0" dirty="0">
              <a:ln>
                <a:noFill/>
              </a:ln>
              <a:solidFill>
                <a:schemeClr val="accent1"/>
              </a:solidFill>
              <a:effectLst/>
              <a:uLnTx/>
              <a:uFillTx/>
              <a:latin typeface="Calibri"/>
              <a:cs typeface="Arial"/>
            </a:endParaRPr>
          </a:p>
        </p:txBody>
      </p:sp>
      <p:sp>
        <p:nvSpPr>
          <p:cNvPr id="5" name="Flèche : droite 4">
            <a:extLst>
              <a:ext uri="{FF2B5EF4-FFF2-40B4-BE49-F238E27FC236}">
                <a16:creationId xmlns:a16="http://schemas.microsoft.com/office/drawing/2014/main" id="{AE88ACB4-4FF2-1D03-2815-DD5D1346F355}"/>
              </a:ext>
            </a:extLst>
          </p:cNvPr>
          <p:cNvSpPr/>
          <p:nvPr/>
        </p:nvSpPr>
        <p:spPr>
          <a:xfrm>
            <a:off x="1060736" y="6106843"/>
            <a:ext cx="308473" cy="26163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23555A05-2222-A9AF-7820-2982CF955486}"/>
              </a:ext>
            </a:extLst>
          </p:cNvPr>
          <p:cNvPicPr>
            <a:picLocks noChangeAspect="1"/>
          </p:cNvPicPr>
          <p:nvPr/>
        </p:nvPicPr>
        <p:blipFill>
          <a:blip r:embed="rId3"/>
          <a:stretch/>
        </p:blipFill>
        <p:spPr bwMode="auto">
          <a:xfrm>
            <a:off x="0" y="0"/>
            <a:ext cx="3416858" cy="1007320"/>
          </a:xfrm>
          <a:prstGeom prst="rect">
            <a:avLst/>
          </a:prstGeom>
        </p:spPr>
      </p:pic>
      <p:pic>
        <p:nvPicPr>
          <p:cNvPr id="6" name="Image 5">
            <a:extLst>
              <a:ext uri="{FF2B5EF4-FFF2-40B4-BE49-F238E27FC236}">
                <a16:creationId xmlns:a16="http://schemas.microsoft.com/office/drawing/2014/main" id="{9AD4C1D6-9463-46A0-0780-3A5666492D49}"/>
              </a:ext>
            </a:extLst>
          </p:cNvPr>
          <p:cNvPicPr>
            <a:picLocks noChangeAspect="1"/>
          </p:cNvPicPr>
          <p:nvPr/>
        </p:nvPicPr>
        <p:blipFill>
          <a:blip r:embed="rId4"/>
          <a:srcRect l="56408"/>
          <a:stretch/>
        </p:blipFill>
        <p:spPr bwMode="auto">
          <a:xfrm>
            <a:off x="11256264" y="83989"/>
            <a:ext cx="657124" cy="814824"/>
          </a:xfrm>
          <a:prstGeom prst="rect">
            <a:avLst/>
          </a:prstGeom>
        </p:spPr>
      </p:pic>
      <p:grpSp>
        <p:nvGrpSpPr>
          <p:cNvPr id="17" name="Groupe 16">
            <a:extLst>
              <a:ext uri="{FF2B5EF4-FFF2-40B4-BE49-F238E27FC236}">
                <a16:creationId xmlns:a16="http://schemas.microsoft.com/office/drawing/2014/main" id="{56598114-7596-C3CE-DC4D-8CCD78B6492F}"/>
              </a:ext>
            </a:extLst>
          </p:cNvPr>
          <p:cNvGrpSpPr/>
          <p:nvPr/>
        </p:nvGrpSpPr>
        <p:grpSpPr bwMode="auto">
          <a:xfrm>
            <a:off x="510981" y="1793306"/>
            <a:ext cx="1328969" cy="1291630"/>
            <a:chOff x="0" y="0"/>
            <a:chExt cx="1368108" cy="1505540"/>
          </a:xfrm>
        </p:grpSpPr>
        <p:pic>
          <p:nvPicPr>
            <p:cNvPr id="19" name="Image 18">
              <a:extLst>
                <a:ext uri="{FF2B5EF4-FFF2-40B4-BE49-F238E27FC236}">
                  <a16:creationId xmlns:a16="http://schemas.microsoft.com/office/drawing/2014/main" id="{C604568F-D665-75D5-A4BE-2D08376BAE55}"/>
                </a:ext>
              </a:extLst>
            </p:cNvPr>
            <p:cNvPicPr>
              <a:picLocks noChangeAspect="1"/>
            </p:cNvPicPr>
            <p:nvPr/>
          </p:nvPicPr>
          <p:blipFill>
            <a:blip r:embed="rId5">
              <a:duotone>
                <a:schemeClr val="accent2">
                  <a:shade val="45000"/>
                  <a:satMod val="135000"/>
                </a:schemeClr>
                <a:prstClr val="white"/>
              </a:duotone>
            </a:blip>
            <a:stretch/>
          </p:blipFill>
          <p:spPr bwMode="auto">
            <a:xfrm>
              <a:off x="194427" y="0"/>
              <a:ext cx="1011085" cy="954000"/>
            </a:xfrm>
            <a:prstGeom prst="rect">
              <a:avLst/>
            </a:prstGeom>
          </p:spPr>
        </p:pic>
        <p:sp>
          <p:nvSpPr>
            <p:cNvPr id="20" name="ZoneTexte 19">
              <a:extLst>
                <a:ext uri="{FF2B5EF4-FFF2-40B4-BE49-F238E27FC236}">
                  <a16:creationId xmlns:a16="http://schemas.microsoft.com/office/drawing/2014/main" id="{1B16578E-B12F-36D1-8627-9B56BA643F28}"/>
                </a:ext>
              </a:extLst>
            </p:cNvPr>
            <p:cNvSpPr txBox="1"/>
            <p:nvPr/>
          </p:nvSpPr>
          <p:spPr bwMode="auto">
            <a:xfrm>
              <a:off x="0" y="895668"/>
              <a:ext cx="1368108" cy="609872"/>
            </a:xfrm>
            <a:prstGeom prst="rect">
              <a:avLst/>
            </a:prstGeom>
            <a:noFill/>
          </p:spPr>
          <p:txBody>
            <a:bodyPr wrap="square" rtlCol="0">
              <a:spAutoFit/>
            </a:bodyPr>
            <a:lstStyle/>
            <a:p>
              <a:pPr algn="ctr" defTabSz="913943">
                <a:buClr>
                  <a:srgbClr val="000000"/>
                </a:buClr>
                <a:defRPr/>
              </a:pPr>
              <a:r>
                <a:rPr lang="fr-FR" sz="1400" kern="0" dirty="0">
                  <a:solidFill>
                    <a:srgbClr val="000000"/>
                  </a:solidFill>
                  <a:latin typeface="Arial"/>
                  <a:cs typeface="Arial"/>
                </a:rPr>
                <a:t> </a:t>
              </a:r>
              <a:r>
                <a:rPr lang="fr-FR" sz="1400" b="1" kern="0" dirty="0">
                  <a:solidFill>
                    <a:srgbClr val="000000"/>
                  </a:solidFill>
                  <a:latin typeface="Arial"/>
                  <a:cs typeface="Arial"/>
                </a:rPr>
                <a:t>Hausse des températures</a:t>
              </a:r>
              <a:endParaRPr sz="1400" b="1" kern="0" dirty="0">
                <a:solidFill>
                  <a:srgbClr val="000000"/>
                </a:solidFill>
                <a:latin typeface="Arial"/>
                <a:cs typeface="Arial"/>
              </a:endParaRPr>
            </a:p>
          </p:txBody>
        </p:sp>
      </p:grpSp>
      <p:grpSp>
        <p:nvGrpSpPr>
          <p:cNvPr id="21" name="Groupe 20">
            <a:extLst>
              <a:ext uri="{FF2B5EF4-FFF2-40B4-BE49-F238E27FC236}">
                <a16:creationId xmlns:a16="http://schemas.microsoft.com/office/drawing/2014/main" id="{E5087D36-A5DD-F94B-4A99-CBA22DC062F0}"/>
              </a:ext>
            </a:extLst>
          </p:cNvPr>
          <p:cNvGrpSpPr/>
          <p:nvPr/>
        </p:nvGrpSpPr>
        <p:grpSpPr bwMode="auto">
          <a:xfrm>
            <a:off x="2407242" y="1733905"/>
            <a:ext cx="1407313" cy="1537964"/>
            <a:chOff x="0" y="0"/>
            <a:chExt cx="1374588" cy="1686244"/>
          </a:xfrm>
        </p:grpSpPr>
        <p:pic>
          <p:nvPicPr>
            <p:cNvPr id="22" name="Image 21">
              <a:extLst>
                <a:ext uri="{FF2B5EF4-FFF2-40B4-BE49-F238E27FC236}">
                  <a16:creationId xmlns:a16="http://schemas.microsoft.com/office/drawing/2014/main" id="{21742289-F21D-83B7-5737-C07F8F439A6E}"/>
                </a:ext>
              </a:extLst>
            </p:cNvPr>
            <p:cNvPicPr>
              <a:picLocks noChangeAspect="1"/>
            </p:cNvPicPr>
            <p:nvPr/>
          </p:nvPicPr>
          <p:blipFill>
            <a:blip r:embed="rId6">
              <a:duotone>
                <a:schemeClr val="accent2">
                  <a:shade val="45000"/>
                  <a:satMod val="135000"/>
                </a:schemeClr>
                <a:prstClr val="white"/>
              </a:duotone>
            </a:blip>
            <a:stretch/>
          </p:blipFill>
          <p:spPr bwMode="auto">
            <a:xfrm>
              <a:off x="247914" y="0"/>
              <a:ext cx="864000" cy="954000"/>
            </a:xfrm>
            <a:prstGeom prst="rect">
              <a:avLst/>
            </a:prstGeom>
          </p:spPr>
        </p:pic>
        <p:sp>
          <p:nvSpPr>
            <p:cNvPr id="23" name="ZoneTexte 22">
              <a:extLst>
                <a:ext uri="{FF2B5EF4-FFF2-40B4-BE49-F238E27FC236}">
                  <a16:creationId xmlns:a16="http://schemas.microsoft.com/office/drawing/2014/main" id="{842E1908-37C8-F8C3-80D3-5D2D6C8393C9}"/>
                </a:ext>
              </a:extLst>
            </p:cNvPr>
            <p:cNvSpPr txBox="1"/>
            <p:nvPr/>
          </p:nvSpPr>
          <p:spPr bwMode="auto">
            <a:xfrm>
              <a:off x="0" y="876363"/>
              <a:ext cx="1374588" cy="809881"/>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Changement du régime des précipitations</a:t>
              </a:r>
              <a:endParaRPr sz="1400" b="1" kern="0" dirty="0">
                <a:solidFill>
                  <a:srgbClr val="000000"/>
                </a:solidFill>
                <a:latin typeface="Arial"/>
                <a:cs typeface="Arial"/>
              </a:endParaRPr>
            </a:p>
          </p:txBody>
        </p:sp>
      </p:grpSp>
      <p:pic>
        <p:nvPicPr>
          <p:cNvPr id="24" name="Image 23">
            <a:extLst>
              <a:ext uri="{FF2B5EF4-FFF2-40B4-BE49-F238E27FC236}">
                <a16:creationId xmlns:a16="http://schemas.microsoft.com/office/drawing/2014/main" id="{85CA0C8C-52C2-CFCE-8436-6E353AD1630E}"/>
              </a:ext>
            </a:extLst>
          </p:cNvPr>
          <p:cNvPicPr>
            <a:picLocks noChangeAspect="1"/>
          </p:cNvPicPr>
          <p:nvPr/>
        </p:nvPicPr>
        <p:blipFill>
          <a:blip r:embed="rId7">
            <a:duotone>
              <a:schemeClr val="accent2">
                <a:shade val="45000"/>
                <a:satMod val="135000"/>
              </a:schemeClr>
              <a:prstClr val="white"/>
            </a:duotone>
          </a:blip>
          <a:stretch/>
        </p:blipFill>
        <p:spPr bwMode="auto">
          <a:xfrm>
            <a:off x="4346436" y="1818120"/>
            <a:ext cx="728725" cy="743596"/>
          </a:xfrm>
          <a:prstGeom prst="ellipse">
            <a:avLst/>
          </a:prstGeom>
          <a:ln w="28575" cap="rnd">
            <a:solidFill>
              <a:schemeClr val="tx2"/>
            </a:solidFill>
          </a:ln>
          <a:effectLst/>
        </p:spPr>
      </p:pic>
      <p:sp>
        <p:nvSpPr>
          <p:cNvPr id="25" name="ZoneTexte 24">
            <a:extLst>
              <a:ext uri="{FF2B5EF4-FFF2-40B4-BE49-F238E27FC236}">
                <a16:creationId xmlns:a16="http://schemas.microsoft.com/office/drawing/2014/main" id="{26807F0C-89FA-6B86-9FDC-C9F079F9F777}"/>
              </a:ext>
            </a:extLst>
          </p:cNvPr>
          <p:cNvSpPr txBox="1"/>
          <p:nvPr/>
        </p:nvSpPr>
        <p:spPr bwMode="auto">
          <a:xfrm>
            <a:off x="3960798" y="2707821"/>
            <a:ext cx="1587182" cy="523220"/>
          </a:xfrm>
          <a:prstGeom prst="rect">
            <a:avLst/>
          </a:prstGeom>
          <a:noFill/>
          <a:ln>
            <a:noFill/>
          </a:ln>
        </p:spPr>
        <p:txBody>
          <a:bodyPr wrap="square" rtlCol="0">
            <a:spAutoFit/>
          </a:bodyPr>
          <a:lstStyle/>
          <a:p>
            <a:pPr algn="ctr" defTabSz="913943">
              <a:buClr>
                <a:srgbClr val="000000"/>
              </a:buClr>
              <a:defRPr/>
            </a:pPr>
            <a:r>
              <a:rPr lang="fr-FR" sz="1400" b="1" kern="0" dirty="0">
                <a:solidFill>
                  <a:srgbClr val="000000"/>
                </a:solidFill>
                <a:latin typeface="Arial"/>
                <a:cs typeface="Arial"/>
              </a:rPr>
              <a:t>Modification des régimes de vent</a:t>
            </a:r>
            <a:endParaRPr sz="1400" b="1" kern="0" dirty="0">
              <a:solidFill>
                <a:srgbClr val="000000"/>
              </a:solidFill>
              <a:latin typeface="Arial"/>
              <a:cs typeface="Arial"/>
            </a:endParaRPr>
          </a:p>
        </p:txBody>
      </p:sp>
      <p:grpSp>
        <p:nvGrpSpPr>
          <p:cNvPr id="27" name="Groupe 26">
            <a:extLst>
              <a:ext uri="{FF2B5EF4-FFF2-40B4-BE49-F238E27FC236}">
                <a16:creationId xmlns:a16="http://schemas.microsoft.com/office/drawing/2014/main" id="{EB643D66-5080-95FD-4756-9ACCE3C00175}"/>
              </a:ext>
            </a:extLst>
          </p:cNvPr>
          <p:cNvGrpSpPr/>
          <p:nvPr/>
        </p:nvGrpSpPr>
        <p:grpSpPr bwMode="auto">
          <a:xfrm>
            <a:off x="519095" y="3779240"/>
            <a:ext cx="1391756" cy="1530117"/>
            <a:chOff x="-445959" y="2197366"/>
            <a:chExt cx="1505262" cy="2251381"/>
          </a:xfrm>
        </p:grpSpPr>
        <p:pic>
          <p:nvPicPr>
            <p:cNvPr id="28" name="Image 27">
              <a:extLst>
                <a:ext uri="{FF2B5EF4-FFF2-40B4-BE49-F238E27FC236}">
                  <a16:creationId xmlns:a16="http://schemas.microsoft.com/office/drawing/2014/main" id="{60339C7F-F268-FA04-264D-54974BA44465}"/>
                </a:ext>
              </a:extLst>
            </p:cNvPr>
            <p:cNvPicPr>
              <a:picLocks noChangeAspect="1"/>
            </p:cNvPicPr>
            <p:nvPr/>
          </p:nvPicPr>
          <p:blipFill>
            <a:blip r:embed="rId8">
              <a:duotone>
                <a:schemeClr val="accent2">
                  <a:shade val="45000"/>
                  <a:satMod val="135000"/>
                </a:schemeClr>
                <a:prstClr val="white"/>
              </a:duotone>
            </a:blip>
            <a:stretch/>
          </p:blipFill>
          <p:spPr bwMode="auto">
            <a:xfrm>
              <a:off x="-297366" y="2197366"/>
              <a:ext cx="1156060" cy="1232297"/>
            </a:xfrm>
            <a:prstGeom prst="rect">
              <a:avLst/>
            </a:prstGeom>
          </p:spPr>
        </p:pic>
        <p:sp>
          <p:nvSpPr>
            <p:cNvPr id="29" name="ZoneTexte 28">
              <a:extLst>
                <a:ext uri="{FF2B5EF4-FFF2-40B4-BE49-F238E27FC236}">
                  <a16:creationId xmlns:a16="http://schemas.microsoft.com/office/drawing/2014/main" id="{1CFE101E-A616-9EBD-49EC-5A98267913F2}"/>
                </a:ext>
              </a:extLst>
            </p:cNvPr>
            <p:cNvSpPr txBox="1"/>
            <p:nvPr/>
          </p:nvSpPr>
          <p:spPr bwMode="auto">
            <a:xfrm>
              <a:off x="-445959" y="3044895"/>
              <a:ext cx="1505262" cy="1403852"/>
            </a:xfrm>
            <a:prstGeom prst="rect">
              <a:avLst/>
            </a:prstGeom>
            <a:noFill/>
          </p:spPr>
          <p:txBody>
            <a:bodyPr wrap="square" rtlCol="0">
              <a:spAutoFit/>
            </a:bodyPr>
            <a:lstStyle/>
            <a:p>
              <a:pPr algn="ctr" defTabSz="913943">
                <a:buClr>
                  <a:srgbClr val="000000"/>
                </a:buClr>
                <a:defRPr/>
              </a:pPr>
              <a:r>
                <a:rPr lang="fr-FR" sz="1400" kern="0" dirty="0">
                  <a:solidFill>
                    <a:srgbClr val="000000"/>
                  </a:solidFill>
                  <a:latin typeface="Arial"/>
                  <a:cs typeface="Arial"/>
                </a:rPr>
                <a:t> </a:t>
              </a:r>
              <a:r>
                <a:rPr lang="fr-FR" sz="1400" b="1" kern="0" dirty="0">
                  <a:solidFill>
                    <a:srgbClr val="000000"/>
                  </a:solidFill>
                  <a:latin typeface="Arial"/>
                  <a:cs typeface="Arial"/>
                </a:rPr>
                <a:t>Températures froides moins fréquentes</a:t>
              </a:r>
              <a:endParaRPr sz="1400" b="1" kern="0" dirty="0">
                <a:solidFill>
                  <a:srgbClr val="000000"/>
                </a:solidFill>
                <a:latin typeface="Arial"/>
                <a:cs typeface="Arial"/>
              </a:endParaRPr>
            </a:p>
          </p:txBody>
        </p:sp>
      </p:grpSp>
      <p:grpSp>
        <p:nvGrpSpPr>
          <p:cNvPr id="30" name="Groupe 29">
            <a:extLst>
              <a:ext uri="{FF2B5EF4-FFF2-40B4-BE49-F238E27FC236}">
                <a16:creationId xmlns:a16="http://schemas.microsoft.com/office/drawing/2014/main" id="{C0362322-67B3-5C6C-47CF-3127A11DB742}"/>
              </a:ext>
            </a:extLst>
          </p:cNvPr>
          <p:cNvGrpSpPr/>
          <p:nvPr/>
        </p:nvGrpSpPr>
        <p:grpSpPr bwMode="auto">
          <a:xfrm>
            <a:off x="2247738" y="3808212"/>
            <a:ext cx="1648045" cy="1363161"/>
            <a:chOff x="1366687" y="3009466"/>
            <a:chExt cx="1802032" cy="1445685"/>
          </a:xfrm>
        </p:grpSpPr>
        <p:pic>
          <p:nvPicPr>
            <p:cNvPr id="31" name="Image 30">
              <a:extLst>
                <a:ext uri="{FF2B5EF4-FFF2-40B4-BE49-F238E27FC236}">
                  <a16:creationId xmlns:a16="http://schemas.microsoft.com/office/drawing/2014/main" id="{FA15E93F-F56A-6925-5E17-D8085B26AE4A}"/>
                </a:ext>
              </a:extLst>
            </p:cNvPr>
            <p:cNvPicPr>
              <a:picLocks noChangeAspect="1"/>
            </p:cNvPicPr>
            <p:nvPr/>
          </p:nvPicPr>
          <p:blipFill>
            <a:blip r:embed="rId9">
              <a:duotone>
                <a:schemeClr val="accent2">
                  <a:shade val="45000"/>
                  <a:satMod val="135000"/>
                </a:schemeClr>
                <a:prstClr val="white"/>
              </a:duotone>
            </a:blip>
            <a:stretch/>
          </p:blipFill>
          <p:spPr bwMode="auto">
            <a:xfrm>
              <a:off x="1763703" y="3009466"/>
              <a:ext cx="1008000" cy="890790"/>
            </a:xfrm>
            <a:prstGeom prst="rect">
              <a:avLst/>
            </a:prstGeom>
          </p:spPr>
        </p:pic>
        <p:sp>
          <p:nvSpPr>
            <p:cNvPr id="32" name="ZoneTexte 31">
              <a:extLst>
                <a:ext uri="{FF2B5EF4-FFF2-40B4-BE49-F238E27FC236}">
                  <a16:creationId xmlns:a16="http://schemas.microsoft.com/office/drawing/2014/main" id="{8E45718A-BF03-C05E-4590-17C6CBD2F3F3}"/>
                </a:ext>
              </a:extLst>
            </p:cNvPr>
            <p:cNvSpPr txBox="1"/>
            <p:nvPr/>
          </p:nvSpPr>
          <p:spPr bwMode="auto">
            <a:xfrm>
              <a:off x="1366687" y="3900256"/>
              <a:ext cx="1802032" cy="554895"/>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Hausse du niveau marin</a:t>
              </a:r>
              <a:endParaRPr sz="1400" b="1" kern="0" dirty="0">
                <a:solidFill>
                  <a:srgbClr val="000000"/>
                </a:solidFill>
                <a:latin typeface="Arial"/>
                <a:cs typeface="Arial"/>
              </a:endParaRPr>
            </a:p>
          </p:txBody>
        </p:sp>
      </p:grpSp>
      <p:pic>
        <p:nvPicPr>
          <p:cNvPr id="33" name="Image 32">
            <a:extLst>
              <a:ext uri="{FF2B5EF4-FFF2-40B4-BE49-F238E27FC236}">
                <a16:creationId xmlns:a16="http://schemas.microsoft.com/office/drawing/2014/main" id="{8324BE0F-249F-B67C-6E40-F2029F3147AC}"/>
              </a:ext>
            </a:extLst>
          </p:cNvPr>
          <p:cNvPicPr>
            <a:picLocks noChangeAspect="1"/>
          </p:cNvPicPr>
          <p:nvPr/>
        </p:nvPicPr>
        <p:blipFill>
          <a:blip r:embed="rId10"/>
          <a:stretch/>
        </p:blipFill>
        <p:spPr bwMode="auto">
          <a:xfrm>
            <a:off x="4372248" y="3869725"/>
            <a:ext cx="714946" cy="730894"/>
          </a:xfrm>
          <a:prstGeom prst="ellipse">
            <a:avLst/>
          </a:prstGeom>
          <a:ln w="38100" cap="rnd">
            <a:solidFill>
              <a:schemeClr val="tx2"/>
            </a:solidFill>
          </a:ln>
          <a:effectLst/>
        </p:spPr>
      </p:pic>
      <p:sp>
        <p:nvSpPr>
          <p:cNvPr id="34" name="ZoneTexte 33">
            <a:extLst>
              <a:ext uri="{FF2B5EF4-FFF2-40B4-BE49-F238E27FC236}">
                <a16:creationId xmlns:a16="http://schemas.microsoft.com/office/drawing/2014/main" id="{CE88D781-8B84-3ECD-A22F-5211ABC9E7F1}"/>
              </a:ext>
            </a:extLst>
          </p:cNvPr>
          <p:cNvSpPr txBox="1"/>
          <p:nvPr/>
        </p:nvSpPr>
        <p:spPr bwMode="auto">
          <a:xfrm>
            <a:off x="3897031" y="4658509"/>
            <a:ext cx="1859922" cy="523220"/>
          </a:xfrm>
          <a:prstGeom prst="rect">
            <a:avLst/>
          </a:prstGeom>
          <a:noFill/>
          <a:ln>
            <a:noFill/>
          </a:ln>
        </p:spPr>
        <p:txBody>
          <a:bodyPr wrap="square" rtlCol="0">
            <a:spAutoFit/>
          </a:bodyPr>
          <a:lstStyle/>
          <a:p>
            <a:pPr algn="ctr" defTabSz="913943">
              <a:buClr>
                <a:srgbClr val="000000"/>
              </a:buClr>
              <a:defRPr/>
            </a:pPr>
            <a:r>
              <a:rPr lang="fr-FR" sz="1400" kern="0" dirty="0">
                <a:solidFill>
                  <a:srgbClr val="000000"/>
                </a:solidFill>
                <a:latin typeface="Arial"/>
                <a:cs typeface="Arial"/>
              </a:rPr>
              <a:t> </a:t>
            </a:r>
            <a:r>
              <a:rPr lang="fr-FR" sz="1400" b="1" kern="0" dirty="0">
                <a:solidFill>
                  <a:srgbClr val="000000"/>
                </a:solidFill>
                <a:latin typeface="Arial"/>
                <a:cs typeface="Arial"/>
              </a:rPr>
              <a:t>Humidité / Evapotranspiration</a:t>
            </a:r>
            <a:endParaRPr sz="1400" b="1" kern="0" dirty="0">
              <a:solidFill>
                <a:srgbClr val="000000"/>
              </a:solidFill>
              <a:latin typeface="Arial"/>
              <a:cs typeface="Arial"/>
            </a:endParaRPr>
          </a:p>
        </p:txBody>
      </p:sp>
      <p:grpSp>
        <p:nvGrpSpPr>
          <p:cNvPr id="35" name="Groupe 34">
            <a:extLst>
              <a:ext uri="{FF2B5EF4-FFF2-40B4-BE49-F238E27FC236}">
                <a16:creationId xmlns:a16="http://schemas.microsoft.com/office/drawing/2014/main" id="{DA3B7736-0535-714A-94F9-E792153AC0E4}"/>
              </a:ext>
            </a:extLst>
          </p:cNvPr>
          <p:cNvGrpSpPr/>
          <p:nvPr/>
        </p:nvGrpSpPr>
        <p:grpSpPr bwMode="auto">
          <a:xfrm>
            <a:off x="6450284" y="1793306"/>
            <a:ext cx="1118324" cy="954424"/>
            <a:chOff x="6534963" y="1962086"/>
            <a:chExt cx="1605547" cy="1465050"/>
          </a:xfrm>
        </p:grpSpPr>
        <p:pic>
          <p:nvPicPr>
            <p:cNvPr id="36" name="Image 35" descr="Une image contenant symbole, logo, Graphique, Emblème&#10;&#10;Description générée automatiquement">
              <a:extLst>
                <a:ext uri="{FF2B5EF4-FFF2-40B4-BE49-F238E27FC236}">
                  <a16:creationId xmlns:a16="http://schemas.microsoft.com/office/drawing/2014/main" id="{43664B00-137E-5F23-14E0-66FDFFE2AF45}"/>
                </a:ext>
              </a:extLst>
            </p:cNvPr>
            <p:cNvPicPr>
              <a:picLocks noChangeAspect="1"/>
            </p:cNvPicPr>
            <p:nvPr/>
          </p:nvPicPr>
          <p:blipFill>
            <a:blip r:embed="rId11"/>
            <a:stretch/>
          </p:blipFill>
          <p:spPr bwMode="auto">
            <a:xfrm>
              <a:off x="6698067" y="1962086"/>
              <a:ext cx="1152991" cy="1095818"/>
            </a:xfrm>
            <a:prstGeom prst="rect">
              <a:avLst/>
            </a:prstGeom>
          </p:spPr>
        </p:pic>
        <p:sp>
          <p:nvSpPr>
            <p:cNvPr id="38" name="ZoneTexte 37">
              <a:extLst>
                <a:ext uri="{FF2B5EF4-FFF2-40B4-BE49-F238E27FC236}">
                  <a16:creationId xmlns:a16="http://schemas.microsoft.com/office/drawing/2014/main" id="{D3AF3071-7E9E-F8DF-720D-45E10A693D89}"/>
                </a:ext>
              </a:extLst>
            </p:cNvPr>
            <p:cNvSpPr txBox="1"/>
            <p:nvPr/>
          </p:nvSpPr>
          <p:spPr bwMode="auto">
            <a:xfrm>
              <a:off x="6534963" y="2954695"/>
              <a:ext cx="1605547" cy="472441"/>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Inondation</a:t>
              </a:r>
              <a:endParaRPr sz="1400" b="1" kern="0" dirty="0">
                <a:solidFill>
                  <a:srgbClr val="000000"/>
                </a:solidFill>
                <a:latin typeface="Arial"/>
                <a:cs typeface="Arial"/>
              </a:endParaRPr>
            </a:p>
          </p:txBody>
        </p:sp>
      </p:grpSp>
      <p:grpSp>
        <p:nvGrpSpPr>
          <p:cNvPr id="39" name="Groupe 38">
            <a:extLst>
              <a:ext uri="{FF2B5EF4-FFF2-40B4-BE49-F238E27FC236}">
                <a16:creationId xmlns:a16="http://schemas.microsoft.com/office/drawing/2014/main" id="{00DA4C09-8FC4-6A76-08B7-D86DC68D7CE9}"/>
              </a:ext>
            </a:extLst>
          </p:cNvPr>
          <p:cNvGrpSpPr/>
          <p:nvPr/>
        </p:nvGrpSpPr>
        <p:grpSpPr bwMode="auto">
          <a:xfrm>
            <a:off x="8289103" y="1709757"/>
            <a:ext cx="1210101" cy="1028156"/>
            <a:chOff x="8501713" y="1809900"/>
            <a:chExt cx="1530728" cy="1458177"/>
          </a:xfrm>
        </p:grpSpPr>
        <p:pic>
          <p:nvPicPr>
            <p:cNvPr id="40" name="Image 39" descr="Une image contenant logo, symbole, Graphique, Police&#10;&#10;Description générée automatiquement">
              <a:extLst>
                <a:ext uri="{FF2B5EF4-FFF2-40B4-BE49-F238E27FC236}">
                  <a16:creationId xmlns:a16="http://schemas.microsoft.com/office/drawing/2014/main" id="{F4734346-B94A-23C3-6567-016AEFEC541F}"/>
                </a:ext>
              </a:extLst>
            </p:cNvPr>
            <p:cNvPicPr>
              <a:picLocks noChangeAspect="1"/>
            </p:cNvPicPr>
            <p:nvPr/>
          </p:nvPicPr>
          <p:blipFill>
            <a:blip r:embed="rId12"/>
            <a:stretch/>
          </p:blipFill>
          <p:spPr bwMode="auto">
            <a:xfrm>
              <a:off x="8680899" y="1809900"/>
              <a:ext cx="1029116" cy="1076760"/>
            </a:xfrm>
            <a:prstGeom prst="rect">
              <a:avLst/>
            </a:prstGeom>
          </p:spPr>
        </p:pic>
        <p:sp>
          <p:nvSpPr>
            <p:cNvPr id="41" name="ZoneTexte 40">
              <a:extLst>
                <a:ext uri="{FF2B5EF4-FFF2-40B4-BE49-F238E27FC236}">
                  <a16:creationId xmlns:a16="http://schemas.microsoft.com/office/drawing/2014/main" id="{DBD34478-97F3-851E-6DE7-793DF3D28B69}"/>
                </a:ext>
              </a:extLst>
            </p:cNvPr>
            <p:cNvSpPr txBox="1"/>
            <p:nvPr/>
          </p:nvSpPr>
          <p:spPr bwMode="auto">
            <a:xfrm>
              <a:off x="8501713" y="2831574"/>
              <a:ext cx="1530728" cy="436503"/>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Feu de forêt</a:t>
              </a:r>
              <a:endParaRPr sz="1400" b="1" kern="0" dirty="0">
                <a:solidFill>
                  <a:srgbClr val="000000"/>
                </a:solidFill>
                <a:latin typeface="Arial"/>
                <a:cs typeface="Arial"/>
              </a:endParaRPr>
            </a:p>
          </p:txBody>
        </p:sp>
      </p:grpSp>
      <p:grpSp>
        <p:nvGrpSpPr>
          <p:cNvPr id="42" name="Groupe 41">
            <a:extLst>
              <a:ext uri="{FF2B5EF4-FFF2-40B4-BE49-F238E27FC236}">
                <a16:creationId xmlns:a16="http://schemas.microsoft.com/office/drawing/2014/main" id="{79D3C5C9-EB93-EBE5-5D75-6A9E975213E1}"/>
              </a:ext>
            </a:extLst>
          </p:cNvPr>
          <p:cNvGrpSpPr/>
          <p:nvPr/>
        </p:nvGrpSpPr>
        <p:grpSpPr bwMode="auto">
          <a:xfrm>
            <a:off x="10122827" y="1759843"/>
            <a:ext cx="1421827" cy="1209539"/>
            <a:chOff x="10229719" y="1840707"/>
            <a:chExt cx="1682537" cy="1624051"/>
          </a:xfrm>
        </p:grpSpPr>
        <p:pic>
          <p:nvPicPr>
            <p:cNvPr id="43" name="Image 42" descr="Une image contenant clipart, conception&#10;&#10;Description générée automatiquement">
              <a:extLst>
                <a:ext uri="{FF2B5EF4-FFF2-40B4-BE49-F238E27FC236}">
                  <a16:creationId xmlns:a16="http://schemas.microsoft.com/office/drawing/2014/main" id="{3B0972B1-32E9-7767-5766-030E45B92FEC}"/>
                </a:ext>
              </a:extLst>
            </p:cNvPr>
            <p:cNvPicPr>
              <a:picLocks noChangeAspect="1"/>
            </p:cNvPicPr>
            <p:nvPr/>
          </p:nvPicPr>
          <p:blipFill>
            <a:blip r:embed="rId13"/>
            <a:stretch/>
          </p:blipFill>
          <p:spPr bwMode="auto">
            <a:xfrm>
              <a:off x="10618041" y="1840707"/>
              <a:ext cx="1057703" cy="1076760"/>
            </a:xfrm>
            <a:prstGeom prst="rect">
              <a:avLst/>
            </a:prstGeom>
          </p:spPr>
        </p:pic>
        <p:sp>
          <p:nvSpPr>
            <p:cNvPr id="44" name="ZoneTexte 43">
              <a:extLst>
                <a:ext uri="{FF2B5EF4-FFF2-40B4-BE49-F238E27FC236}">
                  <a16:creationId xmlns:a16="http://schemas.microsoft.com/office/drawing/2014/main" id="{734C9452-2CB8-374F-5029-2B685E08CF85}"/>
                </a:ext>
              </a:extLst>
            </p:cNvPr>
            <p:cNvSpPr txBox="1"/>
            <p:nvPr/>
          </p:nvSpPr>
          <p:spPr bwMode="auto">
            <a:xfrm>
              <a:off x="10229719" y="2762229"/>
              <a:ext cx="1682537" cy="702529"/>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Effondrement lié au gypse</a:t>
              </a:r>
              <a:endParaRPr sz="1400" b="1" kern="0" dirty="0">
                <a:solidFill>
                  <a:srgbClr val="000000"/>
                </a:solidFill>
                <a:latin typeface="Arial"/>
                <a:cs typeface="Arial"/>
              </a:endParaRPr>
            </a:p>
          </p:txBody>
        </p:sp>
      </p:grpSp>
      <p:grpSp>
        <p:nvGrpSpPr>
          <p:cNvPr id="45" name="Groupe 44">
            <a:extLst>
              <a:ext uri="{FF2B5EF4-FFF2-40B4-BE49-F238E27FC236}">
                <a16:creationId xmlns:a16="http://schemas.microsoft.com/office/drawing/2014/main" id="{F7DC4C40-8995-1759-6124-0C679C9899D1}"/>
              </a:ext>
            </a:extLst>
          </p:cNvPr>
          <p:cNvGrpSpPr/>
          <p:nvPr/>
        </p:nvGrpSpPr>
        <p:grpSpPr bwMode="auto">
          <a:xfrm>
            <a:off x="6450285" y="3238704"/>
            <a:ext cx="1214471" cy="1154241"/>
            <a:chOff x="6295552" y="3193673"/>
            <a:chExt cx="1811099" cy="1701500"/>
          </a:xfrm>
        </p:grpSpPr>
        <p:pic>
          <p:nvPicPr>
            <p:cNvPr id="47" name="Image 46" descr="Une image contenant Graphique, cercle&#10;&#10;Description générée automatiquement">
              <a:extLst>
                <a:ext uri="{FF2B5EF4-FFF2-40B4-BE49-F238E27FC236}">
                  <a16:creationId xmlns:a16="http://schemas.microsoft.com/office/drawing/2014/main" id="{890F70CE-DBE0-A23D-EBFF-A1BEE66664BF}"/>
                </a:ext>
              </a:extLst>
            </p:cNvPr>
            <p:cNvPicPr>
              <a:picLocks noChangeAspect="1"/>
            </p:cNvPicPr>
            <p:nvPr/>
          </p:nvPicPr>
          <p:blipFill>
            <a:blip r:embed="rId14"/>
            <a:stretch/>
          </p:blipFill>
          <p:spPr bwMode="auto">
            <a:xfrm>
              <a:off x="6734932" y="3193673"/>
              <a:ext cx="1010058" cy="1057703"/>
            </a:xfrm>
            <a:prstGeom prst="rect">
              <a:avLst/>
            </a:prstGeom>
          </p:spPr>
        </p:pic>
        <p:sp>
          <p:nvSpPr>
            <p:cNvPr id="48" name="ZoneTexte 47">
              <a:extLst>
                <a:ext uri="{FF2B5EF4-FFF2-40B4-BE49-F238E27FC236}">
                  <a16:creationId xmlns:a16="http://schemas.microsoft.com/office/drawing/2014/main" id="{373FF28D-40AD-F112-CC82-28990B01FA3D}"/>
                </a:ext>
              </a:extLst>
            </p:cNvPr>
            <p:cNvSpPr txBox="1"/>
            <p:nvPr/>
          </p:nvSpPr>
          <p:spPr bwMode="auto">
            <a:xfrm>
              <a:off x="6295552" y="4123879"/>
              <a:ext cx="1811099" cy="771294"/>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Submersion marine</a:t>
              </a:r>
              <a:endParaRPr sz="1400" b="1" kern="0" dirty="0">
                <a:solidFill>
                  <a:srgbClr val="000000"/>
                </a:solidFill>
                <a:latin typeface="Arial"/>
                <a:cs typeface="Arial"/>
              </a:endParaRPr>
            </a:p>
          </p:txBody>
        </p:sp>
      </p:grpSp>
      <p:grpSp>
        <p:nvGrpSpPr>
          <p:cNvPr id="49" name="Groupe 48">
            <a:extLst>
              <a:ext uri="{FF2B5EF4-FFF2-40B4-BE49-F238E27FC236}">
                <a16:creationId xmlns:a16="http://schemas.microsoft.com/office/drawing/2014/main" id="{301011F1-35FA-B0BF-1525-08636B32179B}"/>
              </a:ext>
            </a:extLst>
          </p:cNvPr>
          <p:cNvGrpSpPr/>
          <p:nvPr/>
        </p:nvGrpSpPr>
        <p:grpSpPr bwMode="auto">
          <a:xfrm>
            <a:off x="8124300" y="3153433"/>
            <a:ext cx="1509316" cy="1463319"/>
            <a:chOff x="8355712" y="3169605"/>
            <a:chExt cx="1987646" cy="1861140"/>
          </a:xfrm>
        </p:grpSpPr>
        <p:pic>
          <p:nvPicPr>
            <p:cNvPr id="50" name="Image 49" descr="Une image contenant symbole, logo, Graphique, Police&#10;&#10;Description générée automatiquement">
              <a:extLst>
                <a:ext uri="{FF2B5EF4-FFF2-40B4-BE49-F238E27FC236}">
                  <a16:creationId xmlns:a16="http://schemas.microsoft.com/office/drawing/2014/main" id="{1FE20299-410F-C44A-DD32-A25368133693}"/>
                </a:ext>
              </a:extLst>
            </p:cNvPr>
            <p:cNvPicPr>
              <a:picLocks noChangeAspect="1"/>
            </p:cNvPicPr>
            <p:nvPr/>
          </p:nvPicPr>
          <p:blipFill>
            <a:blip r:embed="rId15"/>
            <a:stretch/>
          </p:blipFill>
          <p:spPr bwMode="auto">
            <a:xfrm>
              <a:off x="8877857" y="3169605"/>
              <a:ext cx="943356" cy="991001"/>
            </a:xfrm>
            <a:prstGeom prst="rect">
              <a:avLst/>
            </a:prstGeom>
          </p:spPr>
        </p:pic>
        <p:sp>
          <p:nvSpPr>
            <p:cNvPr id="51" name="ZoneTexte 50">
              <a:extLst>
                <a:ext uri="{FF2B5EF4-FFF2-40B4-BE49-F238E27FC236}">
                  <a16:creationId xmlns:a16="http://schemas.microsoft.com/office/drawing/2014/main" id="{B9635866-1DA8-2B16-8976-67F611B77D86}"/>
                </a:ext>
              </a:extLst>
            </p:cNvPr>
            <p:cNvSpPr txBox="1"/>
            <p:nvPr/>
          </p:nvSpPr>
          <p:spPr bwMode="auto">
            <a:xfrm>
              <a:off x="8355712" y="4091266"/>
              <a:ext cx="1987646" cy="939479"/>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Tempêtes / Episodes Méditerranéens</a:t>
              </a:r>
            </a:p>
          </p:txBody>
        </p:sp>
      </p:grpSp>
      <p:grpSp>
        <p:nvGrpSpPr>
          <p:cNvPr id="52" name="Groupe 51">
            <a:extLst>
              <a:ext uri="{FF2B5EF4-FFF2-40B4-BE49-F238E27FC236}">
                <a16:creationId xmlns:a16="http://schemas.microsoft.com/office/drawing/2014/main" id="{E184B177-EB83-8D6A-7C7D-50337ACD8514}"/>
              </a:ext>
            </a:extLst>
          </p:cNvPr>
          <p:cNvGrpSpPr/>
          <p:nvPr/>
        </p:nvGrpSpPr>
        <p:grpSpPr bwMode="auto">
          <a:xfrm>
            <a:off x="9818329" y="3153431"/>
            <a:ext cx="2120322" cy="1499350"/>
            <a:chOff x="9809687" y="3107667"/>
            <a:chExt cx="2791851" cy="1991826"/>
          </a:xfrm>
        </p:grpSpPr>
        <p:pic>
          <p:nvPicPr>
            <p:cNvPr id="53" name="Image 52" descr="Une image contenant clipart, Graphique, dessin humoristique, symbole&#10;&#10;Description générée automatiquement">
              <a:extLst>
                <a:ext uri="{FF2B5EF4-FFF2-40B4-BE49-F238E27FC236}">
                  <a16:creationId xmlns:a16="http://schemas.microsoft.com/office/drawing/2014/main" id="{2B113BF2-D0D3-21B4-E4D1-793EEBB0F607}"/>
                </a:ext>
              </a:extLst>
            </p:cNvPr>
            <p:cNvPicPr>
              <a:picLocks noChangeAspect="1"/>
            </p:cNvPicPr>
            <p:nvPr/>
          </p:nvPicPr>
          <p:blipFill>
            <a:blip r:embed="rId16"/>
            <a:stretch/>
          </p:blipFill>
          <p:spPr bwMode="auto">
            <a:xfrm>
              <a:off x="10684217" y="3107667"/>
              <a:ext cx="1076760" cy="1114876"/>
            </a:xfrm>
            <a:prstGeom prst="rect">
              <a:avLst/>
            </a:prstGeom>
          </p:spPr>
        </p:pic>
        <p:sp>
          <p:nvSpPr>
            <p:cNvPr id="54" name="ZoneTexte 53">
              <a:extLst>
                <a:ext uri="{FF2B5EF4-FFF2-40B4-BE49-F238E27FC236}">
                  <a16:creationId xmlns:a16="http://schemas.microsoft.com/office/drawing/2014/main" id="{C43CF1FA-489A-3F61-F810-FA3C3E603AB9}"/>
                </a:ext>
              </a:extLst>
            </p:cNvPr>
            <p:cNvSpPr txBox="1"/>
            <p:nvPr/>
          </p:nvSpPr>
          <p:spPr bwMode="auto">
            <a:xfrm>
              <a:off x="9809687" y="4118208"/>
              <a:ext cx="2791851" cy="981285"/>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Glissement de terrain, Chute de blocs, Coulées boueuses</a:t>
              </a:r>
            </a:p>
          </p:txBody>
        </p:sp>
      </p:grpSp>
      <p:grpSp>
        <p:nvGrpSpPr>
          <p:cNvPr id="55" name="Groupe 54">
            <a:extLst>
              <a:ext uri="{FF2B5EF4-FFF2-40B4-BE49-F238E27FC236}">
                <a16:creationId xmlns:a16="http://schemas.microsoft.com/office/drawing/2014/main" id="{2DBACFFC-5EEC-0D0C-2398-9DDCA4CAC960}"/>
              </a:ext>
            </a:extLst>
          </p:cNvPr>
          <p:cNvGrpSpPr/>
          <p:nvPr/>
        </p:nvGrpSpPr>
        <p:grpSpPr bwMode="auto">
          <a:xfrm>
            <a:off x="6559521" y="4735047"/>
            <a:ext cx="1253412" cy="1044931"/>
            <a:chOff x="6722191" y="4368558"/>
            <a:chExt cx="1530728" cy="1505276"/>
          </a:xfrm>
        </p:grpSpPr>
        <p:pic>
          <p:nvPicPr>
            <p:cNvPr id="56" name="Image 55" descr="Une image contenant symbole, logo, cercle, Graphique&#10;&#10;Description générée automatiquement">
              <a:extLst>
                <a:ext uri="{FF2B5EF4-FFF2-40B4-BE49-F238E27FC236}">
                  <a16:creationId xmlns:a16="http://schemas.microsoft.com/office/drawing/2014/main" id="{7F416521-59A1-B838-205A-1824C6DFDD09}"/>
                </a:ext>
              </a:extLst>
            </p:cNvPr>
            <p:cNvPicPr>
              <a:picLocks noChangeAspect="1"/>
            </p:cNvPicPr>
            <p:nvPr/>
          </p:nvPicPr>
          <p:blipFill>
            <a:blip r:embed="rId17"/>
            <a:stretch/>
          </p:blipFill>
          <p:spPr bwMode="auto">
            <a:xfrm>
              <a:off x="6986120" y="4368558"/>
              <a:ext cx="952886" cy="1029117"/>
            </a:xfrm>
            <a:prstGeom prst="rect">
              <a:avLst/>
            </a:prstGeom>
          </p:spPr>
        </p:pic>
        <p:sp>
          <p:nvSpPr>
            <p:cNvPr id="57" name="ZoneTexte 56">
              <a:extLst>
                <a:ext uri="{FF2B5EF4-FFF2-40B4-BE49-F238E27FC236}">
                  <a16:creationId xmlns:a16="http://schemas.microsoft.com/office/drawing/2014/main" id="{1256E186-F0D0-C642-C862-7A132D09BD15}"/>
                </a:ext>
              </a:extLst>
            </p:cNvPr>
            <p:cNvSpPr txBox="1"/>
            <p:nvPr/>
          </p:nvSpPr>
          <p:spPr bwMode="auto">
            <a:xfrm>
              <a:off x="6722191" y="5430466"/>
              <a:ext cx="1530728" cy="443368"/>
            </a:xfrm>
            <a:prstGeom prst="rect">
              <a:avLst/>
            </a:prstGeom>
            <a:noFill/>
          </p:spPr>
          <p:txBody>
            <a:bodyPr wrap="square" rtlCol="0">
              <a:spAutoFit/>
            </a:bodyPr>
            <a:lstStyle/>
            <a:p>
              <a:pPr algn="ctr" defTabSz="913943">
                <a:buClr>
                  <a:srgbClr val="000000"/>
                </a:buClr>
                <a:defRPr/>
              </a:pPr>
              <a:r>
                <a:rPr lang="fr-FR" sz="1400" b="1" kern="0" dirty="0">
                  <a:solidFill>
                    <a:srgbClr val="000000"/>
                  </a:solidFill>
                  <a:latin typeface="Arial"/>
                  <a:cs typeface="Arial"/>
                </a:rPr>
                <a:t>Avalanche</a:t>
              </a:r>
              <a:endParaRPr sz="1400" b="1" kern="0" dirty="0">
                <a:solidFill>
                  <a:srgbClr val="000000"/>
                </a:solidFill>
                <a:latin typeface="Arial"/>
                <a:cs typeface="Arial"/>
              </a:endParaRPr>
            </a:p>
          </p:txBody>
        </p:sp>
      </p:grpSp>
      <p:grpSp>
        <p:nvGrpSpPr>
          <p:cNvPr id="58" name="Groupe 57">
            <a:extLst>
              <a:ext uri="{FF2B5EF4-FFF2-40B4-BE49-F238E27FC236}">
                <a16:creationId xmlns:a16="http://schemas.microsoft.com/office/drawing/2014/main" id="{F57800F4-661C-B1C7-58E6-8245AB9B52C7}"/>
              </a:ext>
            </a:extLst>
          </p:cNvPr>
          <p:cNvGrpSpPr/>
          <p:nvPr/>
        </p:nvGrpSpPr>
        <p:grpSpPr bwMode="auto">
          <a:xfrm>
            <a:off x="8029943" y="4857502"/>
            <a:ext cx="1692371" cy="1123296"/>
            <a:chOff x="1246787" y="4268541"/>
            <a:chExt cx="1987333" cy="1792885"/>
          </a:xfrm>
        </p:grpSpPr>
        <p:pic>
          <p:nvPicPr>
            <p:cNvPr id="59" name="Image 58">
              <a:extLst>
                <a:ext uri="{FF2B5EF4-FFF2-40B4-BE49-F238E27FC236}">
                  <a16:creationId xmlns:a16="http://schemas.microsoft.com/office/drawing/2014/main" id="{89643CBF-A2D3-D04F-5D7F-E7189B5103F5}"/>
                </a:ext>
              </a:extLst>
            </p:cNvPr>
            <p:cNvPicPr>
              <a:picLocks noChangeAspect="1"/>
            </p:cNvPicPr>
            <p:nvPr/>
          </p:nvPicPr>
          <p:blipFill>
            <a:blip r:embed="rId18">
              <a:duotone>
                <a:schemeClr val="accent2">
                  <a:shade val="45000"/>
                  <a:satMod val="135000"/>
                </a:schemeClr>
                <a:prstClr val="white"/>
              </a:duotone>
            </a:blip>
            <a:srcRect l="8455" t="9478" r="10632" b="15918"/>
            <a:stretch/>
          </p:blipFill>
          <p:spPr bwMode="auto">
            <a:xfrm>
              <a:off x="1807297" y="4268541"/>
              <a:ext cx="866313" cy="878534"/>
            </a:xfrm>
            <a:prstGeom prst="ellipse">
              <a:avLst/>
            </a:prstGeom>
            <a:ln w="38100" cap="rnd">
              <a:solidFill>
                <a:schemeClr val="bg2"/>
              </a:solidFill>
            </a:ln>
            <a:effectLst/>
          </p:spPr>
        </p:pic>
        <p:sp>
          <p:nvSpPr>
            <p:cNvPr id="60" name="ZoneTexte 59">
              <a:extLst>
                <a:ext uri="{FF2B5EF4-FFF2-40B4-BE49-F238E27FC236}">
                  <a16:creationId xmlns:a16="http://schemas.microsoft.com/office/drawing/2014/main" id="{19AD2509-0C5F-BCA9-D3D1-1414A1B027A7}"/>
                </a:ext>
              </a:extLst>
            </p:cNvPr>
            <p:cNvSpPr txBox="1"/>
            <p:nvPr/>
          </p:nvSpPr>
          <p:spPr bwMode="auto">
            <a:xfrm>
              <a:off x="1246787" y="5226318"/>
              <a:ext cx="1987333" cy="835108"/>
            </a:xfrm>
            <a:prstGeom prst="rect">
              <a:avLst/>
            </a:prstGeom>
            <a:noFill/>
          </p:spPr>
          <p:txBody>
            <a:bodyPr wrap="square" rtlCol="0">
              <a:spAutoFit/>
            </a:bodyPr>
            <a:lstStyle/>
            <a:p>
              <a:pPr algn="ctr" defTabSz="913943">
                <a:buClr>
                  <a:srgbClr val="000000"/>
                </a:buClr>
                <a:defRPr/>
              </a:pPr>
              <a:r>
                <a:rPr lang="fr-FR" sz="1400" kern="0" dirty="0">
                  <a:solidFill>
                    <a:srgbClr val="000000"/>
                  </a:solidFill>
                  <a:latin typeface="Arial"/>
                  <a:cs typeface="Arial"/>
                </a:rPr>
                <a:t> </a:t>
              </a:r>
              <a:r>
                <a:rPr lang="fr-FR" sz="1400" b="1" kern="0" dirty="0">
                  <a:solidFill>
                    <a:srgbClr val="000000"/>
                  </a:solidFill>
                  <a:latin typeface="Arial"/>
                  <a:cs typeface="Arial"/>
                </a:rPr>
                <a:t>Canicule</a:t>
              </a:r>
              <a:endParaRPr sz="1400" b="1" kern="0" dirty="0">
                <a:solidFill>
                  <a:srgbClr val="000000"/>
                </a:solidFill>
                <a:latin typeface="Arial"/>
                <a:cs typeface="Arial"/>
              </a:endParaRPr>
            </a:p>
            <a:p>
              <a:pPr algn="ctr" defTabSz="913943">
                <a:buClr>
                  <a:srgbClr val="000000"/>
                </a:buClr>
                <a:defRPr/>
              </a:pPr>
              <a:r>
                <a:rPr lang="fr-FR" sz="1400" b="1" kern="0" dirty="0">
                  <a:solidFill>
                    <a:srgbClr val="000000"/>
                  </a:solidFill>
                  <a:latin typeface="Arial"/>
                  <a:cs typeface="Arial"/>
                </a:rPr>
                <a:t>Vague de chaleur</a:t>
              </a:r>
              <a:endParaRPr sz="1400" b="1" kern="0" dirty="0">
                <a:solidFill>
                  <a:srgbClr val="000000"/>
                </a:solidFill>
                <a:latin typeface="Arial"/>
                <a:cs typeface="Arial"/>
              </a:endParaRPr>
            </a:p>
          </p:txBody>
        </p:sp>
      </p:grpSp>
      <p:grpSp>
        <p:nvGrpSpPr>
          <p:cNvPr id="61" name="Groupe 60">
            <a:extLst>
              <a:ext uri="{FF2B5EF4-FFF2-40B4-BE49-F238E27FC236}">
                <a16:creationId xmlns:a16="http://schemas.microsoft.com/office/drawing/2014/main" id="{FEFE8F50-875E-5E55-C69D-4FD312ED4778}"/>
              </a:ext>
            </a:extLst>
          </p:cNvPr>
          <p:cNvGrpSpPr/>
          <p:nvPr/>
        </p:nvGrpSpPr>
        <p:grpSpPr bwMode="auto">
          <a:xfrm>
            <a:off x="9988680" y="4832022"/>
            <a:ext cx="1779293" cy="1201923"/>
            <a:chOff x="8305647" y="4550478"/>
            <a:chExt cx="2091542" cy="1788723"/>
          </a:xfrm>
        </p:grpSpPr>
        <p:pic>
          <p:nvPicPr>
            <p:cNvPr id="62" name="Image 61" descr="Une image contenant cercle, symbole&#10;&#10;Description générée automatiquement">
              <a:extLst>
                <a:ext uri="{FF2B5EF4-FFF2-40B4-BE49-F238E27FC236}">
                  <a16:creationId xmlns:a16="http://schemas.microsoft.com/office/drawing/2014/main" id="{7847FBC8-0577-7BEC-C52B-A4607BE36006}"/>
                </a:ext>
              </a:extLst>
            </p:cNvPr>
            <p:cNvPicPr>
              <a:picLocks noChangeAspect="1"/>
            </p:cNvPicPr>
            <p:nvPr/>
          </p:nvPicPr>
          <p:blipFill>
            <a:blip r:embed="rId19"/>
            <a:stretch/>
          </p:blipFill>
          <p:spPr bwMode="auto">
            <a:xfrm>
              <a:off x="8901022" y="4550478"/>
              <a:ext cx="1000529" cy="1010058"/>
            </a:xfrm>
            <a:prstGeom prst="rect">
              <a:avLst/>
            </a:prstGeom>
          </p:spPr>
        </p:pic>
        <p:sp>
          <p:nvSpPr>
            <p:cNvPr id="63" name="ZoneTexte 62">
              <a:extLst>
                <a:ext uri="{FF2B5EF4-FFF2-40B4-BE49-F238E27FC236}">
                  <a16:creationId xmlns:a16="http://schemas.microsoft.com/office/drawing/2014/main" id="{6904F44D-A5AA-0C2D-EF4D-7CCE1D7FB37E}"/>
                </a:ext>
              </a:extLst>
            </p:cNvPr>
            <p:cNvSpPr txBox="1"/>
            <p:nvPr/>
          </p:nvSpPr>
          <p:spPr bwMode="auto">
            <a:xfrm>
              <a:off x="8305647" y="5560536"/>
              <a:ext cx="2091542" cy="778665"/>
            </a:xfrm>
            <a:prstGeom prst="rect">
              <a:avLst/>
            </a:prstGeom>
            <a:solidFill>
              <a:schemeClr val="bg1"/>
            </a:solidFill>
          </p:spPr>
          <p:txBody>
            <a:bodyPr wrap="square" rtlCol="0">
              <a:spAutoFit/>
            </a:bodyPr>
            <a:lstStyle/>
            <a:p>
              <a:pPr algn="ctr" defTabSz="913943">
                <a:buClr>
                  <a:srgbClr val="000000"/>
                </a:buClr>
                <a:defRPr/>
              </a:pPr>
              <a:r>
                <a:rPr lang="fr-FR" sz="1400" b="1" kern="0" dirty="0">
                  <a:solidFill>
                    <a:srgbClr val="000000"/>
                  </a:solidFill>
                  <a:latin typeface="Arial"/>
                  <a:cs typeface="Arial"/>
                </a:rPr>
                <a:t>Retrait Gonflement des argiles</a:t>
              </a:r>
              <a:endParaRPr sz="1400" b="1" kern="0" dirty="0">
                <a:solidFill>
                  <a:srgbClr val="000000"/>
                </a:solidFill>
                <a:latin typeface="Arial"/>
                <a:cs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laceHolder 1"/>
          <p:cNvSpPr>
            <a:spLocks noGrp="1"/>
          </p:cNvSpPr>
          <p:nvPr>
            <p:ph type="title"/>
          </p:nvPr>
        </p:nvSpPr>
        <p:spPr>
          <a:xfrm>
            <a:off x="2486880" y="144360"/>
            <a:ext cx="8161200" cy="690120"/>
          </a:xfrm>
          <a:prstGeom prst="rect">
            <a:avLst/>
          </a:prstGeom>
          <a:noFill/>
          <a:ln w="0">
            <a:noFill/>
          </a:ln>
        </p:spPr>
        <p:txBody>
          <a:bodyPr lIns="90000" tIns="45000" rIns="90000" bIns="45000" anchor="ctr">
            <a:normAutofit/>
          </a:bodyPr>
          <a:lstStyle/>
          <a:p>
            <a:pPr algn="ctr">
              <a:lnSpc>
                <a:spcPct val="90000"/>
              </a:lnSpc>
              <a:buNone/>
            </a:pPr>
            <a:r>
              <a:rPr lang="fr-FR" sz="2000" b="1" strike="noStrike" spc="-1">
                <a:solidFill>
                  <a:srgbClr val="0070C0"/>
                </a:solidFill>
                <a:latin typeface="Calibri"/>
                <a:ea typeface="Arial"/>
              </a:rPr>
              <a:t>Calendrier non contractuel / travaux « Recherche et Développement » </a:t>
            </a:r>
            <a:endParaRPr lang="fr-FR" sz="2000" b="0" strike="noStrike" spc="-1">
              <a:latin typeface="Arial"/>
            </a:endParaRPr>
          </a:p>
        </p:txBody>
      </p:sp>
      <p:sp>
        <p:nvSpPr>
          <p:cNvPr id="408" name="PlaceHolder 2"/>
          <p:cNvSpPr>
            <a:spLocks noGrp="1"/>
          </p:cNvSpPr>
          <p:nvPr>
            <p:ph type="sldNum" idx="21"/>
          </p:nvPr>
        </p:nvSpPr>
        <p:spPr>
          <a:xfrm>
            <a:off x="9448920" y="6492960"/>
            <a:ext cx="2741760" cy="363600"/>
          </a:xfrm>
          <a:prstGeom prst="rect">
            <a:avLst/>
          </a:prstGeom>
          <a:noFill/>
          <a:ln w="0">
            <a:noFill/>
          </a:ln>
        </p:spPr>
        <p:txBody>
          <a:bodyPr lIns="90000" tIns="45000" rIns="90000" bIns="45000" anchor="ctr">
            <a:noAutofit/>
          </a:bodyPr>
          <a:lstStyle>
            <a:lvl1pPr algn="r">
              <a:lnSpc>
                <a:spcPct val="100000"/>
              </a:lnSpc>
              <a:buNone/>
              <a:defRPr lang="fr-FR" sz="1600" b="1" strike="noStrike" spc="-1">
                <a:solidFill>
                  <a:srgbClr val="000000"/>
                </a:solidFill>
                <a:latin typeface="Calibri"/>
                <a:ea typeface="Arial"/>
              </a:defRPr>
            </a:lvl1pPr>
          </a:lstStyle>
          <a:p>
            <a:pPr algn="r">
              <a:lnSpc>
                <a:spcPct val="100000"/>
              </a:lnSpc>
              <a:buNone/>
            </a:pPr>
            <a:fld id="{73020E55-CDA1-4F5D-9109-CE43B525D124}" type="slidenum">
              <a:rPr lang="fr-FR" sz="1600" b="1" strike="noStrike" spc="-1">
                <a:solidFill>
                  <a:srgbClr val="000000"/>
                </a:solidFill>
                <a:latin typeface="Calibri"/>
                <a:ea typeface="Arial"/>
              </a:rPr>
              <a:t>25</a:t>
            </a:fld>
            <a:endParaRPr lang="fr-FR" sz="1600" b="0" strike="noStrike" spc="-1">
              <a:latin typeface="Times New Roman"/>
            </a:endParaRPr>
          </a:p>
        </p:txBody>
      </p:sp>
      <p:pic>
        <p:nvPicPr>
          <p:cNvPr id="409" name="Image 4"/>
          <p:cNvPicPr/>
          <p:nvPr/>
        </p:nvPicPr>
        <p:blipFill>
          <a:blip r:embed="rId2"/>
          <a:stretch/>
        </p:blipFill>
        <p:spPr>
          <a:xfrm>
            <a:off x="0" y="0"/>
            <a:ext cx="2685960" cy="1005840"/>
          </a:xfrm>
          <a:prstGeom prst="rect">
            <a:avLst/>
          </a:prstGeom>
          <a:ln w="0">
            <a:noFill/>
          </a:ln>
        </p:spPr>
      </p:pic>
      <p:pic>
        <p:nvPicPr>
          <p:cNvPr id="410" name="Image 5"/>
          <p:cNvPicPr/>
          <p:nvPr/>
        </p:nvPicPr>
        <p:blipFill>
          <a:blip r:embed="rId3"/>
          <a:srcRect l="103"/>
          <a:stretch/>
        </p:blipFill>
        <p:spPr>
          <a:xfrm>
            <a:off x="11256120" y="83880"/>
            <a:ext cx="655560" cy="813240"/>
          </a:xfrm>
          <a:prstGeom prst="rect">
            <a:avLst/>
          </a:prstGeom>
          <a:ln w="0">
            <a:noFill/>
          </a:ln>
        </p:spPr>
      </p:pic>
      <p:pic>
        <p:nvPicPr>
          <p:cNvPr id="411" name="Image 410"/>
          <p:cNvPicPr/>
          <p:nvPr/>
        </p:nvPicPr>
        <p:blipFill>
          <a:blip r:embed="rId4"/>
          <a:stretch/>
        </p:blipFill>
        <p:spPr>
          <a:xfrm>
            <a:off x="229320" y="939600"/>
            <a:ext cx="11830680" cy="591840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C584D1-1ED5-A798-5328-DDADDCFE9162}"/>
              </a:ext>
            </a:extLst>
          </p:cNvPr>
          <p:cNvSpPr>
            <a:spLocks noGrp="1"/>
          </p:cNvSpPr>
          <p:nvPr>
            <p:ph type="title"/>
          </p:nvPr>
        </p:nvSpPr>
        <p:spPr>
          <a:xfrm>
            <a:off x="1907788" y="73606"/>
            <a:ext cx="8641266" cy="802888"/>
          </a:xfrm>
        </p:spPr>
        <p:txBody>
          <a:bodyPr>
            <a:normAutofit/>
          </a:bodyPr>
          <a:lstStyle/>
          <a:p>
            <a:pPr algn="ctr"/>
            <a:r>
              <a:rPr lang="fr-FR" sz="2400" b="1" dirty="0">
                <a:solidFill>
                  <a:schemeClr val="accent5"/>
                </a:solidFill>
                <a:latin typeface="+mn-lt"/>
              </a:rPr>
              <a:t>Point d’étape - Elaboration des indicateurs d’aléas</a:t>
            </a:r>
          </a:p>
        </p:txBody>
      </p:sp>
      <p:sp>
        <p:nvSpPr>
          <p:cNvPr id="3" name="Espace réservé du contenu 2">
            <a:extLst>
              <a:ext uri="{FF2B5EF4-FFF2-40B4-BE49-F238E27FC236}">
                <a16:creationId xmlns:a16="http://schemas.microsoft.com/office/drawing/2014/main" id="{79EE88EF-17F5-420E-7C6F-F6E3662445F4}"/>
              </a:ext>
            </a:extLst>
          </p:cNvPr>
          <p:cNvSpPr>
            <a:spLocks noGrp="1"/>
          </p:cNvSpPr>
          <p:nvPr>
            <p:ph idx="1"/>
          </p:nvPr>
        </p:nvSpPr>
        <p:spPr>
          <a:xfrm>
            <a:off x="259365" y="1070517"/>
            <a:ext cx="11828557" cy="5713877"/>
          </a:xfrm>
        </p:spPr>
        <p:txBody>
          <a:bodyPr>
            <a:normAutofit fontScale="92500" lnSpcReduction="20000"/>
          </a:bodyPr>
          <a:lstStyle/>
          <a:p>
            <a:pPr marL="0" indent="0" algn="just">
              <a:buNone/>
            </a:pPr>
            <a:r>
              <a:rPr lang="fr-FR" sz="1900" b="1" u="sng" dirty="0">
                <a:solidFill>
                  <a:schemeClr val="accent5"/>
                </a:solidFill>
              </a:rPr>
              <a:t>Rappel Objectif :</a:t>
            </a:r>
            <a:r>
              <a:rPr lang="fr-FR" sz="1900" b="1" dirty="0">
                <a:solidFill>
                  <a:schemeClr val="accent5"/>
                </a:solidFill>
              </a:rPr>
              <a:t>	Etablir pour chaque aléa des indicateurs de risque physique afin de déterminer des seuils de 			vulnérabilité fonctionnelle.</a:t>
            </a:r>
          </a:p>
          <a:p>
            <a:pPr marL="0" indent="0">
              <a:buNone/>
            </a:pPr>
            <a:endParaRPr lang="fr-FR" sz="2200" b="1" dirty="0">
              <a:solidFill>
                <a:schemeClr val="accent5"/>
              </a:solidFill>
            </a:endParaRPr>
          </a:p>
          <a:p>
            <a:pPr marL="285750" indent="-285750">
              <a:buFont typeface="Arial" panose="020B0604020202020204" pitchFamily="34" charset="0"/>
              <a:buChar char="•"/>
              <a:defRPr/>
            </a:pPr>
            <a:r>
              <a:rPr lang="fr-FR" sz="1700" b="1" u="sng" dirty="0">
                <a:solidFill>
                  <a:schemeClr val="accent5"/>
                </a:solidFill>
                <a:latin typeface="Calibri"/>
                <a:ea typeface="Calibri"/>
                <a:cs typeface="Calibri"/>
              </a:rPr>
              <a:t>Inondations (ruissellement, débordement de cours d’eau)</a:t>
            </a:r>
          </a:p>
          <a:p>
            <a:pPr marL="285750" indent="-285750">
              <a:buFont typeface="Arial" panose="020B0604020202020204" pitchFamily="34" charset="0"/>
              <a:buChar char="•"/>
              <a:defRPr/>
            </a:pPr>
            <a:endParaRPr lang="fr-FR" sz="1500" dirty="0">
              <a:solidFill>
                <a:schemeClr val="accent5"/>
              </a:solidFill>
              <a:latin typeface="Calibri"/>
              <a:ea typeface="Calibri"/>
              <a:cs typeface="Calibri"/>
            </a:endParaRPr>
          </a:p>
          <a:p>
            <a:pPr marL="714375" lvl="2" indent="-268288">
              <a:buFont typeface="Arial" panose="020B0604020202020204" pitchFamily="34" charset="0"/>
              <a:buChar char="•"/>
              <a:defRPr/>
            </a:pPr>
            <a:r>
              <a:rPr lang="fr-FR" sz="1500" dirty="0">
                <a:ea typeface="Calibri"/>
                <a:cs typeface="Calibri"/>
              </a:rPr>
              <a:t>Récupération des couches d’aléa d’inondation (Enveloppe Approchée des Inondations Potentielles, PPRI, etc.)</a:t>
            </a:r>
            <a:endParaRPr lang="fr-FR" sz="1500" dirty="0">
              <a:highlight>
                <a:srgbClr val="FF0000"/>
              </a:highlight>
              <a:ea typeface="Calibri"/>
              <a:cs typeface="Calibri"/>
            </a:endParaRPr>
          </a:p>
          <a:p>
            <a:pPr marL="714375" lvl="2" indent="-268288">
              <a:buFont typeface="Arial" panose="020B0604020202020204" pitchFamily="34" charset="0"/>
              <a:buChar char="•"/>
              <a:defRPr/>
            </a:pPr>
            <a:r>
              <a:rPr lang="fr-FR" sz="1500" dirty="0">
                <a:ea typeface="Calibri"/>
                <a:cs typeface="Calibri"/>
              </a:rPr>
              <a:t>Création d’une routine de calcul pour croiser les linéaires avec les infrastructures en zone inondable quelle que soit la couche d’aléa</a:t>
            </a:r>
            <a:endParaRPr lang="fr-FR" sz="1500" dirty="0">
              <a:highlight>
                <a:srgbClr val="FF0000"/>
              </a:highlight>
              <a:ea typeface="Calibri"/>
              <a:cs typeface="Calibri"/>
            </a:endParaRPr>
          </a:p>
          <a:p>
            <a:pPr marL="714375" lvl="2" indent="-268288">
              <a:buFont typeface="Arial" panose="020B0604020202020204" pitchFamily="34" charset="0"/>
              <a:buChar char="•"/>
              <a:defRPr/>
            </a:pPr>
            <a:r>
              <a:rPr lang="fr-FR" sz="1500" dirty="0">
                <a:ea typeface="Calibri"/>
                <a:cs typeface="Calibri"/>
              </a:rPr>
              <a:t>Calcul d’indicateurs d’exposition associés (pourcentage de tronçon coupés, longueur de tronçons coupés, etc…)</a:t>
            </a:r>
            <a:endParaRPr lang="fr-FR" sz="1500" dirty="0">
              <a:highlight>
                <a:srgbClr val="FFFF00"/>
              </a:highlight>
              <a:ea typeface="Calibri"/>
              <a:cs typeface="Calibri"/>
            </a:endParaRPr>
          </a:p>
          <a:p>
            <a:pPr marL="714375" lvl="2" indent="-268288">
              <a:buFont typeface="Arial" panose="020B0604020202020204" pitchFamily="34" charset="0"/>
              <a:buChar char="•"/>
              <a:defRPr/>
            </a:pPr>
            <a:r>
              <a:rPr lang="fr-FR" sz="1500" dirty="0">
                <a:ea typeface="Calibri"/>
                <a:cs typeface="Calibri"/>
              </a:rPr>
              <a:t>Test d’une méthodologie par score pour hiérarchiser les itinéraires entre eux</a:t>
            </a:r>
          </a:p>
          <a:p>
            <a:pPr marL="714375" lvl="2" indent="-268288">
              <a:buFont typeface="Arial" panose="020B0604020202020204" pitchFamily="34" charset="0"/>
              <a:buChar char="•"/>
              <a:defRPr/>
            </a:pPr>
            <a:r>
              <a:rPr lang="fr-FR" sz="1500" dirty="0">
                <a:ea typeface="Calibri"/>
                <a:cs typeface="Calibri"/>
              </a:rPr>
              <a:t>Besoin de données pluviométriques infra-journalières</a:t>
            </a:r>
          </a:p>
          <a:p>
            <a:pPr marL="714375" lvl="2" indent="-268288">
              <a:buFont typeface="Arial" panose="020B0604020202020204" pitchFamily="34" charset="0"/>
              <a:buChar char="•"/>
              <a:defRPr/>
            </a:pPr>
            <a:r>
              <a:rPr lang="fr-FR" sz="1500" b="1" dirty="0">
                <a:solidFill>
                  <a:schemeClr val="accent5"/>
                </a:solidFill>
                <a:ea typeface="Calibri"/>
                <a:cs typeface="Calibri"/>
              </a:rPr>
              <a:t>Question à trancher dans le futur : </a:t>
            </a:r>
            <a:r>
              <a:rPr lang="fr-FR" sz="1500" dirty="0">
                <a:ea typeface="Calibri"/>
                <a:cs typeface="Calibri"/>
              </a:rPr>
              <a:t>définition d’une zone test pour prise en compte de l’évolution des inondations ?</a:t>
            </a:r>
          </a:p>
          <a:p>
            <a:pPr marL="1657350" lvl="3" indent="-285750">
              <a:buFont typeface="Arial" panose="020B0604020202020204" pitchFamily="34" charset="0"/>
              <a:buChar char="•"/>
              <a:defRPr/>
            </a:pPr>
            <a:endParaRPr lang="fr-FR" sz="1500" dirty="0">
              <a:latin typeface="Calibri"/>
              <a:ea typeface="Calibri"/>
              <a:cs typeface="Calibri"/>
            </a:endParaRPr>
          </a:p>
          <a:p>
            <a:pPr marL="285750" indent="-285750">
              <a:buFont typeface="Arial" panose="020B0604020202020204" pitchFamily="34" charset="0"/>
              <a:buChar char="•"/>
              <a:defRPr/>
            </a:pPr>
            <a:r>
              <a:rPr lang="fr-FR" sz="1700" b="1" u="sng" dirty="0">
                <a:solidFill>
                  <a:schemeClr val="accent5"/>
                </a:solidFill>
                <a:latin typeface="Calibri"/>
                <a:ea typeface="Calibri"/>
                <a:cs typeface="Calibri"/>
              </a:rPr>
              <a:t>Inondations (remontée de nappe) (BRGM)</a:t>
            </a:r>
          </a:p>
          <a:p>
            <a:pPr marL="285750" indent="-285750">
              <a:buFont typeface="Arial" panose="020B0604020202020204" pitchFamily="34" charset="0"/>
              <a:buChar char="•"/>
              <a:defRPr/>
            </a:pPr>
            <a:endParaRPr lang="fr-FR" sz="1500" b="1" u="sng" dirty="0">
              <a:solidFill>
                <a:schemeClr val="accent5"/>
              </a:solidFill>
              <a:latin typeface="Calibri"/>
              <a:ea typeface="Calibri"/>
              <a:cs typeface="Calibri"/>
            </a:endParaRPr>
          </a:p>
          <a:p>
            <a:pPr marL="742950" lvl="1" indent="-285750">
              <a:buFont typeface="Arial" panose="020B0604020202020204" pitchFamily="34" charset="0"/>
              <a:buChar char="•"/>
              <a:defRPr/>
            </a:pPr>
            <a:r>
              <a:rPr lang="fr-FR" sz="1500" dirty="0">
                <a:ea typeface="Calibri"/>
                <a:cs typeface="Calibri"/>
              </a:rPr>
              <a:t>Récupération des couches d’aléa inondation par remontée de nappe</a:t>
            </a:r>
            <a:endParaRPr lang="fr-FR" sz="1500" dirty="0">
              <a:highlight>
                <a:srgbClr val="FF0000"/>
              </a:highlight>
              <a:ea typeface="Calibri"/>
              <a:cs typeface="Calibri"/>
            </a:endParaRPr>
          </a:p>
          <a:p>
            <a:pPr marL="742950" lvl="1" indent="-285750">
              <a:buFont typeface="Arial" panose="020B0604020202020204" pitchFamily="34" charset="0"/>
              <a:buChar char="•"/>
              <a:defRPr/>
            </a:pPr>
            <a:r>
              <a:rPr lang="fr-FR" sz="1500" dirty="0">
                <a:ea typeface="Calibri"/>
                <a:cs typeface="Calibri"/>
              </a:rPr>
              <a:t>Mise à l’échelle régionale et mise à jour de la carte nationale des zones sensibles aux inondations par remontée de nappe (maillage 250 x 250m) compatible à l’échelle régionale</a:t>
            </a:r>
            <a:endParaRPr lang="fr-FR" sz="1500" dirty="0">
              <a:highlight>
                <a:srgbClr val="FFFF00"/>
              </a:highlight>
              <a:ea typeface="Calibri"/>
              <a:cs typeface="Calibri"/>
            </a:endParaRPr>
          </a:p>
          <a:p>
            <a:pPr marL="742950" lvl="1" indent="-285750">
              <a:buFont typeface="Arial" panose="020B0604020202020204" pitchFamily="34" charset="0"/>
              <a:buChar char="•"/>
              <a:defRPr/>
            </a:pPr>
            <a:r>
              <a:rPr lang="fr-FR" sz="1500" dirty="0">
                <a:ea typeface="Calibri"/>
                <a:cs typeface="Calibri"/>
              </a:rPr>
              <a:t>Croisement de cette carte de sensibilité avec le périmètre d’infrastructures =&gt; identifier les tronçons en zones à risque</a:t>
            </a:r>
            <a:endParaRPr lang="fr-FR" sz="1500" dirty="0">
              <a:highlight>
                <a:srgbClr val="00FF00"/>
              </a:highlight>
              <a:ea typeface="Calibri"/>
              <a:cs typeface="Calibri"/>
            </a:endParaRPr>
          </a:p>
          <a:p>
            <a:pPr marL="742950" lvl="1" indent="-285750">
              <a:buFont typeface="Arial" panose="020B0604020202020204" pitchFamily="34" charset="0"/>
              <a:buChar char="•"/>
              <a:defRPr/>
            </a:pPr>
            <a:r>
              <a:rPr lang="fr-FR" sz="1500" dirty="0">
                <a:ea typeface="Calibri"/>
                <a:cs typeface="Calibri"/>
              </a:rPr>
              <a:t>Prise en compte du CC : travail sur les événements passés et/ou développement d’indicateurs secondaires en fonction des projections climatiques.</a:t>
            </a:r>
            <a:endParaRPr lang="fr-FR" sz="1500" dirty="0">
              <a:highlight>
                <a:srgbClr val="00FF00"/>
              </a:highlight>
            </a:endParaRPr>
          </a:p>
          <a:p>
            <a:pPr lvl="2">
              <a:defRPr/>
            </a:pPr>
            <a:endParaRPr lang="fr-FR" sz="1500" dirty="0">
              <a:solidFill>
                <a:srgbClr val="000000"/>
              </a:solidFill>
              <a:latin typeface="Calibri"/>
              <a:ea typeface="Calibri"/>
              <a:cs typeface="Calibri"/>
            </a:endParaRPr>
          </a:p>
          <a:p>
            <a:pPr marL="285750" indent="-285750">
              <a:buFont typeface="Arial" panose="020B0604020202020204" pitchFamily="34" charset="0"/>
              <a:buChar char="•"/>
              <a:defRPr/>
            </a:pPr>
            <a:r>
              <a:rPr lang="fr-FR" sz="1700" b="1" u="sng" dirty="0">
                <a:solidFill>
                  <a:schemeClr val="accent5"/>
                </a:solidFill>
                <a:latin typeface="Calibri"/>
                <a:ea typeface="Calibri"/>
                <a:cs typeface="Calibri"/>
              </a:rPr>
              <a:t>Erosion torrentielle, avalanches</a:t>
            </a:r>
          </a:p>
          <a:p>
            <a:pPr marL="0" indent="0">
              <a:buNone/>
              <a:defRPr/>
            </a:pPr>
            <a:endParaRPr lang="fr-FR" sz="1500" dirty="0">
              <a:solidFill>
                <a:schemeClr val="accent5"/>
              </a:solidFill>
              <a:highlight>
                <a:srgbClr val="FFFF00"/>
              </a:highlight>
              <a:latin typeface="Calibri"/>
              <a:ea typeface="Calibri"/>
              <a:cs typeface="Calibri"/>
            </a:endParaRPr>
          </a:p>
          <a:p>
            <a:pPr marL="714375" lvl="2" indent="-268288">
              <a:buFont typeface="Arial" panose="020B0604020202020204" pitchFamily="34" charset="0"/>
              <a:buChar char="•"/>
              <a:defRPr/>
            </a:pPr>
            <a:r>
              <a:rPr lang="fr-FR" sz="1500" dirty="0">
                <a:solidFill>
                  <a:srgbClr val="000000"/>
                </a:solidFill>
                <a:ea typeface="Calibri"/>
                <a:cs typeface="Calibri"/>
              </a:rPr>
              <a:t>Récupération des données torrentielles (BD RTM) pour un premier croisement cartographique</a:t>
            </a:r>
          </a:p>
          <a:p>
            <a:pPr marL="714375" lvl="2" indent="-268288">
              <a:buFont typeface="Arial" panose="020B0604020202020204" pitchFamily="34" charset="0"/>
              <a:buChar char="•"/>
              <a:defRPr/>
            </a:pPr>
            <a:r>
              <a:rPr lang="fr-FR" sz="1500" dirty="0">
                <a:solidFill>
                  <a:srgbClr val="000000"/>
                </a:solidFill>
                <a:ea typeface="Calibri"/>
                <a:cs typeface="Calibri"/>
              </a:rPr>
              <a:t>Récupération d’études de vulnérabilité à l’aléa torrentiel et avalanches</a:t>
            </a:r>
            <a:endParaRPr lang="fr-FR" sz="1500" dirty="0"/>
          </a:p>
          <a:p>
            <a:pPr marL="0" indent="0">
              <a:buNone/>
            </a:pPr>
            <a:endParaRPr lang="fr-FR" b="1" dirty="0">
              <a:solidFill>
                <a:schemeClr val="accent5"/>
              </a:solidFill>
            </a:endParaRPr>
          </a:p>
        </p:txBody>
      </p:sp>
      <p:pic>
        <p:nvPicPr>
          <p:cNvPr id="4" name="Image 3">
            <a:extLst>
              <a:ext uri="{FF2B5EF4-FFF2-40B4-BE49-F238E27FC236}">
                <a16:creationId xmlns:a16="http://schemas.microsoft.com/office/drawing/2014/main" id="{386A0D0A-5275-6DD1-E9D2-4A2984DBBF05}"/>
              </a:ext>
            </a:extLst>
          </p:cNvPr>
          <p:cNvPicPr>
            <a:picLocks noChangeAspect="1"/>
          </p:cNvPicPr>
          <p:nvPr/>
        </p:nvPicPr>
        <p:blipFill>
          <a:blip r:embed="rId2"/>
          <a:stretch/>
        </p:blipFill>
        <p:spPr bwMode="auto">
          <a:xfrm>
            <a:off x="0" y="0"/>
            <a:ext cx="2723419" cy="802888"/>
          </a:xfrm>
          <a:prstGeom prst="rect">
            <a:avLst/>
          </a:prstGeom>
        </p:spPr>
      </p:pic>
      <p:pic>
        <p:nvPicPr>
          <p:cNvPr id="5" name="Image 4">
            <a:extLst>
              <a:ext uri="{FF2B5EF4-FFF2-40B4-BE49-F238E27FC236}">
                <a16:creationId xmlns:a16="http://schemas.microsoft.com/office/drawing/2014/main" id="{F29947FD-E126-5CCE-ABEE-072CE7661EA0}"/>
              </a:ext>
            </a:extLst>
          </p:cNvPr>
          <p:cNvPicPr>
            <a:picLocks noChangeAspect="1"/>
          </p:cNvPicPr>
          <p:nvPr/>
        </p:nvPicPr>
        <p:blipFill>
          <a:blip r:embed="rId3"/>
          <a:srcRect l="56408"/>
          <a:stretch/>
        </p:blipFill>
        <p:spPr bwMode="auto">
          <a:xfrm>
            <a:off x="11506268" y="0"/>
            <a:ext cx="500008" cy="620002"/>
          </a:xfrm>
          <a:prstGeom prst="rect">
            <a:avLst/>
          </a:prstGeom>
        </p:spPr>
      </p:pic>
    </p:spTree>
    <p:extLst>
      <p:ext uri="{BB962C8B-B14F-4D97-AF65-F5344CB8AC3E}">
        <p14:creationId xmlns:p14="http://schemas.microsoft.com/office/powerpoint/2010/main" val="1834843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F41D-460E-B69D-0D24-8209AC69638B}"/>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DFFF616-0907-0C48-9F3F-C7E989B89E42}"/>
              </a:ext>
            </a:extLst>
          </p:cNvPr>
          <p:cNvSpPr>
            <a:spLocks noGrp="1"/>
          </p:cNvSpPr>
          <p:nvPr>
            <p:ph idx="1"/>
          </p:nvPr>
        </p:nvSpPr>
        <p:spPr>
          <a:xfrm>
            <a:off x="312233" y="876494"/>
            <a:ext cx="11496907" cy="5981506"/>
          </a:xfrm>
        </p:spPr>
        <p:txBody>
          <a:bodyPr>
            <a:normAutofit fontScale="92500" lnSpcReduction="10000"/>
          </a:bodyPr>
          <a:lstStyle/>
          <a:p>
            <a:pPr marL="285750" indent="-285750">
              <a:buFont typeface="Arial" panose="020B0604020202020204" pitchFamily="34" charset="0"/>
              <a:buChar char="•"/>
              <a:defRPr/>
            </a:pPr>
            <a:r>
              <a:rPr lang="fr-FR" sz="1700" b="1" u="sng" dirty="0">
                <a:solidFill>
                  <a:schemeClr val="accent5"/>
                </a:solidFill>
                <a:latin typeface="Calibri"/>
                <a:ea typeface="Calibri"/>
                <a:cs typeface="Calibri"/>
              </a:rPr>
              <a:t>Chutes de blocs</a:t>
            </a:r>
          </a:p>
          <a:p>
            <a:pPr marL="742950" lvl="1" indent="-285750">
              <a:buFont typeface="Arial" panose="020B0604020202020204" pitchFamily="34" charset="0"/>
              <a:buChar char="•"/>
              <a:defRPr/>
            </a:pPr>
            <a:r>
              <a:rPr lang="fr-FR" sz="1600" dirty="0">
                <a:solidFill>
                  <a:srgbClr val="000000"/>
                </a:solidFill>
                <a:latin typeface="Calibri"/>
                <a:ea typeface="Calibri"/>
                <a:cs typeface="Calibri"/>
              </a:rPr>
              <a:t>Identification</a:t>
            </a:r>
            <a:r>
              <a:rPr lang="fr-FR" sz="1600" b="0" u="none" dirty="0">
                <a:solidFill>
                  <a:srgbClr val="000000"/>
                </a:solidFill>
                <a:latin typeface="Calibri"/>
                <a:ea typeface="Calibri"/>
                <a:cs typeface="Calibri"/>
              </a:rPr>
              <a:t> </a:t>
            </a:r>
            <a:r>
              <a:rPr lang="fr-FR" sz="1600" dirty="0">
                <a:solidFill>
                  <a:srgbClr val="000000"/>
                </a:solidFill>
                <a:latin typeface="Calibri"/>
                <a:ea typeface="Calibri"/>
                <a:cs typeface="Calibri"/>
              </a:rPr>
              <a:t>d</a:t>
            </a:r>
            <a:r>
              <a:rPr lang="fr-FR" sz="1600" b="0" u="none" dirty="0">
                <a:solidFill>
                  <a:srgbClr val="000000"/>
                </a:solidFill>
                <a:latin typeface="Calibri"/>
                <a:ea typeface="Calibri"/>
                <a:cs typeface="Calibri"/>
              </a:rPr>
              <a:t>es</a:t>
            </a:r>
            <a:r>
              <a:rPr lang="fr-FR" sz="1600" dirty="0">
                <a:solidFill>
                  <a:srgbClr val="000000"/>
                </a:solidFill>
                <a:latin typeface="Calibri"/>
                <a:ea typeface="Calibri"/>
                <a:cs typeface="Calibri"/>
              </a:rPr>
              <a:t> itinéraires les plus susceptibles d’être affectés par des chutes de bloc</a:t>
            </a:r>
            <a:endParaRPr lang="fr-FR" sz="1600" dirty="0">
              <a:solidFill>
                <a:srgbClr val="000000"/>
              </a:solidFill>
              <a:highlight>
                <a:srgbClr val="FFFF00"/>
              </a:highlight>
              <a:latin typeface="Calibri"/>
              <a:ea typeface="Calibri"/>
              <a:cs typeface="Calibri"/>
            </a:endParaRPr>
          </a:p>
          <a:p>
            <a:pPr marL="742950" lvl="1" indent="-285750">
              <a:buFont typeface="Arial" panose="020B0604020202020204" pitchFamily="34" charset="0"/>
              <a:buChar char="•"/>
              <a:defRPr/>
            </a:pPr>
            <a:r>
              <a:rPr lang="fr-FR" sz="1600" dirty="0">
                <a:solidFill>
                  <a:srgbClr val="000000"/>
                </a:solidFill>
                <a:latin typeface="Calibri"/>
                <a:ea typeface="Calibri"/>
                <a:cs typeface="Calibri"/>
              </a:rPr>
              <a:t>Calcul de l’aléa de propagation de la trajectoire des blocs pouvant arriver sur un linéaire d’infrastructures</a:t>
            </a:r>
            <a:endParaRPr lang="fr-FR" sz="1600" dirty="0">
              <a:solidFill>
                <a:srgbClr val="000000"/>
              </a:solidFill>
              <a:highlight>
                <a:srgbClr val="00FF00"/>
              </a:highlight>
              <a:latin typeface="Calibri"/>
              <a:ea typeface="Calibri"/>
              <a:cs typeface="Calibri"/>
            </a:endParaRPr>
          </a:p>
          <a:p>
            <a:pPr marL="742950" lvl="1" indent="-285750">
              <a:buFont typeface="Arial" panose="020B0604020202020204" pitchFamily="34" charset="0"/>
              <a:buChar char="•"/>
              <a:defRPr/>
            </a:pPr>
            <a:r>
              <a:rPr lang="fr-FR" sz="1600" b="0" u="none" dirty="0">
                <a:solidFill>
                  <a:srgbClr val="000000"/>
                </a:solidFill>
                <a:latin typeface="Calibri"/>
                <a:ea typeface="Calibri"/>
                <a:cs typeface="Calibri"/>
              </a:rPr>
              <a:t>Modulation des </a:t>
            </a:r>
            <a:r>
              <a:rPr lang="fr-FR" sz="1600" dirty="0">
                <a:solidFill>
                  <a:srgbClr val="000000"/>
                </a:solidFill>
                <a:latin typeface="Calibri"/>
                <a:ea typeface="Calibri"/>
                <a:cs typeface="Calibri"/>
              </a:rPr>
              <a:t>probabilités de départ des chutes de blocs à partir de facteurs climatiques déclencheurs (précipitation ; gel-dégel) spécifiques à PACA en quantifiant leur évolution avec le changement climatique</a:t>
            </a:r>
          </a:p>
          <a:p>
            <a:pPr marL="742950" lvl="1" indent="-285750">
              <a:buFont typeface="Arial" panose="020B0604020202020204" pitchFamily="34" charset="0"/>
              <a:buChar char="•"/>
              <a:defRPr/>
            </a:pPr>
            <a:endParaRPr lang="fr-FR" sz="1600" dirty="0">
              <a:highlight>
                <a:srgbClr val="FFFF00"/>
              </a:highlight>
            </a:endParaRPr>
          </a:p>
          <a:p>
            <a:pPr marL="285750" indent="-285750">
              <a:buFont typeface="Arial" panose="020B0604020202020204" pitchFamily="34" charset="0"/>
              <a:buChar char="•"/>
              <a:defRPr/>
            </a:pPr>
            <a:r>
              <a:rPr lang="fr-FR" sz="1700" b="1" u="sng" dirty="0">
                <a:solidFill>
                  <a:schemeClr val="accent5"/>
                </a:solidFill>
                <a:latin typeface="Calibri"/>
                <a:ea typeface="Calibri"/>
                <a:cs typeface="Calibri"/>
              </a:rPr>
              <a:t>Affaissements / effondrements en lien avec la dissolution du gypse et des carbonates</a:t>
            </a:r>
          </a:p>
          <a:p>
            <a:pPr marL="742950" lvl="1" indent="-285750">
              <a:buFont typeface="Arial" panose="020B0604020202020204" pitchFamily="34" charset="0"/>
              <a:buChar char="•"/>
              <a:defRPr/>
            </a:pPr>
            <a:r>
              <a:rPr lang="fr-FR" sz="1600" dirty="0">
                <a:latin typeface="Calibri"/>
                <a:ea typeface="Calibri"/>
                <a:cs typeface="Calibri"/>
              </a:rPr>
              <a:t>Gypse : croisement de la carte régionale de susceptibilité à la dissolution (échelle 1/100 000) avec le périmètre des infrastructures</a:t>
            </a:r>
          </a:p>
          <a:p>
            <a:pPr marL="742950" lvl="1" indent="-285750">
              <a:buFont typeface="Arial" panose="020B0604020202020204" pitchFamily="34" charset="0"/>
              <a:buChar char="•"/>
              <a:defRPr/>
            </a:pPr>
            <a:r>
              <a:rPr lang="fr-FR" sz="1600" dirty="0">
                <a:latin typeface="Calibri"/>
                <a:ea typeface="Calibri"/>
                <a:cs typeface="Calibri"/>
              </a:rPr>
              <a:t>Carbonates : évaluation de la susceptibilité à la karstification =&gt; approche préliminaire sans cartographie,</a:t>
            </a:r>
          </a:p>
          <a:p>
            <a:pPr marL="742950" lvl="1" indent="-285750">
              <a:buFont typeface="Arial" panose="020B0604020202020204" pitchFamily="34" charset="0"/>
              <a:buChar char="•"/>
              <a:defRPr/>
            </a:pPr>
            <a:r>
              <a:rPr lang="fr-FR" sz="1600" dirty="0">
                <a:latin typeface="Calibri"/>
                <a:ea typeface="Calibri"/>
                <a:cs typeface="Calibri"/>
              </a:rPr>
              <a:t>Prise en compte du CC : travail sur les événements passés et/ou développement d’indicateurs secondaires en fonction des projections climatiques</a:t>
            </a:r>
          </a:p>
          <a:p>
            <a:pPr marL="285750" indent="-285750">
              <a:buFont typeface="Arial" panose="020B0604020202020204" pitchFamily="34" charset="0"/>
              <a:buChar char="•"/>
              <a:defRPr/>
            </a:pPr>
            <a:r>
              <a:rPr lang="fr-FR" sz="1700" b="1" u="sng" dirty="0">
                <a:solidFill>
                  <a:schemeClr val="accent5"/>
                </a:solidFill>
                <a:latin typeface="Calibri"/>
                <a:ea typeface="Calibri"/>
                <a:cs typeface="Calibri"/>
              </a:rPr>
              <a:t>Feux de forêt</a:t>
            </a:r>
          </a:p>
          <a:p>
            <a:pPr marL="742950" lvl="1" indent="-285750">
              <a:buFont typeface="Arial" panose="020B0604020202020204" pitchFamily="34" charset="0"/>
              <a:buChar char="•"/>
              <a:defRPr/>
            </a:pPr>
            <a:r>
              <a:rPr lang="fr-FR" sz="1600" dirty="0">
                <a:solidFill>
                  <a:srgbClr val="000000"/>
                </a:solidFill>
                <a:latin typeface="Calibri"/>
                <a:ea typeface="Calibri"/>
                <a:cs typeface="Calibri"/>
              </a:rPr>
              <a:t>Récupération couches SIG Inrae et ONF produites dans le cadre de </a:t>
            </a:r>
            <a:r>
              <a:rPr lang="fr-FR" sz="1600" dirty="0"/>
              <a:t>la mission interministérielle « politique de prévention et de lutte contre l’incendie de forêt dans un contexte d’extension et d’intensification du risque dû au changement climatique » </a:t>
            </a:r>
            <a:endParaRPr lang="fr-FR" sz="1600" dirty="0">
              <a:highlight>
                <a:srgbClr val="FF0000"/>
              </a:highlight>
            </a:endParaRPr>
          </a:p>
          <a:p>
            <a:pPr marL="742950" lvl="1" indent="-285750">
              <a:buFont typeface="Arial" panose="020B0604020202020204" pitchFamily="34" charset="0"/>
              <a:buChar char="•"/>
              <a:defRPr/>
            </a:pPr>
            <a:r>
              <a:rPr lang="fr-FR" sz="1600" dirty="0"/>
              <a:t>INRAE : nombre de feux de forêt de plus de 20ha,</a:t>
            </a:r>
          </a:p>
          <a:p>
            <a:pPr marL="742950" lvl="1" indent="-285750">
              <a:buFont typeface="Arial" panose="020B0604020202020204" pitchFamily="34" charset="0"/>
              <a:buChar char="•"/>
              <a:defRPr/>
            </a:pPr>
            <a:r>
              <a:rPr lang="fr-FR" sz="1600" dirty="0"/>
              <a:t>Croisement avec les masses de combustibles</a:t>
            </a:r>
          </a:p>
          <a:p>
            <a:pPr marL="742950" lvl="1" indent="-285750">
              <a:buFont typeface="Arial" panose="020B0604020202020204" pitchFamily="34" charset="0"/>
              <a:buChar char="•"/>
              <a:defRPr/>
            </a:pPr>
            <a:r>
              <a:rPr lang="fr-FR" sz="1600" dirty="0">
                <a:solidFill>
                  <a:srgbClr val="000000"/>
                </a:solidFill>
                <a:latin typeface="Calibri"/>
                <a:ea typeface="Calibri"/>
                <a:cs typeface="Calibri"/>
              </a:rPr>
              <a:t>Croisement cartographique de ces deux sources de données avec les périmètres et linéaires d’infrastructures</a:t>
            </a:r>
          </a:p>
          <a:p>
            <a:pPr marL="914400" lvl="2" indent="0">
              <a:buNone/>
              <a:defRPr/>
            </a:pPr>
            <a:endParaRPr lang="fr-FR" sz="1600" dirty="0">
              <a:solidFill>
                <a:srgbClr val="000000"/>
              </a:solidFill>
              <a:latin typeface="Calibri"/>
              <a:ea typeface="Calibri"/>
              <a:cs typeface="Calibri"/>
            </a:endParaRPr>
          </a:p>
          <a:p>
            <a:pPr marL="285750" indent="-285750">
              <a:buFont typeface="Arial" panose="020B0604020202020204" pitchFamily="34" charset="0"/>
              <a:buChar char="•"/>
              <a:defRPr/>
            </a:pPr>
            <a:r>
              <a:rPr lang="fr-FR" sz="1700" b="1" u="sng" dirty="0">
                <a:solidFill>
                  <a:schemeClr val="accent5"/>
                </a:solidFill>
                <a:latin typeface="Calibri"/>
                <a:ea typeface="Calibri"/>
                <a:cs typeface="Calibri"/>
              </a:rPr>
              <a:t>Retrait/gonflement des sols argileux</a:t>
            </a:r>
          </a:p>
          <a:p>
            <a:pPr marL="742950" lvl="1" indent="-285750">
              <a:buFont typeface="Arial" panose="020B0604020202020204" pitchFamily="34" charset="0"/>
              <a:buChar char="•"/>
              <a:defRPr/>
            </a:pPr>
            <a:r>
              <a:rPr lang="fr-FR" sz="1600" dirty="0"/>
              <a:t>Croisement des données d’exposition au RGA de la région avec le périmètre d’infrastructures</a:t>
            </a:r>
          </a:p>
          <a:p>
            <a:pPr marL="742950" lvl="1" indent="-285750">
              <a:buFont typeface="Arial" panose="020B0604020202020204" pitchFamily="34" charset="0"/>
              <a:buChar char="•"/>
              <a:defRPr/>
            </a:pPr>
            <a:r>
              <a:rPr lang="fr-FR" sz="1600" dirty="0"/>
              <a:t>Analyse macro de la vulnérabilité (les grandes zones de végétation, bâtiments 1 étage) et en les croisant avec la carte d’exposition</a:t>
            </a:r>
          </a:p>
          <a:p>
            <a:pPr marL="742950" lvl="1" indent="-285750">
              <a:buFont typeface="Arial" panose="020B0604020202020204" pitchFamily="34" charset="0"/>
              <a:buChar char="•"/>
              <a:defRPr/>
            </a:pPr>
            <a:r>
              <a:rPr lang="fr-FR" sz="1600" dirty="0"/>
              <a:t>Prise en compte du CC : en première approche, projection de l’indice SWI aux échéances de la TRACC</a:t>
            </a:r>
          </a:p>
          <a:p>
            <a:pPr marL="457200" lvl="1" indent="0">
              <a:buNone/>
              <a:defRPr/>
            </a:pPr>
            <a:endParaRPr lang="fr-FR" sz="1600" dirty="0">
              <a:latin typeface="Calibri"/>
              <a:ea typeface="Calibri"/>
              <a:cs typeface="Calibri"/>
            </a:endParaRPr>
          </a:p>
          <a:p>
            <a:pPr marL="0" indent="0">
              <a:buNone/>
            </a:pPr>
            <a:endParaRPr lang="fr-FR" b="1" dirty="0">
              <a:solidFill>
                <a:schemeClr val="accent5"/>
              </a:solidFill>
            </a:endParaRPr>
          </a:p>
        </p:txBody>
      </p:sp>
      <p:pic>
        <p:nvPicPr>
          <p:cNvPr id="4" name="Image 3">
            <a:extLst>
              <a:ext uri="{FF2B5EF4-FFF2-40B4-BE49-F238E27FC236}">
                <a16:creationId xmlns:a16="http://schemas.microsoft.com/office/drawing/2014/main" id="{F7315240-C364-4477-B196-FF78E55DD72E}"/>
              </a:ext>
            </a:extLst>
          </p:cNvPr>
          <p:cNvPicPr>
            <a:picLocks noChangeAspect="1"/>
          </p:cNvPicPr>
          <p:nvPr/>
        </p:nvPicPr>
        <p:blipFill>
          <a:blip r:embed="rId2"/>
          <a:stretch/>
        </p:blipFill>
        <p:spPr bwMode="auto">
          <a:xfrm>
            <a:off x="0" y="0"/>
            <a:ext cx="2723419" cy="802888"/>
          </a:xfrm>
          <a:prstGeom prst="rect">
            <a:avLst/>
          </a:prstGeom>
        </p:spPr>
      </p:pic>
      <p:pic>
        <p:nvPicPr>
          <p:cNvPr id="5" name="Image 4">
            <a:extLst>
              <a:ext uri="{FF2B5EF4-FFF2-40B4-BE49-F238E27FC236}">
                <a16:creationId xmlns:a16="http://schemas.microsoft.com/office/drawing/2014/main" id="{69B28FC4-7637-848D-BBFC-440131C48BA1}"/>
              </a:ext>
            </a:extLst>
          </p:cNvPr>
          <p:cNvPicPr>
            <a:picLocks noChangeAspect="1"/>
          </p:cNvPicPr>
          <p:nvPr/>
        </p:nvPicPr>
        <p:blipFill>
          <a:blip r:embed="rId3"/>
          <a:srcRect l="56408"/>
          <a:stretch/>
        </p:blipFill>
        <p:spPr bwMode="auto">
          <a:xfrm>
            <a:off x="11506268" y="0"/>
            <a:ext cx="500008" cy="620002"/>
          </a:xfrm>
          <a:prstGeom prst="rect">
            <a:avLst/>
          </a:prstGeom>
        </p:spPr>
      </p:pic>
      <p:sp>
        <p:nvSpPr>
          <p:cNvPr id="9" name="ZoneTexte 8">
            <a:extLst>
              <a:ext uri="{FF2B5EF4-FFF2-40B4-BE49-F238E27FC236}">
                <a16:creationId xmlns:a16="http://schemas.microsoft.com/office/drawing/2014/main" id="{307F4F6C-8B38-8545-A92B-A6DAA9349ACC}"/>
              </a:ext>
            </a:extLst>
          </p:cNvPr>
          <p:cNvSpPr txBox="1"/>
          <p:nvPr/>
        </p:nvSpPr>
        <p:spPr>
          <a:xfrm>
            <a:off x="2723419" y="283452"/>
            <a:ext cx="7156561" cy="461665"/>
          </a:xfrm>
          <a:prstGeom prst="rect">
            <a:avLst/>
          </a:prstGeom>
          <a:noFill/>
        </p:spPr>
        <p:txBody>
          <a:bodyPr wrap="square">
            <a:spAutoFit/>
          </a:bodyPr>
          <a:lstStyle/>
          <a:p>
            <a:pPr algn="ctr"/>
            <a:r>
              <a:rPr lang="fr-FR" sz="2400" b="1" dirty="0">
                <a:solidFill>
                  <a:schemeClr val="accent5"/>
                </a:solidFill>
                <a:latin typeface="+mn-lt"/>
              </a:rPr>
              <a:t>Point d’étape - Elaboration des indicateurs d’aléas</a:t>
            </a:r>
            <a:endParaRPr lang="fr-FR" sz="2400" dirty="0"/>
          </a:p>
        </p:txBody>
      </p:sp>
    </p:spTree>
    <p:extLst>
      <p:ext uri="{BB962C8B-B14F-4D97-AF65-F5344CB8AC3E}">
        <p14:creationId xmlns:p14="http://schemas.microsoft.com/office/powerpoint/2010/main" val="3837401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B79DAB-B933-75C5-35BD-AE1FD51EBD4F}"/>
              </a:ext>
            </a:extLst>
          </p:cNvPr>
          <p:cNvSpPr>
            <a:spLocks noGrp="1"/>
          </p:cNvSpPr>
          <p:nvPr>
            <p:ph idx="1"/>
          </p:nvPr>
        </p:nvSpPr>
        <p:spPr>
          <a:xfrm>
            <a:off x="0" y="884332"/>
            <a:ext cx="12065619" cy="4895882"/>
          </a:xfrm>
        </p:spPr>
        <p:txBody>
          <a:bodyPr>
            <a:normAutofit fontScale="77500" lnSpcReduction="20000"/>
          </a:bodyPr>
          <a:lstStyle/>
          <a:p>
            <a:pPr marL="0" indent="0" algn="ctr">
              <a:buNone/>
            </a:pPr>
            <a:r>
              <a:rPr lang="fr-FR" sz="3100" b="1" u="sng" dirty="0">
                <a:solidFill>
                  <a:schemeClr val="accent1"/>
                </a:solidFill>
              </a:rPr>
              <a:t>Des données disparates et difficiles à collecter</a:t>
            </a:r>
          </a:p>
          <a:p>
            <a:pPr marL="0" indent="0" algn="just">
              <a:buNone/>
            </a:pPr>
            <a:endParaRPr lang="fr-FR" sz="2300" dirty="0"/>
          </a:p>
          <a:p>
            <a:pPr marL="1081088" indent="-188913" algn="just">
              <a:buFont typeface="Courier New" panose="02070309020205020404" pitchFamily="49" charset="0"/>
              <a:buChar char="o"/>
            </a:pPr>
            <a:r>
              <a:rPr lang="fr-FR" sz="2100" dirty="0">
                <a:effectLst/>
                <a:ea typeface="Times New Roman" panose="02020603050405020304" pitchFamily="18" charset="0"/>
                <a:cs typeface="Times New Roman" panose="02020603050405020304" pitchFamily="18" charset="0"/>
              </a:rPr>
              <a:t>Les  gestionnaires sont concernés par la plupart des aléas. Ils identifient bien les impacts des aléas sur leurs infrastructures.  </a:t>
            </a:r>
          </a:p>
          <a:p>
            <a:pPr marL="1081088" indent="-188913" algn="just">
              <a:buFont typeface="Courier New" panose="02070309020205020404" pitchFamily="49" charset="0"/>
              <a:buChar char="o"/>
            </a:pPr>
            <a:r>
              <a:rPr lang="fr-FR" sz="2100" dirty="0">
                <a:effectLst/>
                <a:ea typeface="Times New Roman" panose="02020603050405020304" pitchFamily="18" charset="0"/>
                <a:cs typeface="Times New Roman" panose="02020603050405020304" pitchFamily="18" charset="0"/>
              </a:rPr>
              <a:t>Certains gestionnaires disposent de bases de données, (cf. Toutatis chez SNCF Réseau), d’autres de rapports d’intervention (gestionnaires routiers, SNCF Gares et Connexions). </a:t>
            </a:r>
          </a:p>
          <a:p>
            <a:pPr marL="1081088" indent="-188913" algn="just">
              <a:buFont typeface="Courier New" panose="02070309020205020404" pitchFamily="49" charset="0"/>
              <a:buChar char="o"/>
            </a:pPr>
            <a:r>
              <a:rPr lang="fr-FR" sz="2100" dirty="0">
                <a:ea typeface="Times New Roman" panose="02020603050405020304" pitchFamily="18" charset="0"/>
                <a:cs typeface="Times New Roman" panose="02020603050405020304" pitchFamily="18" charset="0"/>
              </a:rPr>
              <a:t>Certains d’entre eux manquent, parfois,</a:t>
            </a:r>
            <a:r>
              <a:rPr lang="fr-FR" sz="2100" dirty="0">
                <a:effectLst/>
                <a:ea typeface="Times New Roman" panose="02020603050405020304" pitchFamily="18" charset="0"/>
                <a:cs typeface="Times New Roman" panose="02020603050405020304" pitchFamily="18" charset="0"/>
              </a:rPr>
              <a:t> de retours d’expérience du fait de la relative rareté d’événements extrêmes  (ex. </a:t>
            </a:r>
            <a:r>
              <a:rPr lang="fr-FR" sz="2100" dirty="0">
                <a:ea typeface="Times New Roman" panose="02020603050405020304" pitchFamily="18" charset="0"/>
                <a:cs typeface="Times New Roman" panose="02020603050405020304" pitchFamily="18" charset="0"/>
              </a:rPr>
              <a:t>submersion marine…)</a:t>
            </a:r>
            <a:r>
              <a:rPr lang="fr-FR" sz="2100" dirty="0">
                <a:effectLst/>
                <a:ea typeface="Times New Roman" panose="02020603050405020304" pitchFamily="18" charset="0"/>
                <a:cs typeface="Times New Roman" panose="02020603050405020304" pitchFamily="18" charset="0"/>
              </a:rPr>
              <a:t>. </a:t>
            </a:r>
          </a:p>
          <a:p>
            <a:pPr marL="1081088" indent="-188913" algn="just">
              <a:buFont typeface="Courier New" panose="02070309020205020404" pitchFamily="49" charset="0"/>
              <a:buChar char="o"/>
            </a:pPr>
            <a:r>
              <a:rPr lang="fr-FR" sz="2100" dirty="0"/>
              <a:t>Impacts connus mais des  difficultés à déterminer seuils d’alerte (ex. température et dilatation des rails…). </a:t>
            </a:r>
          </a:p>
          <a:p>
            <a:pPr marL="1081088" indent="-188913" algn="just">
              <a:buFont typeface="Courier New" panose="02070309020205020404" pitchFamily="49" charset="0"/>
              <a:buChar char="o"/>
            </a:pPr>
            <a:r>
              <a:rPr lang="fr-FR" sz="2100" dirty="0"/>
              <a:t>Impacts connus  sur les infrastructures mais pas forcément sur les composants (ex. niveau d’humidité et caténaires…)</a:t>
            </a:r>
            <a:endParaRPr lang="fr-FR" sz="2100" dirty="0">
              <a:effectLst/>
              <a:ea typeface="Times New Roman" panose="02020603050405020304" pitchFamily="18" charset="0"/>
              <a:cs typeface="Times New Roman" panose="02020603050405020304" pitchFamily="18" charset="0"/>
            </a:endParaRPr>
          </a:p>
          <a:p>
            <a:pPr marL="1081088" indent="-188913" algn="just">
              <a:buFont typeface="Courier New" panose="02070309020205020404" pitchFamily="49" charset="0"/>
              <a:buChar char="o"/>
            </a:pPr>
            <a:r>
              <a:rPr lang="fr-FR" sz="2100" dirty="0">
                <a:ea typeface="Times New Roman" panose="02020603050405020304" pitchFamily="18" charset="0"/>
                <a:cs typeface="Times New Roman" panose="02020603050405020304" pitchFamily="18" charset="0"/>
              </a:rPr>
              <a:t>Des d</a:t>
            </a:r>
            <a:r>
              <a:rPr lang="fr-FR" sz="2100" dirty="0">
                <a:effectLst/>
                <a:ea typeface="Times New Roman" panose="02020603050405020304" pitchFamily="18" charset="0"/>
                <a:cs typeface="Times New Roman" panose="02020603050405020304" pitchFamily="18" charset="0"/>
              </a:rPr>
              <a:t>ifficultés à préciser les seuils au-delà desquels la gestion de leurs infrastructures et/ou réseaux passe en mode dégradé voire n’est plus possible. </a:t>
            </a:r>
          </a:p>
          <a:p>
            <a:pPr marL="892175" indent="0" algn="just">
              <a:buNone/>
            </a:pPr>
            <a:endParaRPr lang="fr-FR" sz="2100" dirty="0"/>
          </a:p>
          <a:p>
            <a:pPr marL="892175" indent="-357188" algn="just">
              <a:buFont typeface="Wingdings" panose="05000000000000000000" pitchFamily="2" charset="2"/>
              <a:buChar char="ü"/>
            </a:pPr>
            <a:r>
              <a:rPr lang="fr-FR" sz="2100" b="1" dirty="0">
                <a:solidFill>
                  <a:srgbClr val="0070C0"/>
                </a:solidFill>
              </a:rPr>
              <a:t>Des indicateurs pas toujours existants </a:t>
            </a:r>
            <a:r>
              <a:rPr lang="fr-FR" sz="2100" dirty="0"/>
              <a:t>et qui doivent donc être construits afin de déterminer les seuils de vulnérabilité des infrastructures  (ex. chutes de blocs…)</a:t>
            </a:r>
            <a:endParaRPr lang="fr-FR" sz="2100" dirty="0">
              <a:effectLst/>
              <a:ea typeface="Times New Roman" panose="02020603050405020304" pitchFamily="18" charset="0"/>
              <a:cs typeface="Times New Roman" panose="02020603050405020304" pitchFamily="18" charset="0"/>
            </a:endParaRPr>
          </a:p>
          <a:p>
            <a:pPr marL="892175" indent="-357188" algn="just">
              <a:buFont typeface="Wingdings" panose="05000000000000000000" pitchFamily="2" charset="2"/>
              <a:buChar char="ü"/>
            </a:pPr>
            <a:r>
              <a:rPr lang="fr-FR" sz="2100" b="1" dirty="0">
                <a:solidFill>
                  <a:srgbClr val="0070C0"/>
                </a:solidFill>
                <a:effectLst/>
                <a:ea typeface="Times New Roman" panose="02020603050405020304" pitchFamily="18" charset="0"/>
                <a:cs typeface="Times New Roman" panose="02020603050405020304" pitchFamily="18" charset="0"/>
              </a:rPr>
              <a:t>Une corrélation de l’apparition des impacts avec les niveaux atteints par les paramètres climatiques </a:t>
            </a:r>
            <a:r>
              <a:rPr lang="fr-FR" sz="2100" dirty="0">
                <a:effectLst/>
                <a:ea typeface="Times New Roman" panose="02020603050405020304" pitchFamily="18" charset="0"/>
                <a:cs typeface="Times New Roman" panose="02020603050405020304" pitchFamily="18" charset="0"/>
              </a:rPr>
              <a:t>doit être réalisée.</a:t>
            </a:r>
          </a:p>
          <a:p>
            <a:pPr marL="892175" indent="-357188" algn="just">
              <a:lnSpc>
                <a:spcPct val="115000"/>
              </a:lnSpc>
              <a:spcBef>
                <a:spcPts val="500"/>
              </a:spcBef>
              <a:spcAft>
                <a:spcPts val="1000"/>
              </a:spcAft>
              <a:buFont typeface="Wingdings" panose="05000000000000000000" pitchFamily="2" charset="2"/>
              <a:buChar char="ü"/>
            </a:pPr>
            <a:r>
              <a:rPr lang="fr-FR" sz="2100" dirty="0">
                <a:effectLst/>
                <a:ea typeface="Times New Roman" panose="02020603050405020304" pitchFamily="18" charset="0"/>
                <a:cs typeface="Times New Roman" panose="02020603050405020304" pitchFamily="18" charset="0"/>
              </a:rPr>
              <a:t>	Un besoin de réflexion supplémentaire est identifié, en particulier sur certains réseaux et/ou infrastructures (ex. températures et dilatation des rails, précipitations et dimensionnement des ouvrages d’évacuation…).</a:t>
            </a:r>
          </a:p>
          <a:p>
            <a:pPr marL="534987" indent="0" algn="just">
              <a:lnSpc>
                <a:spcPct val="115000"/>
              </a:lnSpc>
              <a:spcBef>
                <a:spcPts val="500"/>
              </a:spcBef>
              <a:spcAft>
                <a:spcPts val="1000"/>
              </a:spcAft>
              <a:buNone/>
            </a:pPr>
            <a:endParaRPr lang="fr-FR" sz="2600" b="1" dirty="0"/>
          </a:p>
        </p:txBody>
      </p:sp>
      <p:pic>
        <p:nvPicPr>
          <p:cNvPr id="6" name="Image 5">
            <a:extLst>
              <a:ext uri="{FF2B5EF4-FFF2-40B4-BE49-F238E27FC236}">
                <a16:creationId xmlns:a16="http://schemas.microsoft.com/office/drawing/2014/main" id="{3845C58E-995D-9D4A-52E9-54594FFC2E48}"/>
              </a:ext>
            </a:extLst>
          </p:cNvPr>
          <p:cNvPicPr>
            <a:picLocks noChangeAspect="1"/>
          </p:cNvPicPr>
          <p:nvPr/>
        </p:nvPicPr>
        <p:blipFill>
          <a:blip r:embed="rId3"/>
          <a:srcRect l="56408"/>
          <a:stretch/>
        </p:blipFill>
        <p:spPr bwMode="auto">
          <a:xfrm>
            <a:off x="11256264" y="99577"/>
            <a:ext cx="495249" cy="614101"/>
          </a:xfrm>
          <a:prstGeom prst="rect">
            <a:avLst/>
          </a:prstGeom>
        </p:spPr>
      </p:pic>
      <p:pic>
        <p:nvPicPr>
          <p:cNvPr id="7" name="Image 6">
            <a:extLst>
              <a:ext uri="{FF2B5EF4-FFF2-40B4-BE49-F238E27FC236}">
                <a16:creationId xmlns:a16="http://schemas.microsoft.com/office/drawing/2014/main" id="{5948D68C-1BE4-EA50-D76E-C5F7E0C677BE}"/>
              </a:ext>
            </a:extLst>
          </p:cNvPr>
          <p:cNvPicPr>
            <a:picLocks noChangeAspect="1"/>
          </p:cNvPicPr>
          <p:nvPr/>
        </p:nvPicPr>
        <p:blipFill>
          <a:blip r:embed="rId4"/>
          <a:stretch/>
        </p:blipFill>
        <p:spPr bwMode="auto">
          <a:xfrm>
            <a:off x="0" y="0"/>
            <a:ext cx="2999678" cy="884332"/>
          </a:xfrm>
          <a:prstGeom prst="rect">
            <a:avLst/>
          </a:prstGeom>
        </p:spPr>
      </p:pic>
      <p:sp>
        <p:nvSpPr>
          <p:cNvPr id="4" name="Rectangle 3">
            <a:extLst>
              <a:ext uri="{FF2B5EF4-FFF2-40B4-BE49-F238E27FC236}">
                <a16:creationId xmlns:a16="http://schemas.microsoft.com/office/drawing/2014/main" id="{AA8A5FF2-11FA-5505-41B5-F06411AF1746}"/>
              </a:ext>
            </a:extLst>
          </p:cNvPr>
          <p:cNvSpPr/>
          <p:nvPr/>
        </p:nvSpPr>
        <p:spPr>
          <a:xfrm>
            <a:off x="890225" y="5780214"/>
            <a:ext cx="10861288" cy="884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fr-FR" sz="1800" b="1" dirty="0">
                <a:solidFill>
                  <a:schemeClr val="bg1"/>
                </a:solidFill>
              </a:rPr>
              <a:t>La détermination d’un catalogue d’indicateurs d’aléas adaptés au système global de transports, </a:t>
            </a:r>
            <a:br>
              <a:rPr lang="fr-FR" sz="1800" b="1" dirty="0">
                <a:solidFill>
                  <a:schemeClr val="bg1"/>
                </a:solidFill>
              </a:rPr>
            </a:br>
            <a:r>
              <a:rPr lang="fr-FR" sz="1800" b="1" dirty="0">
                <a:solidFill>
                  <a:schemeClr val="bg1"/>
                </a:solidFill>
              </a:rPr>
              <a:t>indispensable pour la détermination des seuils d’intervention,</a:t>
            </a:r>
            <a:r>
              <a:rPr lang="fr-FR" sz="1800" b="1" dirty="0">
                <a:solidFill>
                  <a:srgbClr val="0070C0"/>
                </a:solidFill>
              </a:rPr>
              <a:t>,</a:t>
            </a:r>
            <a:r>
              <a:rPr lang="fr-FR" sz="1800" b="1" dirty="0">
                <a:solidFill>
                  <a:schemeClr val="bg1"/>
                </a:solidFill>
              </a:rPr>
              <a:t>est une étape longue et complexe.</a:t>
            </a:r>
          </a:p>
        </p:txBody>
      </p:sp>
      <p:sp>
        <p:nvSpPr>
          <p:cNvPr id="5" name="Flèche : droite 4">
            <a:extLst>
              <a:ext uri="{FF2B5EF4-FFF2-40B4-BE49-F238E27FC236}">
                <a16:creationId xmlns:a16="http://schemas.microsoft.com/office/drawing/2014/main" id="{654BD3BC-73A4-8390-4F4F-094BF13ADC71}"/>
              </a:ext>
            </a:extLst>
          </p:cNvPr>
          <p:cNvSpPr/>
          <p:nvPr/>
        </p:nvSpPr>
        <p:spPr>
          <a:xfrm>
            <a:off x="1427356" y="5960125"/>
            <a:ext cx="256478" cy="22880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Flèche : droite 1">
            <a:extLst>
              <a:ext uri="{FF2B5EF4-FFF2-40B4-BE49-F238E27FC236}">
                <a16:creationId xmlns:a16="http://schemas.microsoft.com/office/drawing/2014/main" id="{62CDA38C-9318-6185-45E9-7D723A885471}"/>
              </a:ext>
            </a:extLst>
          </p:cNvPr>
          <p:cNvSpPr/>
          <p:nvPr/>
        </p:nvSpPr>
        <p:spPr>
          <a:xfrm>
            <a:off x="2642839" y="907380"/>
            <a:ext cx="256478" cy="223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12063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0CAD01-A72D-816F-BEE0-B012DA43EFF0}"/>
              </a:ext>
            </a:extLst>
          </p:cNvPr>
          <p:cNvSpPr>
            <a:spLocks noGrp="1"/>
          </p:cNvSpPr>
          <p:nvPr>
            <p:ph type="title"/>
          </p:nvPr>
        </p:nvSpPr>
        <p:spPr>
          <a:xfrm>
            <a:off x="2497873" y="365125"/>
            <a:ext cx="7750098" cy="614101"/>
          </a:xfrm>
        </p:spPr>
        <p:txBody>
          <a:bodyPr>
            <a:normAutofit fontScale="90000"/>
          </a:bodyPr>
          <a:lstStyle/>
          <a:p>
            <a:pPr algn="ctr"/>
            <a:r>
              <a:rPr lang="fr-FR" sz="2800" b="1" dirty="0">
                <a:solidFill>
                  <a:schemeClr val="accent1"/>
                </a:solidFill>
                <a:latin typeface="+mn-lt"/>
              </a:rPr>
              <a:t>Point d’étape - Production des Indicateurs Climatiques</a:t>
            </a:r>
          </a:p>
        </p:txBody>
      </p:sp>
      <p:sp>
        <p:nvSpPr>
          <p:cNvPr id="3" name="Espace réservé du contenu 2">
            <a:extLst>
              <a:ext uri="{FF2B5EF4-FFF2-40B4-BE49-F238E27FC236}">
                <a16:creationId xmlns:a16="http://schemas.microsoft.com/office/drawing/2014/main" id="{0EDFFE02-E379-5689-CB35-1F1A2EAE9D67}"/>
              </a:ext>
            </a:extLst>
          </p:cNvPr>
          <p:cNvSpPr>
            <a:spLocks noGrp="1"/>
          </p:cNvSpPr>
          <p:nvPr>
            <p:ph idx="1"/>
          </p:nvPr>
        </p:nvSpPr>
        <p:spPr>
          <a:xfrm>
            <a:off x="221422" y="1783755"/>
            <a:ext cx="7156250" cy="4906980"/>
          </a:xfrm>
        </p:spPr>
        <p:txBody>
          <a:bodyPr>
            <a:normAutofit fontScale="55000" lnSpcReduction="20000"/>
          </a:bodyPr>
          <a:lstStyle/>
          <a:p>
            <a:pPr marL="0" marR="0" lvl="0" indent="0" algn="l" defTabSz="914400">
              <a:lnSpc>
                <a:spcPct val="100000"/>
              </a:lnSpc>
              <a:spcBef>
                <a:spcPts val="0"/>
              </a:spcBef>
              <a:spcAft>
                <a:spcPts val="0"/>
              </a:spcAft>
              <a:buClrTx/>
              <a:buSzTx/>
              <a:buNone/>
              <a:defRPr/>
            </a:pPr>
            <a:r>
              <a:rPr lang="fr-FR" b="1" i="0" u="sng" strike="noStrike" cap="none" dirty="0">
                <a:ln>
                  <a:noFill/>
                </a:ln>
                <a:solidFill>
                  <a:schemeClr val="accent5"/>
                </a:solidFill>
              </a:rPr>
              <a:t>Etape 1</a:t>
            </a:r>
          </a:p>
          <a:p>
            <a:pPr marL="0" marR="0" lvl="0" indent="0" algn="l" defTabSz="914400">
              <a:lnSpc>
                <a:spcPct val="100000"/>
              </a:lnSpc>
              <a:spcBef>
                <a:spcPts val="0"/>
              </a:spcBef>
              <a:spcAft>
                <a:spcPts val="0"/>
              </a:spcAft>
              <a:buClrTx/>
              <a:buSzTx/>
              <a:buNone/>
              <a:defRPr/>
            </a:pPr>
            <a:endParaRPr lang="fr-FR" dirty="0"/>
          </a:p>
          <a:p>
            <a:pPr marL="285750" marR="0" lvl="0" indent="-285750" algn="just" defTabSz="914400">
              <a:lnSpc>
                <a:spcPct val="100000"/>
              </a:lnSpc>
              <a:spcBef>
                <a:spcPts val="0"/>
              </a:spcBef>
              <a:spcAft>
                <a:spcPts val="0"/>
              </a:spcAft>
              <a:buClrTx/>
              <a:buSzTx/>
              <a:buFont typeface="Arial"/>
              <a:buChar char="•"/>
              <a:defRPr/>
            </a:pPr>
            <a:r>
              <a:rPr lang="fr-FR" b="0" i="0" u="none" strike="noStrike" cap="none" dirty="0">
                <a:ln>
                  <a:noFill/>
                </a:ln>
                <a:solidFill>
                  <a:schemeClr val="tx1"/>
                </a:solidFill>
              </a:rPr>
              <a:t>Utilisation de données brutes issues de modèles climatiques</a:t>
            </a:r>
          </a:p>
          <a:p>
            <a:pPr marL="285750" marR="0" lvl="0" indent="-285750" algn="just" defTabSz="914400">
              <a:lnSpc>
                <a:spcPct val="100000"/>
              </a:lnSpc>
              <a:spcBef>
                <a:spcPts val="0"/>
              </a:spcBef>
              <a:spcAft>
                <a:spcPts val="0"/>
              </a:spcAft>
              <a:buClrTx/>
              <a:buSzTx/>
              <a:buFont typeface="Arial"/>
              <a:buChar char="•"/>
              <a:defRPr/>
            </a:pPr>
            <a:r>
              <a:rPr lang="fr-FR" b="0" i="0" u="none" strike="noStrike" cap="none" dirty="0">
                <a:ln>
                  <a:noFill/>
                </a:ln>
                <a:solidFill>
                  <a:schemeClr val="tx1"/>
                </a:solidFill>
              </a:rPr>
              <a:t>Données disponibles en libre accès mais qui nécessitent une </a:t>
            </a:r>
            <a:r>
              <a:rPr lang="fr-FR" dirty="0"/>
              <a:t>expertise pour les utiliser à bon escient</a:t>
            </a:r>
            <a:r>
              <a:rPr lang="fr-FR" b="0" i="0" u="none" strike="noStrike" cap="none" dirty="0">
                <a:ln>
                  <a:noFill/>
                </a:ln>
                <a:solidFill>
                  <a:schemeClr val="tx1"/>
                </a:solidFill>
              </a:rPr>
              <a:t>.</a:t>
            </a:r>
          </a:p>
          <a:p>
            <a:pPr marL="285750" marR="0" lvl="0" indent="-285750" algn="just" defTabSz="914400">
              <a:lnSpc>
                <a:spcPct val="100000"/>
              </a:lnSpc>
              <a:spcBef>
                <a:spcPts val="0"/>
              </a:spcBef>
              <a:spcAft>
                <a:spcPts val="0"/>
              </a:spcAft>
              <a:buClrTx/>
              <a:buSzTx/>
              <a:buFont typeface="Arial"/>
              <a:buChar char="•"/>
              <a:defRPr/>
            </a:pPr>
            <a:r>
              <a:rPr lang="fr-FR" dirty="0"/>
              <a:t>Données natives grossières (12km) et biaisées par rapport aux observations (ex. moins de jours de pluie et précipitations intense sous-estimées)</a:t>
            </a:r>
          </a:p>
          <a:p>
            <a:pPr marL="0" marR="0" lvl="0" indent="0" algn="l" defTabSz="914400">
              <a:lnSpc>
                <a:spcPct val="100000"/>
              </a:lnSpc>
              <a:spcBef>
                <a:spcPts val="0"/>
              </a:spcBef>
              <a:spcAft>
                <a:spcPts val="0"/>
              </a:spcAft>
              <a:buClrTx/>
              <a:buSzTx/>
              <a:defRPr/>
            </a:pPr>
            <a:endParaRPr lang="fr-FR" b="0" i="0" u="none" strike="noStrike" cap="none" dirty="0">
              <a:ln>
                <a:noFill/>
              </a:ln>
              <a:solidFill>
                <a:schemeClr val="tx1"/>
              </a:solidFill>
            </a:endParaRPr>
          </a:p>
          <a:p>
            <a:pPr marL="0" marR="0" lvl="0" indent="0" algn="l" defTabSz="914400">
              <a:lnSpc>
                <a:spcPct val="100000"/>
              </a:lnSpc>
              <a:spcBef>
                <a:spcPts val="0"/>
              </a:spcBef>
              <a:spcAft>
                <a:spcPts val="0"/>
              </a:spcAft>
              <a:buClrTx/>
              <a:buSzTx/>
              <a:buNone/>
              <a:defRPr/>
            </a:pPr>
            <a:r>
              <a:rPr lang="fr-FR" b="1" i="0" u="sng" strike="noStrike" cap="none" dirty="0">
                <a:ln>
                  <a:noFill/>
                </a:ln>
                <a:solidFill>
                  <a:schemeClr val="accent5"/>
                </a:solidFill>
              </a:rPr>
              <a:t>Etape 2</a:t>
            </a:r>
          </a:p>
          <a:p>
            <a:pPr marL="0" marR="0" lvl="0" indent="0" algn="l" defTabSz="914400">
              <a:lnSpc>
                <a:spcPct val="100000"/>
              </a:lnSpc>
              <a:spcBef>
                <a:spcPts val="0"/>
              </a:spcBef>
              <a:spcAft>
                <a:spcPts val="0"/>
              </a:spcAft>
              <a:buClrTx/>
              <a:buSzTx/>
              <a:buNone/>
              <a:defRPr/>
            </a:pPr>
            <a:endParaRPr lang="fr-FR" b="0" i="0" u="sng" strike="noStrike" cap="none" dirty="0">
              <a:ln>
                <a:noFill/>
              </a:ln>
              <a:solidFill>
                <a:schemeClr val="tx1"/>
              </a:solidFill>
            </a:endParaRPr>
          </a:p>
          <a:p>
            <a:pPr marL="285750" marR="0" lvl="0" indent="-285750" algn="just" defTabSz="914400">
              <a:lnSpc>
                <a:spcPct val="100000"/>
              </a:lnSpc>
              <a:spcBef>
                <a:spcPts val="0"/>
              </a:spcBef>
              <a:spcAft>
                <a:spcPts val="0"/>
              </a:spcAft>
              <a:buClrTx/>
              <a:buSzTx/>
              <a:buFont typeface="Arial"/>
              <a:buChar char="•"/>
              <a:defRPr/>
            </a:pPr>
            <a:r>
              <a:rPr lang="fr-FR" b="0" i="0" u="none" strike="noStrike" cap="none" dirty="0">
                <a:ln>
                  <a:noFill/>
                </a:ln>
                <a:solidFill>
                  <a:schemeClr val="tx1"/>
                </a:solidFill>
              </a:rPr>
              <a:t>Mise à l’échelle statistique et </a:t>
            </a:r>
            <a:r>
              <a:rPr lang="fr-FR" dirty="0"/>
              <a:t>c</a:t>
            </a:r>
            <a:r>
              <a:rPr lang="fr-FR" b="0" i="0" u="none" strike="noStrike" cap="none" dirty="0">
                <a:ln>
                  <a:noFill/>
                </a:ln>
                <a:solidFill>
                  <a:schemeClr val="tx1"/>
                </a:solidFill>
              </a:rPr>
              <a:t>orrection des données brutes par rapport aux observations par des méthodes de correction de biais (ex. CDF-t, ADAMONT</a:t>
            </a:r>
            <a:r>
              <a:rPr lang="fr-FR" dirty="0"/>
              <a:t>)</a:t>
            </a:r>
          </a:p>
          <a:p>
            <a:pPr marL="285750" marR="0" lvl="0" indent="-285750" algn="just" defTabSz="914400">
              <a:lnSpc>
                <a:spcPct val="100000"/>
              </a:lnSpc>
              <a:spcBef>
                <a:spcPts val="0"/>
              </a:spcBef>
              <a:spcAft>
                <a:spcPts val="0"/>
              </a:spcAft>
              <a:buClrTx/>
              <a:buSzTx/>
              <a:buFont typeface="Arial"/>
              <a:buChar char="•"/>
              <a:defRPr/>
            </a:pPr>
            <a:r>
              <a:rPr lang="fr-FR" dirty="0"/>
              <a:t>Cette étape permet de réduire la résolution spatiale des données climatiques (jusqu’à 1 km) et de coller les données climatiques aux observations (cohérence spatio-temporelle)</a:t>
            </a:r>
          </a:p>
          <a:p>
            <a:pPr marL="285750" marR="0" lvl="0" indent="-285750" algn="just" defTabSz="914400">
              <a:lnSpc>
                <a:spcPct val="100000"/>
              </a:lnSpc>
              <a:spcBef>
                <a:spcPts val="0"/>
              </a:spcBef>
              <a:spcAft>
                <a:spcPts val="0"/>
              </a:spcAft>
              <a:buClrTx/>
              <a:buSzTx/>
              <a:buFont typeface="Arial"/>
              <a:buChar char="•"/>
              <a:defRPr/>
            </a:pPr>
            <a:r>
              <a:rPr lang="fr-FR" dirty="0"/>
              <a:t>Obtention d’une série temporelle corrigée entre 1976 et 2100 des variables climatiques (Hauteur de précipitations, flux de précipitation neigeuse, rayonnement solaire visible, rayonnement solaire infrarouge, vitesse du vent à 10m, température moyenne journalière, température maximale journalière, température minimale journalière, humidité relative). </a:t>
            </a:r>
            <a:r>
              <a:rPr lang="fr-FR" b="1" dirty="0">
                <a:solidFill>
                  <a:srgbClr val="00B0F0"/>
                </a:solidFill>
              </a:rPr>
              <a:t>En cours de réception par Cerema, avant analyse</a:t>
            </a:r>
            <a:r>
              <a:rPr lang="fr-FR" dirty="0"/>
              <a:t>.</a:t>
            </a:r>
            <a:endParaRPr lang="fr-FR" b="0" i="0" u="none" strike="noStrike" cap="none" dirty="0">
              <a:ln>
                <a:noFill/>
              </a:ln>
              <a:solidFill>
                <a:schemeClr val="tx1"/>
              </a:solidFill>
            </a:endParaRPr>
          </a:p>
          <a:p>
            <a:pPr marL="0" marR="0" lvl="0" indent="0" algn="l" defTabSz="914400">
              <a:lnSpc>
                <a:spcPct val="100000"/>
              </a:lnSpc>
              <a:spcBef>
                <a:spcPts val="0"/>
              </a:spcBef>
              <a:spcAft>
                <a:spcPts val="0"/>
              </a:spcAft>
              <a:buClrTx/>
              <a:buSzTx/>
              <a:defRPr/>
            </a:pPr>
            <a:endParaRPr lang="fr-FR" b="0" i="0" u="none" strike="noStrike" cap="none" dirty="0">
              <a:ln>
                <a:noFill/>
              </a:ln>
              <a:solidFill>
                <a:schemeClr val="tx1"/>
              </a:solidFill>
            </a:endParaRPr>
          </a:p>
          <a:p>
            <a:pPr marL="0" marR="0" lvl="0" indent="0" algn="l" defTabSz="914400">
              <a:lnSpc>
                <a:spcPct val="100000"/>
              </a:lnSpc>
              <a:spcBef>
                <a:spcPts val="0"/>
              </a:spcBef>
              <a:spcAft>
                <a:spcPts val="0"/>
              </a:spcAft>
              <a:buClrTx/>
              <a:buSzTx/>
              <a:buNone/>
              <a:defRPr/>
            </a:pPr>
            <a:r>
              <a:rPr lang="fr-FR" b="1" i="0" u="sng" strike="noStrike" cap="none" dirty="0">
                <a:ln>
                  <a:noFill/>
                </a:ln>
                <a:solidFill>
                  <a:schemeClr val="accent5"/>
                </a:solidFill>
              </a:rPr>
              <a:t>Etape 3</a:t>
            </a:r>
          </a:p>
          <a:p>
            <a:pPr marL="0" marR="0" lvl="0" indent="0" algn="l" defTabSz="914400">
              <a:lnSpc>
                <a:spcPct val="100000"/>
              </a:lnSpc>
              <a:spcBef>
                <a:spcPts val="0"/>
              </a:spcBef>
              <a:spcAft>
                <a:spcPts val="0"/>
              </a:spcAft>
              <a:buClrTx/>
              <a:buSzTx/>
              <a:buNone/>
              <a:defRPr/>
            </a:pPr>
            <a:endParaRPr lang="fr-FR" b="0" i="0" u="sng" strike="noStrike" cap="none" dirty="0">
              <a:ln>
                <a:noFill/>
              </a:ln>
              <a:solidFill>
                <a:schemeClr val="tx1"/>
              </a:solidFill>
            </a:endParaRPr>
          </a:p>
          <a:p>
            <a:pPr marL="285750" marR="0" lvl="0" indent="-285750" algn="just" defTabSz="914400">
              <a:lnSpc>
                <a:spcPct val="100000"/>
              </a:lnSpc>
              <a:spcBef>
                <a:spcPts val="0"/>
              </a:spcBef>
              <a:spcAft>
                <a:spcPts val="0"/>
              </a:spcAft>
              <a:buClrTx/>
              <a:buSzTx/>
              <a:buFont typeface="Arial"/>
              <a:buChar char="•"/>
              <a:defRPr/>
            </a:pPr>
            <a:r>
              <a:rPr lang="fr-FR" b="0" i="0" u="none" strike="noStrike" cap="none" dirty="0">
                <a:ln>
                  <a:noFill/>
                </a:ln>
                <a:solidFill>
                  <a:schemeClr val="tx1"/>
                </a:solidFill>
              </a:rPr>
              <a:t>Construction d'indicateurs climatiques</a:t>
            </a:r>
          </a:p>
          <a:p>
            <a:pPr marL="285750" marR="0" lvl="0" indent="-285750" algn="just" defTabSz="914400">
              <a:lnSpc>
                <a:spcPct val="100000"/>
              </a:lnSpc>
              <a:spcBef>
                <a:spcPts val="0"/>
              </a:spcBef>
              <a:spcAft>
                <a:spcPts val="0"/>
              </a:spcAft>
              <a:buClrTx/>
              <a:buSzTx/>
              <a:buFont typeface="Arial"/>
              <a:buChar char="•"/>
              <a:defRPr/>
            </a:pPr>
            <a:r>
              <a:rPr lang="fr-FR" b="0" i="0" u="none" strike="noStrike" cap="none" dirty="0">
                <a:ln>
                  <a:noFill/>
                </a:ln>
                <a:solidFill>
                  <a:schemeClr val="tx1"/>
                </a:solidFill>
              </a:rPr>
              <a:t>Exemple </a:t>
            </a:r>
            <a:r>
              <a:rPr lang="fr-FR" dirty="0"/>
              <a:t>: Indicateur « nombre de jour avec une température maximale au-delà de 35°C »</a:t>
            </a:r>
            <a:r>
              <a:rPr lang="fr-FR" b="0" i="0" u="none" strike="noStrike" cap="none" dirty="0">
                <a:ln>
                  <a:noFill/>
                </a:ln>
                <a:solidFill>
                  <a:schemeClr val="tx1"/>
                </a:solidFill>
              </a:rPr>
              <a:t> à partir de la variable « température maximale ».</a:t>
            </a:r>
            <a:endParaRPr lang="fr-FR" dirty="0"/>
          </a:p>
        </p:txBody>
      </p:sp>
      <p:pic>
        <p:nvPicPr>
          <p:cNvPr id="4" name="Image 3">
            <a:extLst>
              <a:ext uri="{FF2B5EF4-FFF2-40B4-BE49-F238E27FC236}">
                <a16:creationId xmlns:a16="http://schemas.microsoft.com/office/drawing/2014/main" id="{0361F85D-3253-7E6C-E261-0EBE55D7E6B6}"/>
              </a:ext>
            </a:extLst>
          </p:cNvPr>
          <p:cNvPicPr>
            <a:picLocks noChangeAspect="1"/>
          </p:cNvPicPr>
          <p:nvPr/>
        </p:nvPicPr>
        <p:blipFill>
          <a:blip r:embed="rId2"/>
          <a:stretch/>
        </p:blipFill>
        <p:spPr bwMode="auto">
          <a:xfrm>
            <a:off x="0" y="0"/>
            <a:ext cx="2620537" cy="772558"/>
          </a:xfrm>
          <a:prstGeom prst="rect">
            <a:avLst/>
          </a:prstGeom>
        </p:spPr>
      </p:pic>
      <p:pic>
        <p:nvPicPr>
          <p:cNvPr id="5" name="Image 4">
            <a:extLst>
              <a:ext uri="{FF2B5EF4-FFF2-40B4-BE49-F238E27FC236}">
                <a16:creationId xmlns:a16="http://schemas.microsoft.com/office/drawing/2014/main" id="{7DC094AC-A84C-5D1C-5B8A-B444C6D958A0}"/>
              </a:ext>
            </a:extLst>
          </p:cNvPr>
          <p:cNvPicPr>
            <a:picLocks noChangeAspect="1"/>
          </p:cNvPicPr>
          <p:nvPr/>
        </p:nvPicPr>
        <p:blipFill>
          <a:blip r:embed="rId3"/>
          <a:srcRect l="56408"/>
          <a:stretch/>
        </p:blipFill>
        <p:spPr bwMode="auto">
          <a:xfrm>
            <a:off x="11256264" y="99577"/>
            <a:ext cx="495249" cy="614101"/>
          </a:xfrm>
          <a:prstGeom prst="rect">
            <a:avLst/>
          </a:prstGeom>
        </p:spPr>
      </p:pic>
      <p:pic>
        <p:nvPicPr>
          <p:cNvPr id="6" name="Image 5">
            <a:extLst>
              <a:ext uri="{FF2B5EF4-FFF2-40B4-BE49-F238E27FC236}">
                <a16:creationId xmlns:a16="http://schemas.microsoft.com/office/drawing/2014/main" id="{D6E8428B-13E3-DDA6-1BE5-9B8847ACCCE0}"/>
              </a:ext>
            </a:extLst>
          </p:cNvPr>
          <p:cNvPicPr>
            <a:picLocks noChangeAspect="1"/>
          </p:cNvPicPr>
          <p:nvPr/>
        </p:nvPicPr>
        <p:blipFill>
          <a:blip r:embed="rId4"/>
          <a:stretch/>
        </p:blipFill>
        <p:spPr bwMode="auto">
          <a:xfrm>
            <a:off x="7842406" y="1783755"/>
            <a:ext cx="3771706" cy="4493943"/>
          </a:xfrm>
          <a:prstGeom prst="rect">
            <a:avLst/>
          </a:prstGeom>
        </p:spPr>
      </p:pic>
      <p:sp>
        <p:nvSpPr>
          <p:cNvPr id="7" name="Rectangle : coins arrondis 6">
            <a:extLst>
              <a:ext uri="{FF2B5EF4-FFF2-40B4-BE49-F238E27FC236}">
                <a16:creationId xmlns:a16="http://schemas.microsoft.com/office/drawing/2014/main" id="{36F94374-1E33-F92B-EBBB-3DF94CF6701C}"/>
              </a:ext>
            </a:extLst>
          </p:cNvPr>
          <p:cNvSpPr/>
          <p:nvPr/>
        </p:nvSpPr>
        <p:spPr bwMode="auto">
          <a:xfrm>
            <a:off x="7610039" y="1783755"/>
            <a:ext cx="4236440" cy="1543574"/>
          </a:xfrm>
          <a:prstGeom prst="roundRect">
            <a:avLst>
              <a:gd name="adj"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p>
        </p:txBody>
      </p:sp>
      <p:sp>
        <p:nvSpPr>
          <p:cNvPr id="8" name="ZoneTexte 7">
            <a:extLst>
              <a:ext uri="{FF2B5EF4-FFF2-40B4-BE49-F238E27FC236}">
                <a16:creationId xmlns:a16="http://schemas.microsoft.com/office/drawing/2014/main" id="{ACA9EB25-4C4B-7AAC-B0D5-967BFEF0CACE}"/>
              </a:ext>
            </a:extLst>
          </p:cNvPr>
          <p:cNvSpPr txBox="1"/>
          <p:nvPr/>
        </p:nvSpPr>
        <p:spPr>
          <a:xfrm>
            <a:off x="221422" y="1023830"/>
            <a:ext cx="11888802" cy="646331"/>
          </a:xfrm>
          <a:prstGeom prst="rect">
            <a:avLst/>
          </a:prstGeom>
          <a:noFill/>
        </p:spPr>
        <p:txBody>
          <a:bodyPr wrap="square" rtlCol="0">
            <a:spAutoFit/>
          </a:bodyPr>
          <a:lstStyle/>
          <a:p>
            <a:pPr algn="just"/>
            <a:r>
              <a:rPr lang="fr-FR" b="1" u="sng" dirty="0">
                <a:solidFill>
                  <a:schemeClr val="accent5"/>
                </a:solidFill>
              </a:rPr>
              <a:t>Objectif : </a:t>
            </a:r>
            <a:r>
              <a:rPr lang="fr-FR" dirty="0">
                <a:solidFill>
                  <a:schemeClr val="accent5"/>
                </a:solidFill>
              </a:rPr>
              <a:t>« Objectiver le climat du futur au travers d’indicateurs climatiques – formules statistiques rendant compte de l’évolution d’un aléa entre la période de référence (1976/2005) et une période future (2006/2100) : Exposition.</a:t>
            </a:r>
          </a:p>
        </p:txBody>
      </p:sp>
    </p:spTree>
    <p:extLst>
      <p:ext uri="{BB962C8B-B14F-4D97-AF65-F5344CB8AC3E}">
        <p14:creationId xmlns:p14="http://schemas.microsoft.com/office/powerpoint/2010/main" val="3153288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71C2-A07F-7E57-B656-31042F11C7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CCD616-601F-393C-6086-BE6C5B4BB2FE}"/>
              </a:ext>
            </a:extLst>
          </p:cNvPr>
          <p:cNvSpPr>
            <a:spLocks noGrp="1"/>
          </p:cNvSpPr>
          <p:nvPr>
            <p:ph type="title"/>
          </p:nvPr>
        </p:nvSpPr>
        <p:spPr>
          <a:xfrm>
            <a:off x="838200" y="681038"/>
            <a:ext cx="10515600" cy="534446"/>
          </a:xfrm>
        </p:spPr>
        <p:txBody>
          <a:bodyPr>
            <a:normAutofit fontScale="90000"/>
          </a:bodyPr>
          <a:lstStyle/>
          <a:p>
            <a:pPr algn="ctr"/>
            <a:r>
              <a:rPr lang="fr-FR" b="1" dirty="0">
                <a:solidFill>
                  <a:schemeClr val="accent1"/>
                </a:solidFill>
                <a:latin typeface="+mn-lt"/>
              </a:rPr>
              <a:t>Contexte Régional </a:t>
            </a:r>
          </a:p>
        </p:txBody>
      </p:sp>
      <p:sp>
        <p:nvSpPr>
          <p:cNvPr id="3" name="Espace réservé du contenu 2">
            <a:extLst>
              <a:ext uri="{FF2B5EF4-FFF2-40B4-BE49-F238E27FC236}">
                <a16:creationId xmlns:a16="http://schemas.microsoft.com/office/drawing/2014/main" id="{56A3B7D6-5A36-AFFE-D868-6C07514E03A0}"/>
              </a:ext>
            </a:extLst>
          </p:cNvPr>
          <p:cNvSpPr>
            <a:spLocks noGrp="1"/>
          </p:cNvSpPr>
          <p:nvPr>
            <p:ph idx="1"/>
          </p:nvPr>
        </p:nvSpPr>
        <p:spPr>
          <a:xfrm>
            <a:off x="211873" y="1697529"/>
            <a:ext cx="11799051" cy="5081940"/>
          </a:xfrm>
        </p:spPr>
        <p:txBody>
          <a:bodyPr/>
          <a:lstStyle/>
          <a:p>
            <a:pPr marL="0" indent="0">
              <a:buNone/>
            </a:pPr>
            <a:r>
              <a:rPr lang="fr-FR" b="1" dirty="0">
                <a:solidFill>
                  <a:schemeClr val="accent1"/>
                </a:solidFill>
              </a:rPr>
              <a:t>Ce sont aussi…</a:t>
            </a:r>
          </a:p>
          <a:p>
            <a:endParaRPr lang="fr-FR" dirty="0"/>
          </a:p>
          <a:p>
            <a:r>
              <a:rPr lang="fr-FR" dirty="0"/>
              <a:t>47 650 km de routes dont 762 d’autoroutes</a:t>
            </a:r>
          </a:p>
          <a:p>
            <a:r>
              <a:rPr lang="fr-FR" dirty="0"/>
              <a:t>1467 km de lignes ferroviaires</a:t>
            </a:r>
          </a:p>
          <a:p>
            <a:r>
              <a:rPr lang="fr-FR" dirty="0"/>
              <a:t>3 aéroports et 17 aérodromes </a:t>
            </a:r>
          </a:p>
          <a:p>
            <a:r>
              <a:rPr lang="fr-FR" dirty="0"/>
              <a:t>3 principaux ports maritimes et 2 ports fluviaux</a:t>
            </a:r>
          </a:p>
          <a:p>
            <a:r>
              <a:rPr lang="fr-FR"/>
              <a:t>4 200 </a:t>
            </a:r>
            <a:r>
              <a:rPr lang="fr-FR" dirty="0"/>
              <a:t>km d’aménagements cyclables</a:t>
            </a:r>
          </a:p>
        </p:txBody>
      </p:sp>
      <p:pic>
        <p:nvPicPr>
          <p:cNvPr id="4" name="Image 3">
            <a:extLst>
              <a:ext uri="{FF2B5EF4-FFF2-40B4-BE49-F238E27FC236}">
                <a16:creationId xmlns:a16="http://schemas.microsoft.com/office/drawing/2014/main" id="{0BC55D99-31AA-BF36-82CB-C9F935BA0B0C}"/>
              </a:ext>
            </a:extLst>
          </p:cNvPr>
          <p:cNvPicPr>
            <a:picLocks noChangeAspect="1"/>
          </p:cNvPicPr>
          <p:nvPr/>
        </p:nvPicPr>
        <p:blipFill>
          <a:blip r:embed="rId2"/>
          <a:stretch/>
        </p:blipFill>
        <p:spPr bwMode="auto">
          <a:xfrm>
            <a:off x="0" y="0"/>
            <a:ext cx="3416858" cy="971886"/>
          </a:xfrm>
          <a:prstGeom prst="rect">
            <a:avLst/>
          </a:prstGeom>
        </p:spPr>
      </p:pic>
      <p:pic>
        <p:nvPicPr>
          <p:cNvPr id="5" name="Image 4">
            <a:extLst>
              <a:ext uri="{FF2B5EF4-FFF2-40B4-BE49-F238E27FC236}">
                <a16:creationId xmlns:a16="http://schemas.microsoft.com/office/drawing/2014/main" id="{9580E000-E695-FE2F-BF5D-25DBF7199D31}"/>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353800" y="78531"/>
            <a:ext cx="657124" cy="814824"/>
          </a:xfrm>
          <a:prstGeom prst="rect">
            <a:avLst/>
          </a:prstGeom>
        </p:spPr>
      </p:pic>
      <p:pic>
        <p:nvPicPr>
          <p:cNvPr id="7" name="Image 6" descr="Une image contenant route, plein air, véhicule, texte&#10;&#10;Le contenu généré par l’IA peut être incorrect.">
            <a:extLst>
              <a:ext uri="{FF2B5EF4-FFF2-40B4-BE49-F238E27FC236}">
                <a16:creationId xmlns:a16="http://schemas.microsoft.com/office/drawing/2014/main" id="{983E92DB-F87C-8737-9CDB-8B65D91E1A5D}"/>
              </a:ext>
            </a:extLst>
          </p:cNvPr>
          <p:cNvPicPr>
            <a:picLocks noChangeAspect="1"/>
          </p:cNvPicPr>
          <p:nvPr/>
        </p:nvPicPr>
        <p:blipFill>
          <a:blip r:embed="rId4"/>
          <a:stretch>
            <a:fillRect/>
          </a:stretch>
        </p:blipFill>
        <p:spPr>
          <a:xfrm>
            <a:off x="7470277" y="1998637"/>
            <a:ext cx="2333951" cy="1295581"/>
          </a:xfrm>
          <a:prstGeom prst="rect">
            <a:avLst/>
          </a:prstGeom>
        </p:spPr>
      </p:pic>
      <p:pic>
        <p:nvPicPr>
          <p:cNvPr id="9" name="Image 8" descr="Une image contenant transport, train, piste, plein air&#10;&#10;Le contenu généré par l’IA peut être incorrect.">
            <a:extLst>
              <a:ext uri="{FF2B5EF4-FFF2-40B4-BE49-F238E27FC236}">
                <a16:creationId xmlns:a16="http://schemas.microsoft.com/office/drawing/2014/main" id="{795F63FE-6653-D96F-73F5-1207D2CA106A}"/>
              </a:ext>
            </a:extLst>
          </p:cNvPr>
          <p:cNvPicPr>
            <a:picLocks noChangeAspect="1"/>
          </p:cNvPicPr>
          <p:nvPr/>
        </p:nvPicPr>
        <p:blipFill>
          <a:blip r:embed="rId5"/>
          <a:stretch>
            <a:fillRect/>
          </a:stretch>
        </p:blipFill>
        <p:spPr>
          <a:xfrm>
            <a:off x="9867500" y="2488389"/>
            <a:ext cx="2143424" cy="1295581"/>
          </a:xfrm>
          <a:prstGeom prst="rect">
            <a:avLst/>
          </a:prstGeom>
        </p:spPr>
      </p:pic>
      <p:pic>
        <p:nvPicPr>
          <p:cNvPr id="11" name="Image 10" descr="Une image contenant avion, transport, plein air, avion de ligne&#10;&#10;Le contenu généré par l’IA peut être incorrect.">
            <a:extLst>
              <a:ext uri="{FF2B5EF4-FFF2-40B4-BE49-F238E27FC236}">
                <a16:creationId xmlns:a16="http://schemas.microsoft.com/office/drawing/2014/main" id="{693EB92D-74D0-81AC-66B6-ED07AE7ED9FA}"/>
              </a:ext>
            </a:extLst>
          </p:cNvPr>
          <p:cNvPicPr>
            <a:picLocks noChangeAspect="1"/>
          </p:cNvPicPr>
          <p:nvPr/>
        </p:nvPicPr>
        <p:blipFill>
          <a:blip r:embed="rId6"/>
          <a:stretch>
            <a:fillRect/>
          </a:stretch>
        </p:blipFill>
        <p:spPr>
          <a:xfrm>
            <a:off x="7470280" y="3429000"/>
            <a:ext cx="2333951" cy="1286054"/>
          </a:xfrm>
          <a:prstGeom prst="rect">
            <a:avLst/>
          </a:prstGeom>
        </p:spPr>
      </p:pic>
      <p:pic>
        <p:nvPicPr>
          <p:cNvPr id="13" name="Image 12" descr="Une image contenant eau, plein air, Architecture navale, bateau&#10;&#10;Le contenu généré par l’IA peut être incorrect.">
            <a:extLst>
              <a:ext uri="{FF2B5EF4-FFF2-40B4-BE49-F238E27FC236}">
                <a16:creationId xmlns:a16="http://schemas.microsoft.com/office/drawing/2014/main" id="{56539051-9DDE-20F6-8992-2F562C9BC528}"/>
              </a:ext>
            </a:extLst>
          </p:cNvPr>
          <p:cNvPicPr>
            <a:picLocks noChangeAspect="1"/>
          </p:cNvPicPr>
          <p:nvPr/>
        </p:nvPicPr>
        <p:blipFill>
          <a:blip r:embed="rId7"/>
          <a:stretch>
            <a:fillRect/>
          </a:stretch>
        </p:blipFill>
        <p:spPr>
          <a:xfrm>
            <a:off x="9867500" y="3940354"/>
            <a:ext cx="2143424" cy="1397606"/>
          </a:xfrm>
          <a:prstGeom prst="rect">
            <a:avLst/>
          </a:prstGeom>
        </p:spPr>
      </p:pic>
      <p:pic>
        <p:nvPicPr>
          <p:cNvPr id="17" name="Image 16" descr="Une image contenant plein air, arbre, Roue de vélo, roue&#10;&#10;Le contenu généré par l’IA peut être incorrect.">
            <a:extLst>
              <a:ext uri="{FF2B5EF4-FFF2-40B4-BE49-F238E27FC236}">
                <a16:creationId xmlns:a16="http://schemas.microsoft.com/office/drawing/2014/main" id="{BAD54E5B-FCDB-542B-6605-723C66CE960F}"/>
              </a:ext>
            </a:extLst>
          </p:cNvPr>
          <p:cNvPicPr>
            <a:picLocks noChangeAspect="1"/>
          </p:cNvPicPr>
          <p:nvPr/>
        </p:nvPicPr>
        <p:blipFill>
          <a:blip r:embed="rId8"/>
          <a:stretch>
            <a:fillRect/>
          </a:stretch>
        </p:blipFill>
        <p:spPr>
          <a:xfrm>
            <a:off x="7470278" y="4890908"/>
            <a:ext cx="2333951" cy="1286054"/>
          </a:xfrm>
          <a:prstGeom prst="rect">
            <a:avLst/>
          </a:prstGeom>
        </p:spPr>
      </p:pic>
    </p:spTree>
    <p:extLst>
      <p:ext uri="{BB962C8B-B14F-4D97-AF65-F5344CB8AC3E}">
        <p14:creationId xmlns:p14="http://schemas.microsoft.com/office/powerpoint/2010/main" val="2706552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2ABAAFB-5BA0-DC69-9FB3-E20F71422864}"/>
              </a:ext>
            </a:extLst>
          </p:cNvPr>
          <p:cNvSpPr>
            <a:spLocks noGrp="1"/>
          </p:cNvSpPr>
          <p:nvPr>
            <p:ph idx="1"/>
          </p:nvPr>
        </p:nvSpPr>
        <p:spPr>
          <a:xfrm>
            <a:off x="401444" y="717118"/>
            <a:ext cx="11463454" cy="6041304"/>
          </a:xfrm>
        </p:spPr>
        <p:txBody>
          <a:bodyPr>
            <a:normAutofit fontScale="32500" lnSpcReduction="20000"/>
          </a:bodyPr>
          <a:lstStyle/>
          <a:p>
            <a:pPr marL="0" indent="0" algn="ctr">
              <a:lnSpc>
                <a:spcPct val="115000"/>
              </a:lnSpc>
              <a:spcBef>
                <a:spcPts val="500"/>
              </a:spcBef>
              <a:spcAft>
                <a:spcPts val="1000"/>
              </a:spcAft>
              <a:buNone/>
            </a:pPr>
            <a:r>
              <a:rPr lang="fr-FR" sz="8000" b="1" u="sng" dirty="0">
                <a:solidFill>
                  <a:schemeClr val="accent1"/>
                </a:solidFill>
              </a:rPr>
              <a:t>Les incertitudes liées à la production des données climatiques</a:t>
            </a:r>
          </a:p>
          <a:p>
            <a:pPr marL="719138" lvl="0" indent="0" algn="just">
              <a:lnSpc>
                <a:spcPct val="107000"/>
              </a:lnSpc>
              <a:spcBef>
                <a:spcPts val="0"/>
              </a:spcBef>
              <a:buNone/>
            </a:pPr>
            <a:endParaRPr lang="fr-FR" sz="5600" dirty="0">
              <a:ea typeface="Times New Roman" panose="02020603050405020304" pitchFamily="18" charset="0"/>
              <a:cs typeface="Times New Roman" panose="02020603050405020304" pitchFamily="18" charset="0"/>
            </a:endParaRPr>
          </a:p>
          <a:p>
            <a:pPr marL="0" indent="0" algn="just">
              <a:lnSpc>
                <a:spcPct val="115000"/>
              </a:lnSpc>
              <a:spcBef>
                <a:spcPts val="0"/>
              </a:spcBef>
              <a:buNone/>
            </a:pPr>
            <a:r>
              <a:rPr lang="fr-FR" sz="5600" dirty="0">
                <a:ea typeface="Times New Roman" panose="02020603050405020304" pitchFamily="18" charset="0"/>
                <a:cs typeface="Times New Roman" panose="02020603050405020304" pitchFamily="18" charset="0"/>
              </a:rPr>
              <a:t>M</a:t>
            </a:r>
            <a:r>
              <a:rPr lang="fr-FR" sz="5600" dirty="0">
                <a:effectLst/>
                <a:ea typeface="Times New Roman" panose="02020603050405020304" pitchFamily="18" charset="0"/>
                <a:cs typeface="Times New Roman" panose="02020603050405020304" pitchFamily="18" charset="0"/>
              </a:rPr>
              <a:t>éthodologie comporte néanmoins </a:t>
            </a:r>
            <a:r>
              <a:rPr lang="fr-FR" sz="5600" b="1" dirty="0">
                <a:solidFill>
                  <a:srgbClr val="0070C0"/>
                </a:solidFill>
                <a:effectLst/>
                <a:ea typeface="Times New Roman" panose="02020603050405020304" pitchFamily="18" charset="0"/>
                <a:cs typeface="Times New Roman" panose="02020603050405020304" pitchFamily="18" charset="0"/>
              </a:rPr>
              <a:t>certaines limites </a:t>
            </a:r>
            <a:r>
              <a:rPr lang="fr-FR" sz="5600" b="1" dirty="0">
                <a:effectLst/>
                <a:ea typeface="Times New Roman" panose="02020603050405020304" pitchFamily="18" charset="0"/>
                <a:cs typeface="Times New Roman" panose="02020603050405020304" pitchFamily="18" charset="0"/>
              </a:rPr>
              <a:t>: </a:t>
            </a:r>
          </a:p>
          <a:p>
            <a:pPr marL="0" indent="0" algn="just">
              <a:lnSpc>
                <a:spcPct val="115000"/>
              </a:lnSpc>
              <a:spcBef>
                <a:spcPts val="0"/>
              </a:spcBef>
              <a:buNone/>
            </a:pPr>
            <a:endParaRPr lang="fr-FR" sz="5600" b="1" dirty="0">
              <a:effectLst/>
              <a:ea typeface="Times New Roman" panose="02020603050405020304" pitchFamily="18" charset="0"/>
              <a:cs typeface="Times New Roman" panose="02020603050405020304" pitchFamily="18" charset="0"/>
            </a:endParaRPr>
          </a:p>
          <a:p>
            <a:pPr algn="just">
              <a:lnSpc>
                <a:spcPct val="115000"/>
              </a:lnSpc>
              <a:spcBef>
                <a:spcPts val="0"/>
              </a:spcBef>
              <a:buFont typeface="Courier New" panose="02070309020205020404" pitchFamily="49" charset="0"/>
              <a:buChar char="o"/>
            </a:pPr>
            <a:r>
              <a:rPr lang="fr-FR" sz="5600" dirty="0">
                <a:ea typeface="Times New Roman" panose="02020603050405020304" pitchFamily="18" charset="0"/>
                <a:cs typeface="Times New Roman" panose="02020603050405020304" pitchFamily="18" charset="0"/>
              </a:rPr>
              <a:t>M</a:t>
            </a:r>
            <a:r>
              <a:rPr lang="fr-FR" sz="5600" dirty="0">
                <a:effectLst/>
                <a:ea typeface="Times New Roman" panose="02020603050405020304" pitchFamily="18" charset="0"/>
                <a:cs typeface="Times New Roman" panose="02020603050405020304" pitchFamily="18" charset="0"/>
              </a:rPr>
              <a:t>arges d'incertitudes </a:t>
            </a:r>
            <a:r>
              <a:rPr lang="fr-FR" sz="5600" dirty="0">
                <a:ea typeface="Times New Roman" panose="02020603050405020304" pitchFamily="18" charset="0"/>
                <a:cs typeface="Times New Roman" panose="02020603050405020304" pitchFamily="18" charset="0"/>
              </a:rPr>
              <a:t>liées à la </a:t>
            </a:r>
            <a:r>
              <a:rPr lang="fr-FR" sz="5600" dirty="0">
                <a:effectLst/>
                <a:ea typeface="Times New Roman" panose="02020603050405020304" pitchFamily="18" charset="0"/>
                <a:cs typeface="Times New Roman" panose="02020603050405020304" pitchFamily="18" charset="0"/>
              </a:rPr>
              <a:t>variabilité naturelle du climat, hypothèses d’émissions de gaz à effet de serre et </a:t>
            </a:r>
            <a:r>
              <a:rPr lang="fr-FR" sz="5600" dirty="0">
                <a:ea typeface="Times New Roman" panose="02020603050405020304" pitchFamily="18" charset="0"/>
                <a:cs typeface="Times New Roman" panose="02020603050405020304" pitchFamily="18" charset="0"/>
              </a:rPr>
              <a:t>aux </a:t>
            </a:r>
            <a:r>
              <a:rPr lang="fr-FR" sz="5600" dirty="0">
                <a:effectLst/>
                <a:ea typeface="Times New Roman" panose="02020603050405020304" pitchFamily="18" charset="0"/>
                <a:cs typeface="Times New Roman" panose="02020603050405020304" pitchFamily="18" charset="0"/>
              </a:rPr>
              <a:t>différences entre les modèles climatiques. </a:t>
            </a:r>
          </a:p>
          <a:p>
            <a:pPr algn="just">
              <a:lnSpc>
                <a:spcPct val="115000"/>
              </a:lnSpc>
              <a:spcBef>
                <a:spcPts val="0"/>
              </a:spcBef>
              <a:buFont typeface="Courier New" panose="02070309020205020404" pitchFamily="49" charset="0"/>
              <a:buChar char="o"/>
            </a:pPr>
            <a:r>
              <a:rPr lang="fr-FR" sz="5600" dirty="0">
                <a:ea typeface="Times New Roman" panose="02020603050405020304" pitchFamily="18" charset="0"/>
                <a:cs typeface="Times New Roman" panose="02020603050405020304" pitchFamily="18" charset="0"/>
              </a:rPr>
              <a:t>D</a:t>
            </a:r>
            <a:r>
              <a:rPr lang="fr-FR" sz="5600" dirty="0">
                <a:effectLst/>
                <a:ea typeface="Times New Roman" panose="02020603050405020304" pitchFamily="18" charset="0"/>
                <a:cs typeface="Times New Roman" panose="02020603050405020304" pitchFamily="18" charset="0"/>
              </a:rPr>
              <a:t>ispersion accrue des données projetées, en particulier pour des variables sensibles comme les précipitations ou les températures à l'échelle régionale.  </a:t>
            </a:r>
          </a:p>
          <a:p>
            <a:pPr marL="0" indent="0" algn="just">
              <a:lnSpc>
                <a:spcPct val="115000"/>
              </a:lnSpc>
              <a:spcBef>
                <a:spcPts val="0"/>
              </a:spcBef>
              <a:buNone/>
            </a:pPr>
            <a:endParaRPr lang="fr-FR" sz="5600" dirty="0">
              <a:effectLst/>
              <a:ea typeface="Times New Roman" panose="02020603050405020304" pitchFamily="18" charset="0"/>
              <a:cs typeface="Times New Roman" panose="02020603050405020304" pitchFamily="18" charset="0"/>
            </a:endParaRPr>
          </a:p>
          <a:p>
            <a:pPr marL="0" indent="0" algn="just">
              <a:lnSpc>
                <a:spcPct val="115000"/>
              </a:lnSpc>
              <a:spcBef>
                <a:spcPts val="0"/>
              </a:spcBef>
              <a:spcAft>
                <a:spcPts val="1000"/>
              </a:spcAft>
              <a:buNone/>
            </a:pPr>
            <a:r>
              <a:rPr lang="fr-FR" sz="5600" dirty="0">
                <a:effectLst/>
                <a:ea typeface="Times New Roman" panose="02020603050405020304" pitchFamily="18" charset="0"/>
                <a:cs typeface="Times New Roman" panose="02020603050405020304" pitchFamily="18" charset="0"/>
              </a:rPr>
              <a:t>Prise en compte de cette incertitude à travers la </a:t>
            </a:r>
            <a:r>
              <a:rPr lang="fr-FR" sz="5600" b="1" dirty="0">
                <a:solidFill>
                  <a:srgbClr val="0070C0"/>
                </a:solidFill>
                <a:effectLst/>
                <a:ea typeface="Times New Roman" panose="02020603050405020304" pitchFamily="18" charset="0"/>
                <a:cs typeface="Times New Roman" panose="02020603050405020304" pitchFamily="18" charset="0"/>
              </a:rPr>
              <a:t>notion de consensus </a:t>
            </a:r>
            <a:r>
              <a:rPr lang="fr-FR" sz="5600" dirty="0">
                <a:effectLst/>
                <a:ea typeface="Times New Roman" panose="02020603050405020304" pitchFamily="18" charset="0"/>
                <a:cs typeface="Times New Roman" panose="02020603050405020304" pitchFamily="18" charset="0"/>
              </a:rPr>
              <a:t>pour l’analyse des résultats et l’identification des tendances prospectives : </a:t>
            </a:r>
          </a:p>
          <a:p>
            <a:pPr marL="896938" indent="-177800" algn="just">
              <a:lnSpc>
                <a:spcPct val="115000"/>
              </a:lnSpc>
              <a:spcBef>
                <a:spcPts val="0"/>
              </a:spcBef>
              <a:buFont typeface="Wingdings" panose="05000000000000000000" pitchFamily="2" charset="2"/>
              <a:buChar char="§"/>
            </a:pPr>
            <a:r>
              <a:rPr lang="fr-FR" sz="5600" dirty="0">
                <a:effectLst/>
                <a:ea typeface="Times New Roman" panose="02020603050405020304" pitchFamily="18" charset="0"/>
                <a:cs typeface="Times New Roman" panose="02020603050405020304" pitchFamily="18" charset="0"/>
              </a:rPr>
              <a:t>Consensus élevé : plus de 80% des projections climatiques de l’ensemble convergent vers la même tendance d’évolution, positive ou négative ;</a:t>
            </a:r>
          </a:p>
          <a:p>
            <a:pPr marL="896938" indent="-177800" algn="just">
              <a:lnSpc>
                <a:spcPct val="115000"/>
              </a:lnSpc>
              <a:spcBef>
                <a:spcPts val="0"/>
              </a:spcBef>
              <a:buFont typeface="Wingdings" panose="05000000000000000000" pitchFamily="2" charset="2"/>
              <a:buChar char="§"/>
            </a:pPr>
            <a:r>
              <a:rPr lang="fr-FR" sz="5600" dirty="0">
                <a:effectLst/>
                <a:ea typeface="Times New Roman" panose="02020603050405020304" pitchFamily="18" charset="0"/>
                <a:cs typeface="Times New Roman" panose="02020603050405020304" pitchFamily="18" charset="0"/>
              </a:rPr>
              <a:t>Consensus modéré : entre 66% et 80% des projections climatiques de l’ensemble convergent vers la même tendance d’évolution,</a:t>
            </a:r>
          </a:p>
          <a:p>
            <a:pPr marL="896938" indent="-177800" algn="just">
              <a:lnSpc>
                <a:spcPct val="115000"/>
              </a:lnSpc>
              <a:spcBef>
                <a:spcPts val="0"/>
              </a:spcBef>
              <a:buFont typeface="Wingdings" panose="05000000000000000000" pitchFamily="2" charset="2"/>
              <a:buChar char="§"/>
            </a:pPr>
            <a:r>
              <a:rPr lang="fr-FR" sz="5600" dirty="0">
                <a:effectLst/>
                <a:ea typeface="Times New Roman" panose="02020603050405020304" pitchFamily="18" charset="0"/>
                <a:cs typeface="Times New Roman" panose="02020603050405020304" pitchFamily="18" charset="0"/>
              </a:rPr>
              <a:t>Pas de consensus : consensus inférieur à 66% sur le signe d’évolution.</a:t>
            </a:r>
            <a:endParaRPr lang="fr-FR" sz="5600" b="1" dirty="0">
              <a:solidFill>
                <a:srgbClr val="0070C0"/>
              </a:solidFill>
              <a:ea typeface="Times New Roman" panose="02020603050405020304" pitchFamily="18" charset="0"/>
              <a:cs typeface="Times New Roman" panose="02020603050405020304" pitchFamily="18" charset="0"/>
            </a:endParaRPr>
          </a:p>
          <a:p>
            <a:pPr marL="892175" indent="0" algn="just">
              <a:lnSpc>
                <a:spcPct val="115000"/>
              </a:lnSpc>
              <a:spcBef>
                <a:spcPts val="500"/>
              </a:spcBef>
              <a:spcAft>
                <a:spcPts val="1000"/>
              </a:spcAft>
              <a:buNone/>
            </a:pPr>
            <a:endParaRPr lang="fr-FR" sz="5600" b="1" dirty="0">
              <a:solidFill>
                <a:srgbClr val="0070C0"/>
              </a:solidFill>
              <a:ea typeface="Times New Roman" panose="02020603050405020304" pitchFamily="18" charset="0"/>
              <a:cs typeface="Times New Roman" panose="02020603050405020304" pitchFamily="18" charset="0"/>
            </a:endParaRPr>
          </a:p>
          <a:p>
            <a:pPr marL="892175" indent="0" algn="just">
              <a:lnSpc>
                <a:spcPct val="115000"/>
              </a:lnSpc>
              <a:spcBef>
                <a:spcPts val="500"/>
              </a:spcBef>
              <a:spcAft>
                <a:spcPts val="1000"/>
              </a:spcAft>
              <a:buNone/>
            </a:pPr>
            <a:r>
              <a:rPr lang="fr-FR" sz="5600" b="1" dirty="0">
                <a:solidFill>
                  <a:srgbClr val="0070C0"/>
                </a:solidFill>
                <a:ea typeface="Times New Roman" panose="02020603050405020304" pitchFamily="18" charset="0"/>
                <a:cs typeface="Times New Roman" panose="02020603050405020304" pitchFamily="18" charset="0"/>
              </a:rPr>
              <a:t>Analyse de c</a:t>
            </a:r>
            <a:r>
              <a:rPr lang="fr-FR" sz="5600" b="1" dirty="0">
                <a:solidFill>
                  <a:srgbClr val="0070C0"/>
                </a:solidFill>
                <a:effectLst/>
                <a:ea typeface="Times New Roman" panose="02020603050405020304" pitchFamily="18" charset="0"/>
                <a:cs typeface="Times New Roman" panose="02020603050405020304" pitchFamily="18" charset="0"/>
              </a:rPr>
              <a:t>es « seuils » de consensus pour chaque indicateur</a:t>
            </a:r>
            <a:r>
              <a:rPr lang="fr-FR" sz="5600" dirty="0">
                <a:effectLst/>
                <a:ea typeface="Times New Roman" panose="02020603050405020304" pitchFamily="18" charset="0"/>
                <a:cs typeface="Times New Roman" panose="02020603050405020304" pitchFamily="18" charset="0"/>
              </a:rPr>
              <a:t>, préalablement à la validation du diagnostic de vulnérabilité </a:t>
            </a:r>
            <a:r>
              <a:rPr lang="fr-FR" sz="5600" dirty="0">
                <a:ea typeface="Times New Roman" panose="02020603050405020304" pitchFamily="18" charset="0"/>
                <a:cs typeface="Times New Roman" panose="02020603050405020304" pitchFamily="18" charset="0"/>
              </a:rPr>
              <a:t>et </a:t>
            </a:r>
            <a:r>
              <a:rPr lang="fr-FR" sz="5600" dirty="0">
                <a:effectLst/>
                <a:ea typeface="Times New Roman" panose="02020603050405020304" pitchFamily="18" charset="0"/>
                <a:cs typeface="Times New Roman" panose="02020603050405020304" pitchFamily="18" charset="0"/>
              </a:rPr>
              <a:t>à l’élaboration du plan d’adaptation</a:t>
            </a:r>
          </a:p>
          <a:p>
            <a:endParaRPr lang="fr-FR" dirty="0"/>
          </a:p>
        </p:txBody>
      </p:sp>
      <p:pic>
        <p:nvPicPr>
          <p:cNvPr id="4" name="Image 3">
            <a:extLst>
              <a:ext uri="{FF2B5EF4-FFF2-40B4-BE49-F238E27FC236}">
                <a16:creationId xmlns:a16="http://schemas.microsoft.com/office/drawing/2014/main" id="{1C9F4931-461D-0396-B98C-A362E2770E8F}"/>
              </a:ext>
            </a:extLst>
          </p:cNvPr>
          <p:cNvPicPr>
            <a:picLocks noChangeAspect="1"/>
          </p:cNvPicPr>
          <p:nvPr/>
        </p:nvPicPr>
        <p:blipFill>
          <a:blip r:embed="rId2"/>
          <a:stretch/>
        </p:blipFill>
        <p:spPr bwMode="auto">
          <a:xfrm>
            <a:off x="0" y="0"/>
            <a:ext cx="2432482" cy="717118"/>
          </a:xfrm>
          <a:prstGeom prst="rect">
            <a:avLst/>
          </a:prstGeom>
        </p:spPr>
      </p:pic>
      <p:pic>
        <p:nvPicPr>
          <p:cNvPr id="5" name="Image 4">
            <a:extLst>
              <a:ext uri="{FF2B5EF4-FFF2-40B4-BE49-F238E27FC236}">
                <a16:creationId xmlns:a16="http://schemas.microsoft.com/office/drawing/2014/main" id="{07B379E1-0B11-298A-B16A-62879E8AC376}"/>
              </a:ext>
            </a:extLst>
          </p:cNvPr>
          <p:cNvPicPr>
            <a:picLocks noChangeAspect="1"/>
          </p:cNvPicPr>
          <p:nvPr/>
        </p:nvPicPr>
        <p:blipFill>
          <a:blip r:embed="rId3"/>
          <a:srcRect l="56408"/>
          <a:stretch/>
        </p:blipFill>
        <p:spPr bwMode="auto">
          <a:xfrm>
            <a:off x="11256264" y="99578"/>
            <a:ext cx="370743" cy="459716"/>
          </a:xfrm>
          <a:prstGeom prst="rect">
            <a:avLst/>
          </a:prstGeom>
        </p:spPr>
      </p:pic>
      <p:sp>
        <p:nvSpPr>
          <p:cNvPr id="6" name="Flèche : droite 5">
            <a:extLst>
              <a:ext uri="{FF2B5EF4-FFF2-40B4-BE49-F238E27FC236}">
                <a16:creationId xmlns:a16="http://schemas.microsoft.com/office/drawing/2014/main" id="{AA145203-ADD0-07B8-6539-618199548244}"/>
              </a:ext>
            </a:extLst>
          </p:cNvPr>
          <p:cNvSpPr/>
          <p:nvPr/>
        </p:nvSpPr>
        <p:spPr>
          <a:xfrm>
            <a:off x="1140781" y="5839040"/>
            <a:ext cx="150920" cy="1509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462BB558-717C-8963-1B2E-6A0AC8E5FDF3}"/>
              </a:ext>
            </a:extLst>
          </p:cNvPr>
          <p:cNvSpPr/>
          <p:nvPr/>
        </p:nvSpPr>
        <p:spPr>
          <a:xfrm>
            <a:off x="496229" y="5553307"/>
            <a:ext cx="11273883" cy="9701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92175" indent="0" algn="ctr">
              <a:lnSpc>
                <a:spcPct val="115000"/>
              </a:lnSpc>
              <a:buNone/>
            </a:pPr>
            <a:r>
              <a:rPr lang="fr-FR" sz="1800" b="1" dirty="0">
                <a:solidFill>
                  <a:schemeClr val="bg1"/>
                </a:solidFill>
                <a:ea typeface="Times New Roman" panose="02020603050405020304" pitchFamily="18" charset="0"/>
                <a:cs typeface="Times New Roman" panose="02020603050405020304" pitchFamily="18" charset="0"/>
              </a:rPr>
              <a:t>Analyse de c</a:t>
            </a:r>
            <a:r>
              <a:rPr lang="fr-FR" sz="1800" b="1" dirty="0">
                <a:solidFill>
                  <a:schemeClr val="bg1"/>
                </a:solidFill>
                <a:effectLst/>
                <a:ea typeface="Times New Roman" panose="02020603050405020304" pitchFamily="18" charset="0"/>
                <a:cs typeface="Times New Roman" panose="02020603050405020304" pitchFamily="18" charset="0"/>
              </a:rPr>
              <a:t>es « seuils » de consensus pour chaque indicateur</a:t>
            </a:r>
            <a:r>
              <a:rPr lang="fr-FR" sz="1800" b="1" dirty="0">
                <a:effectLst/>
                <a:ea typeface="Times New Roman" panose="02020603050405020304" pitchFamily="18" charset="0"/>
                <a:cs typeface="Times New Roman" panose="02020603050405020304" pitchFamily="18" charset="0"/>
              </a:rPr>
              <a:t>, préalablement à la </a:t>
            </a:r>
          </a:p>
          <a:p>
            <a:pPr marL="892175" indent="0" algn="ctr">
              <a:lnSpc>
                <a:spcPct val="115000"/>
              </a:lnSpc>
              <a:buNone/>
            </a:pPr>
            <a:r>
              <a:rPr lang="fr-FR" sz="1800" b="1" dirty="0">
                <a:effectLst/>
                <a:ea typeface="Times New Roman" panose="02020603050405020304" pitchFamily="18" charset="0"/>
                <a:cs typeface="Times New Roman" panose="02020603050405020304" pitchFamily="18" charset="0"/>
              </a:rPr>
              <a:t>validation du diagnostic de vulnérabilité </a:t>
            </a:r>
            <a:r>
              <a:rPr lang="fr-FR" sz="1800" b="1" dirty="0">
                <a:ea typeface="Times New Roman" panose="02020603050405020304" pitchFamily="18" charset="0"/>
                <a:cs typeface="Times New Roman" panose="02020603050405020304" pitchFamily="18" charset="0"/>
              </a:rPr>
              <a:t>et </a:t>
            </a:r>
            <a:r>
              <a:rPr lang="fr-FR" sz="1800" b="1" dirty="0">
                <a:effectLst/>
                <a:ea typeface="Times New Roman" panose="02020603050405020304" pitchFamily="18" charset="0"/>
                <a:cs typeface="Times New Roman" panose="02020603050405020304" pitchFamily="18" charset="0"/>
              </a:rPr>
              <a:t>à l’élaboration du plan d’adaptation</a:t>
            </a:r>
          </a:p>
        </p:txBody>
      </p:sp>
      <p:sp>
        <p:nvSpPr>
          <p:cNvPr id="7" name="Flèche : droite 6">
            <a:extLst>
              <a:ext uri="{FF2B5EF4-FFF2-40B4-BE49-F238E27FC236}">
                <a16:creationId xmlns:a16="http://schemas.microsoft.com/office/drawing/2014/main" id="{7AD0CD4F-87BD-E6E0-3E35-60938348C8F0}"/>
              </a:ext>
            </a:extLst>
          </p:cNvPr>
          <p:cNvSpPr/>
          <p:nvPr/>
        </p:nvSpPr>
        <p:spPr>
          <a:xfrm>
            <a:off x="2278043" y="5763579"/>
            <a:ext cx="204079" cy="30184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Flèche : droite 7">
            <a:extLst>
              <a:ext uri="{FF2B5EF4-FFF2-40B4-BE49-F238E27FC236}">
                <a16:creationId xmlns:a16="http://schemas.microsoft.com/office/drawing/2014/main" id="{2E0820F6-D16A-2907-C7D7-CD154990A18E}"/>
              </a:ext>
            </a:extLst>
          </p:cNvPr>
          <p:cNvSpPr/>
          <p:nvPr/>
        </p:nvSpPr>
        <p:spPr>
          <a:xfrm>
            <a:off x="1454314" y="783526"/>
            <a:ext cx="325226" cy="2805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003544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ZoneTexte 1"/>
          <p:cNvSpPr txBox="1"/>
          <p:nvPr/>
        </p:nvSpPr>
        <p:spPr bwMode="auto">
          <a:xfrm>
            <a:off x="175807" y="1357409"/>
            <a:ext cx="11840386" cy="5386090"/>
          </a:xfrm>
          <a:prstGeom prst="rect">
            <a:avLst/>
          </a:prstGeom>
          <a:noFill/>
        </p:spPr>
        <p:txBody>
          <a:bodyPr wrap="square" lIns="91440" tIns="45720" rIns="91440" bIns="45720" rtlCol="0" anchor="t">
            <a:sp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r>
              <a:rPr lang="fr-FR" sz="2400" b="1" i="0" strike="noStrike" baseline="0" dirty="0">
                <a:solidFill>
                  <a:schemeClr val="accent1"/>
                </a:solidFill>
              </a:rPr>
              <a:t>Un cadrage préalable pr</a:t>
            </a:r>
            <a:r>
              <a:rPr lang="fr-FR" sz="2400" b="1" dirty="0">
                <a:solidFill>
                  <a:schemeClr val="accent1"/>
                </a:solidFill>
              </a:rPr>
              <a:t>écieux</a:t>
            </a:r>
          </a:p>
          <a:p>
            <a:pPr algn="ctr"/>
            <a:endParaRPr lang="fr-FR" sz="2000" b="1" i="0" u="sng" strike="noStrike" baseline="0" dirty="0"/>
          </a:p>
          <a:p>
            <a:pPr marL="457200" indent="-457200" algn="just">
              <a:buFont typeface="Wingdings" panose="05000000000000000000" pitchFamily="2" charset="2"/>
              <a:buChar char="ü"/>
            </a:pPr>
            <a:r>
              <a:rPr lang="fr-FR" b="1" i="0" strike="noStrike" baseline="0" dirty="0"/>
              <a:t>Une première phase </a:t>
            </a:r>
            <a:r>
              <a:rPr lang="fr-FR" b="0" i="0" strike="noStrike" baseline="0" dirty="0">
                <a:solidFill>
                  <a:srgbClr val="000000"/>
                </a:solidFill>
              </a:rPr>
              <a:t>de cadrage </a:t>
            </a:r>
            <a:r>
              <a:rPr lang="fr-FR" b="1" i="0" strike="noStrike" baseline="0" dirty="0"/>
              <a:t>Région/Cerema </a:t>
            </a:r>
          </a:p>
          <a:p>
            <a:pPr algn="just"/>
            <a:endParaRPr lang="fr-FR" b="0" i="0" u="none" strike="noStrike" baseline="0" dirty="0">
              <a:solidFill>
                <a:srgbClr val="000000"/>
              </a:solidFill>
            </a:endParaRPr>
          </a:p>
          <a:p>
            <a:pPr marL="285750" indent="-285750" algn="just">
              <a:buFont typeface="Wingdings" panose="05000000000000000000" pitchFamily="2" charset="2"/>
              <a:buChar char="§"/>
            </a:pPr>
            <a:r>
              <a:rPr lang="fr-FR" sz="1600" b="0" i="1" u="none" strike="noStrike" baseline="0" dirty="0">
                <a:solidFill>
                  <a:srgbClr val="000000"/>
                </a:solidFill>
              </a:rPr>
              <a:t>Atelier 1 « résilience » du 04 octobre 2022 : </a:t>
            </a:r>
            <a:r>
              <a:rPr lang="fr-FR" sz="1600" b="1" dirty="0"/>
              <a:t>S</a:t>
            </a:r>
            <a:r>
              <a:rPr lang="fr-FR" sz="1600" b="1" i="0" u="none" strike="noStrike" baseline="0" dirty="0"/>
              <a:t>ensibiliser et former à la construction d’une démarche de résilience territoriale</a:t>
            </a:r>
          </a:p>
          <a:p>
            <a:pPr marL="285750" indent="-285750" algn="just">
              <a:buFont typeface="Wingdings" panose="05000000000000000000" pitchFamily="2" charset="2"/>
              <a:buChar char="§"/>
            </a:pPr>
            <a:r>
              <a:rPr lang="fr-FR" sz="1600" b="0" i="1" u="none" strike="noStrike" baseline="0" dirty="0">
                <a:solidFill>
                  <a:srgbClr val="000000"/>
                </a:solidFill>
              </a:rPr>
              <a:t>Atelier 2 « Fonctions et enjeux » du 07 novembre 2022  : </a:t>
            </a:r>
            <a:r>
              <a:rPr lang="fr-FR" sz="1600" b="1" u="none" strike="noStrike" baseline="0" dirty="0"/>
              <a:t>Identifier</a:t>
            </a:r>
            <a:r>
              <a:rPr lang="fr-FR" sz="1600" b="1" i="0" u="none" strike="noStrike" baseline="0" dirty="0"/>
              <a:t> les enjeux territoriaux gravitant autour du système de transport </a:t>
            </a:r>
          </a:p>
          <a:p>
            <a:pPr marL="285750" indent="-285750" algn="just">
              <a:buFont typeface="Wingdings" panose="05000000000000000000" pitchFamily="2" charset="2"/>
              <a:buChar char="§"/>
            </a:pPr>
            <a:r>
              <a:rPr lang="fr-FR" sz="1600" b="0" i="0" u="none" strike="noStrike" baseline="0" dirty="0">
                <a:solidFill>
                  <a:srgbClr val="000000"/>
                </a:solidFill>
              </a:rPr>
              <a:t>A</a:t>
            </a:r>
            <a:r>
              <a:rPr lang="fr-FR" sz="1600" b="0" i="1" u="none" strike="noStrike" baseline="0" dirty="0">
                <a:solidFill>
                  <a:srgbClr val="000000"/>
                </a:solidFill>
              </a:rPr>
              <a:t>telier 3 « Climat et Infrastructures » du 14 novembre 2022 : </a:t>
            </a:r>
            <a:r>
              <a:rPr lang="fr-FR" sz="1600" b="1" i="0" u="none" strike="noStrike" baseline="0" dirty="0"/>
              <a:t>Cadrer le périmètre des infrastructures de transport et le périmètre des aléas climatiques à intégrer dans l’étude de vulnérabilité</a:t>
            </a:r>
          </a:p>
          <a:p>
            <a:pPr marL="285750" indent="-285750" algn="just">
              <a:buFont typeface="Wingdings" panose="05000000000000000000" pitchFamily="2" charset="2"/>
              <a:buChar char="§"/>
            </a:pPr>
            <a:endParaRPr lang="fr-FR" sz="2000" b="1" dirty="0"/>
          </a:p>
          <a:p>
            <a:pPr marL="444500" indent="-444500" algn="just">
              <a:buFont typeface="Wingdings" panose="05000000000000000000" pitchFamily="2" charset="2"/>
              <a:buChar char="ü"/>
            </a:pPr>
            <a:r>
              <a:rPr lang="fr-FR" b="1" i="0" strike="noStrike" baseline="0" dirty="0"/>
              <a:t>Une seconde phase</a:t>
            </a:r>
            <a:r>
              <a:rPr lang="fr-FR" b="0" i="0" strike="noStrike" baseline="0" dirty="0"/>
              <a:t>, </a:t>
            </a:r>
            <a:r>
              <a:rPr lang="fr-FR" b="1" i="0" strike="noStrike" baseline="0" dirty="0"/>
              <a:t>avec l’ensemble des gestionnaires d’infrastructures </a:t>
            </a:r>
            <a:r>
              <a:rPr lang="fr-FR" b="0" i="0" strike="noStrike" baseline="0" dirty="0">
                <a:solidFill>
                  <a:srgbClr val="000000"/>
                </a:solidFill>
              </a:rPr>
              <a:t>d’intérêt national et régional du système régional de transport</a:t>
            </a:r>
          </a:p>
          <a:p>
            <a:pPr algn="just"/>
            <a:endParaRPr lang="fr-FR" sz="3200" b="0" i="0" u="none" strike="noStrike" baseline="0" dirty="0">
              <a:solidFill>
                <a:srgbClr val="000000"/>
              </a:solidFill>
            </a:endParaRPr>
          </a:p>
          <a:p>
            <a:pPr marL="285750" indent="-285750" algn="just">
              <a:buFont typeface="Wingdings" panose="05000000000000000000" pitchFamily="2" charset="2"/>
              <a:buChar char="§"/>
            </a:pPr>
            <a:r>
              <a:rPr lang="fr-FR" sz="1600" b="0" i="1" u="none" strike="noStrike" baseline="0" dirty="0">
                <a:solidFill>
                  <a:srgbClr val="000000"/>
                </a:solidFill>
              </a:rPr>
              <a:t>Formation « résilience » du 27 février 2022 : </a:t>
            </a:r>
            <a:r>
              <a:rPr lang="fr-FR" sz="1600" b="1" dirty="0"/>
              <a:t>F</a:t>
            </a:r>
            <a:r>
              <a:rPr lang="fr-FR" sz="1600" b="1" i="0" u="none" strike="noStrike" baseline="0" dirty="0"/>
              <a:t>ormer et initier à la résilience des infrastructures face au changement climatique </a:t>
            </a:r>
          </a:p>
          <a:p>
            <a:pPr marL="285750" indent="-285750" algn="just">
              <a:buFont typeface="Wingdings" panose="05000000000000000000" pitchFamily="2" charset="2"/>
              <a:buChar char="§"/>
            </a:pPr>
            <a:r>
              <a:rPr lang="fr-FR" sz="1600" b="0" i="1" u="none" strike="noStrike" baseline="0" dirty="0">
                <a:solidFill>
                  <a:srgbClr val="000000"/>
                </a:solidFill>
              </a:rPr>
              <a:t>Atelier 1 « Périmètre et décomposition » du 14 mars 2023 </a:t>
            </a:r>
            <a:r>
              <a:rPr lang="fr-FR" sz="1600" dirty="0">
                <a:solidFill>
                  <a:srgbClr val="000000"/>
                </a:solidFill>
              </a:rPr>
              <a:t> : </a:t>
            </a:r>
            <a:r>
              <a:rPr lang="fr-FR" sz="1600" b="1" i="0" u="none" strike="noStrike" baseline="0" dirty="0"/>
              <a:t>Définir le périmètre et la décomposition structurelle des infrastructures pour l’étude de la vulnérabilité physique </a:t>
            </a:r>
          </a:p>
          <a:p>
            <a:pPr marL="285750" indent="-285750" algn="just">
              <a:buFont typeface="Wingdings" panose="05000000000000000000" pitchFamily="2" charset="2"/>
              <a:buChar char="§"/>
            </a:pPr>
            <a:r>
              <a:rPr lang="fr-FR" sz="1600" b="0" i="1" u="none" strike="noStrike" baseline="0" dirty="0">
                <a:solidFill>
                  <a:srgbClr val="000000"/>
                </a:solidFill>
              </a:rPr>
              <a:t>Atelier 2 « Fonctionnalités et Données » du 04 avril 2023 : </a:t>
            </a:r>
            <a:r>
              <a:rPr lang="fr-FR" sz="1600" b="1" i="0" u="none" strike="noStrike" baseline="0" dirty="0"/>
              <a:t>Evaluer l’ensemble des données disponibles et définir les objectifs fonctionnels de chaque infrastructure </a:t>
            </a:r>
          </a:p>
          <a:p>
            <a:pPr marL="285750" indent="-285750" algn="just">
              <a:buFont typeface="Wingdings" panose="05000000000000000000" pitchFamily="2" charset="2"/>
              <a:buChar char="§"/>
            </a:pPr>
            <a:r>
              <a:rPr lang="fr-FR" sz="1600" b="0" i="1" u="none" strike="noStrike" baseline="0" dirty="0">
                <a:solidFill>
                  <a:srgbClr val="000000"/>
                </a:solidFill>
              </a:rPr>
              <a:t>Atelier 3 « Adaptation » du 04 juillet 2023 : </a:t>
            </a:r>
            <a:r>
              <a:rPr lang="fr-FR" sz="1600" b="1" i="0" u="none" strike="noStrike" baseline="0" dirty="0"/>
              <a:t>Présenter la note technique de cadrage pour l’étude de vulnérabilité et approfondir la notion de l’adaptation dans les transports</a:t>
            </a:r>
          </a:p>
        </p:txBody>
      </p:sp>
      <p:sp>
        <p:nvSpPr>
          <p:cNvPr id="2" name="Espace réservé du numéro de diapositive 1"/>
          <p:cNvSpPr>
            <a:spLocks noGrp="1"/>
          </p:cNvSpPr>
          <p:nvPr>
            <p:ph type="sldNum" sz="quarter" idx="12"/>
          </p:nvPr>
        </p:nvSpPr>
        <p:spPr bwMode="auto"/>
        <p:txBody>
          <a:bodyPr/>
          <a:lstStyle/>
          <a:p>
            <a:pPr>
              <a:defRPr/>
            </a:pPr>
            <a:fld id="{9E98DA89-7D2D-EC41-ADD1-91D3E75A8711}" type="slidenum">
              <a:rPr lang="fr-FR"/>
              <a:t>31</a:t>
            </a:fld>
            <a:endParaRPr lang="fr-FR" dirty="0"/>
          </a:p>
        </p:txBody>
      </p:sp>
      <p:pic>
        <p:nvPicPr>
          <p:cNvPr id="5" name="Image 4">
            <a:extLst>
              <a:ext uri="{FF2B5EF4-FFF2-40B4-BE49-F238E27FC236}">
                <a16:creationId xmlns:a16="http://schemas.microsoft.com/office/drawing/2014/main" id="{5A824177-AE94-D4F9-B768-B614C648BD3D}"/>
              </a:ext>
            </a:extLst>
          </p:cNvPr>
          <p:cNvPicPr>
            <a:picLocks noChangeAspect="1"/>
          </p:cNvPicPr>
          <p:nvPr/>
        </p:nvPicPr>
        <p:blipFill>
          <a:blip r:embed="rId3"/>
          <a:srcRect l="56408"/>
          <a:stretch/>
        </p:blipFill>
        <p:spPr bwMode="auto">
          <a:xfrm>
            <a:off x="11256264" y="256492"/>
            <a:ext cx="657124" cy="814824"/>
          </a:xfrm>
          <a:prstGeom prst="rect">
            <a:avLst/>
          </a:prstGeom>
        </p:spPr>
      </p:pic>
      <p:sp>
        <p:nvSpPr>
          <p:cNvPr id="3" name="ZoneTexte 2">
            <a:extLst>
              <a:ext uri="{FF2B5EF4-FFF2-40B4-BE49-F238E27FC236}">
                <a16:creationId xmlns:a16="http://schemas.microsoft.com/office/drawing/2014/main" id="{B85EBC63-620E-BF3F-719A-91BD8B42EDAA}"/>
              </a:ext>
            </a:extLst>
          </p:cNvPr>
          <p:cNvSpPr txBox="1"/>
          <p:nvPr/>
        </p:nvSpPr>
        <p:spPr>
          <a:xfrm>
            <a:off x="2890024" y="581270"/>
            <a:ext cx="6411951" cy="584775"/>
          </a:xfrm>
          <a:prstGeom prst="rect">
            <a:avLst/>
          </a:prstGeom>
          <a:noFill/>
        </p:spPr>
        <p:txBody>
          <a:bodyPr wrap="square" rtlCol="0">
            <a:spAutoFit/>
          </a:bodyPr>
          <a:lstStyle/>
          <a:p>
            <a:pPr algn="ctr">
              <a:defRPr/>
            </a:pPr>
            <a:r>
              <a:rPr lang="fr-FR" sz="3200" b="1" dirty="0">
                <a:solidFill>
                  <a:schemeClr val="accent1"/>
                </a:solidFill>
              </a:rPr>
              <a:t>Autres enseignements</a:t>
            </a:r>
            <a:endParaRPr lang="fr-FR" sz="3200" b="1" i="0" strike="noStrike" baseline="0" dirty="0">
              <a:solidFill>
                <a:schemeClr val="accent1"/>
              </a:solidFill>
            </a:endParaRPr>
          </a:p>
        </p:txBody>
      </p:sp>
      <p:pic>
        <p:nvPicPr>
          <p:cNvPr id="6" name="Image 5">
            <a:extLst>
              <a:ext uri="{FF2B5EF4-FFF2-40B4-BE49-F238E27FC236}">
                <a16:creationId xmlns:a16="http://schemas.microsoft.com/office/drawing/2014/main" id="{264441BA-983D-4C74-58AD-9C84807476CA}"/>
              </a:ext>
            </a:extLst>
          </p:cNvPr>
          <p:cNvPicPr>
            <a:picLocks noChangeAspect="1"/>
          </p:cNvPicPr>
          <p:nvPr/>
        </p:nvPicPr>
        <p:blipFill>
          <a:blip r:embed="rId4"/>
          <a:stretch/>
        </p:blipFill>
        <p:spPr bwMode="auto">
          <a:xfrm>
            <a:off x="0" y="0"/>
            <a:ext cx="3416858" cy="1007320"/>
          </a:xfrm>
          <a:prstGeom prst="rect">
            <a:avLst/>
          </a:prstGeom>
        </p:spPr>
      </p:pic>
    </p:spTree>
    <p:extLst>
      <p:ext uri="{BB962C8B-B14F-4D97-AF65-F5344CB8AC3E}">
        <p14:creationId xmlns:p14="http://schemas.microsoft.com/office/powerpoint/2010/main" val="179896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993E260-419B-9AA5-9DD9-41C5604070F1}"/>
              </a:ext>
            </a:extLst>
          </p:cNvPr>
          <p:cNvSpPr>
            <a:spLocks noGrp="1"/>
          </p:cNvSpPr>
          <p:nvPr>
            <p:ph idx="1"/>
          </p:nvPr>
        </p:nvSpPr>
        <p:spPr>
          <a:xfrm>
            <a:off x="356839" y="1215482"/>
            <a:ext cx="10899425" cy="5464097"/>
          </a:xfrm>
        </p:spPr>
        <p:txBody>
          <a:bodyPr>
            <a:normAutofit lnSpcReduction="10000"/>
          </a:bodyPr>
          <a:lstStyle/>
          <a:p>
            <a:pPr marL="0" indent="0" algn="ctr">
              <a:buNone/>
            </a:pPr>
            <a:r>
              <a:rPr lang="fr-FR" b="1" dirty="0">
                <a:solidFill>
                  <a:schemeClr val="accent1"/>
                </a:solidFill>
              </a:rPr>
              <a:t>Une mobilisation indispensable des gestionnaires de réseaux</a:t>
            </a:r>
          </a:p>
          <a:p>
            <a:pPr marL="0" indent="0">
              <a:buNone/>
            </a:pPr>
            <a:endParaRPr lang="fr-FR" dirty="0"/>
          </a:p>
          <a:p>
            <a:pPr algn="just"/>
            <a:r>
              <a:rPr lang="fr-FR" sz="2200" dirty="0"/>
              <a:t>L’Etat (via le préfet) et la Région (via le président du Conseil Régional) ont proposé, avant le lancement formel de l’étude, à chaque gestionnaire de réseaux et/ou infrastructures routières, ferroviaires, aéroportuaires, maritimes et fluviaux, la </a:t>
            </a:r>
            <a:r>
              <a:rPr lang="fr-FR" sz="2200" b="1" dirty="0">
                <a:solidFill>
                  <a:schemeClr val="accent1"/>
                </a:solidFill>
              </a:rPr>
              <a:t>signature d’une Charte d’Engagement </a:t>
            </a:r>
            <a:r>
              <a:rPr lang="fr-FR" sz="2200" dirty="0">
                <a:solidFill>
                  <a:schemeClr val="accent1"/>
                </a:solidFill>
              </a:rPr>
              <a:t>:</a:t>
            </a:r>
          </a:p>
          <a:p>
            <a:pPr marL="0" indent="0" algn="just">
              <a:buNone/>
            </a:pPr>
            <a:r>
              <a:rPr lang="fr-FR" sz="1800" i="1" dirty="0"/>
              <a:t>« La charte d’engagement a pour objet de fédérer les acteurs du territoire autour de la thématique de l’adaptation des systèmes de transport face aux défis du changement climatique. Les signataires de la charte s’engagent à travailler de manière collaborative en ce qui les concerne et en lien avec les autres démarches de ce type sur leur périmètre, sur l’étude de vulnérabilité des infrastructures et activités de transport, et à travailleur sur l’élaboration de plans d’actions multi-partenariaux pour améliorer leur durabilité et résilience face aux effets du changement climatique. Ils s’engagent, également, à suivre et évaluer les progrès. […] Cette charte n’a pas pour objet de formaliser un engagement financier des acteurs. »</a:t>
            </a:r>
          </a:p>
          <a:p>
            <a:pPr algn="just"/>
            <a:r>
              <a:rPr lang="fr-FR" sz="2200" dirty="0"/>
              <a:t>Contribution active via l’organisation régulière d’</a:t>
            </a:r>
            <a:r>
              <a:rPr lang="fr-FR" sz="2200" b="1" dirty="0">
                <a:solidFill>
                  <a:srgbClr val="0070C0"/>
                </a:solidFill>
              </a:rPr>
              <a:t>Ateliers de travail</a:t>
            </a:r>
            <a:r>
              <a:rPr lang="fr-FR" sz="2200" b="1" dirty="0"/>
              <a:t> </a:t>
            </a:r>
            <a:r>
              <a:rPr lang="fr-FR" sz="2200" dirty="0"/>
              <a:t>: 17 octobre 2024 (températures, sècheresse, vent et précipitations) ; 27 février 2025 (inondations par ruissellement, par nappes, submersion marine, ennoiement par montée des eaux de la mer…)</a:t>
            </a:r>
          </a:p>
        </p:txBody>
      </p:sp>
      <p:pic>
        <p:nvPicPr>
          <p:cNvPr id="4" name="Image 3">
            <a:extLst>
              <a:ext uri="{FF2B5EF4-FFF2-40B4-BE49-F238E27FC236}">
                <a16:creationId xmlns:a16="http://schemas.microsoft.com/office/drawing/2014/main" id="{E9011810-60B8-D805-B0ED-2A9DA35F5B98}"/>
              </a:ext>
            </a:extLst>
          </p:cNvPr>
          <p:cNvPicPr>
            <a:picLocks noChangeAspect="1"/>
          </p:cNvPicPr>
          <p:nvPr/>
        </p:nvPicPr>
        <p:blipFill>
          <a:blip r:embed="rId3"/>
          <a:srcRect l="56408"/>
          <a:stretch/>
        </p:blipFill>
        <p:spPr bwMode="auto">
          <a:xfrm>
            <a:off x="11256264" y="11165"/>
            <a:ext cx="657124" cy="814824"/>
          </a:xfrm>
          <a:prstGeom prst="rect">
            <a:avLst/>
          </a:prstGeom>
        </p:spPr>
      </p:pic>
      <p:pic>
        <p:nvPicPr>
          <p:cNvPr id="2" name="Image 1">
            <a:extLst>
              <a:ext uri="{FF2B5EF4-FFF2-40B4-BE49-F238E27FC236}">
                <a16:creationId xmlns:a16="http://schemas.microsoft.com/office/drawing/2014/main" id="{342FF699-8498-FC75-08E4-363B0C892864}"/>
              </a:ext>
            </a:extLst>
          </p:cNvPr>
          <p:cNvPicPr>
            <a:picLocks noChangeAspect="1"/>
          </p:cNvPicPr>
          <p:nvPr/>
        </p:nvPicPr>
        <p:blipFill>
          <a:blip r:embed="rId4"/>
          <a:stretch/>
        </p:blipFill>
        <p:spPr bwMode="auto">
          <a:xfrm>
            <a:off x="0" y="0"/>
            <a:ext cx="3416858" cy="1007320"/>
          </a:xfrm>
          <a:prstGeom prst="rect">
            <a:avLst/>
          </a:prstGeom>
        </p:spPr>
      </p:pic>
    </p:spTree>
    <p:extLst>
      <p:ext uri="{BB962C8B-B14F-4D97-AF65-F5344CB8AC3E}">
        <p14:creationId xmlns:p14="http://schemas.microsoft.com/office/powerpoint/2010/main" val="1619375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85FD18-7D18-C924-B3E3-87CF6D535142}"/>
              </a:ext>
            </a:extLst>
          </p:cNvPr>
          <p:cNvSpPr>
            <a:spLocks noGrp="1"/>
          </p:cNvSpPr>
          <p:nvPr>
            <p:ph idx="1"/>
          </p:nvPr>
        </p:nvSpPr>
        <p:spPr>
          <a:xfrm>
            <a:off x="479501" y="880946"/>
            <a:ext cx="11147505" cy="5586761"/>
          </a:xfrm>
        </p:spPr>
        <p:txBody>
          <a:bodyPr>
            <a:normAutofit/>
          </a:bodyPr>
          <a:lstStyle/>
          <a:p>
            <a:pPr marL="0" indent="0" algn="ctr">
              <a:buNone/>
            </a:pPr>
            <a:r>
              <a:rPr lang="fr-FR" sz="3200" b="1" dirty="0">
                <a:solidFill>
                  <a:schemeClr val="accent1"/>
                </a:solidFill>
              </a:rPr>
              <a:t>Suite et perspectives</a:t>
            </a:r>
          </a:p>
          <a:p>
            <a:pPr marL="0" indent="0" algn="just">
              <a:buNone/>
            </a:pPr>
            <a:endParaRPr lang="fr-FR" b="1" dirty="0">
              <a:solidFill>
                <a:schemeClr val="accent5"/>
              </a:solidFill>
            </a:endParaRPr>
          </a:p>
          <a:p>
            <a:pPr marL="514350" indent="-514350" algn="just">
              <a:buFont typeface="+mj-lt"/>
              <a:buAutoNum type="arabicPeriod"/>
            </a:pPr>
            <a:r>
              <a:rPr lang="fr-FR" b="1" dirty="0">
                <a:solidFill>
                  <a:schemeClr val="accent1"/>
                </a:solidFill>
              </a:rPr>
              <a:t>Elaborer et valider un plan d’adaptation </a:t>
            </a:r>
            <a:r>
              <a:rPr lang="fr-FR" dirty="0"/>
              <a:t>du système régional de transports (2026/2027) avec identification et hiérarchisation des infrastructures et services prioritaires (« systèmes clés »)</a:t>
            </a:r>
          </a:p>
          <a:p>
            <a:pPr marL="514350" indent="-514350" algn="just">
              <a:buFont typeface="+mj-lt"/>
              <a:buAutoNum type="arabicPeriod"/>
            </a:pPr>
            <a:r>
              <a:rPr lang="fr-FR" b="1" dirty="0">
                <a:solidFill>
                  <a:schemeClr val="accent1"/>
                </a:solidFill>
              </a:rPr>
              <a:t>Engager les premières actions d’adaptation </a:t>
            </a:r>
            <a:r>
              <a:rPr lang="fr-FR" dirty="0"/>
              <a:t>sur les infrastructures et/ou services définis comme prioritaires.</a:t>
            </a:r>
          </a:p>
          <a:p>
            <a:pPr marL="1171575" indent="-457200" algn="just"/>
            <a:r>
              <a:rPr lang="fr-FR" u="sng" dirty="0"/>
              <a:t>Rappel</a:t>
            </a:r>
            <a:r>
              <a:rPr lang="fr-FR" dirty="0"/>
              <a:t> : Volet Mobilités CPER 21/27 – 15 millions d’euros pour actions d’adaptation des transports.</a:t>
            </a:r>
          </a:p>
          <a:p>
            <a:pPr marL="1171575" indent="-457200" algn="just"/>
            <a:r>
              <a:rPr lang="fr-FR" dirty="0"/>
              <a:t>Quels financements pour mise en œuvre actions d’adaptation ? </a:t>
            </a:r>
            <a:br>
              <a:rPr lang="fr-FR" dirty="0"/>
            </a:br>
            <a:r>
              <a:rPr lang="fr-FR" dirty="0"/>
              <a:t>(cf. Conférence Nationale pour le Financement des Transports)</a:t>
            </a:r>
          </a:p>
        </p:txBody>
      </p:sp>
      <p:pic>
        <p:nvPicPr>
          <p:cNvPr id="5" name="Image 4">
            <a:extLst>
              <a:ext uri="{FF2B5EF4-FFF2-40B4-BE49-F238E27FC236}">
                <a16:creationId xmlns:a16="http://schemas.microsoft.com/office/drawing/2014/main" id="{66095B75-B7D5-823E-797D-4DD6B5E5D72A}"/>
              </a:ext>
            </a:extLst>
          </p:cNvPr>
          <p:cNvPicPr>
            <a:picLocks noChangeAspect="1"/>
          </p:cNvPicPr>
          <p:nvPr/>
        </p:nvPicPr>
        <p:blipFill>
          <a:blip r:embed="rId2"/>
          <a:stretch/>
        </p:blipFill>
        <p:spPr bwMode="auto">
          <a:xfrm>
            <a:off x="0" y="0"/>
            <a:ext cx="2432482" cy="717118"/>
          </a:xfrm>
          <a:prstGeom prst="rect">
            <a:avLst/>
          </a:prstGeom>
        </p:spPr>
      </p:pic>
      <p:pic>
        <p:nvPicPr>
          <p:cNvPr id="6" name="Image 5">
            <a:extLst>
              <a:ext uri="{FF2B5EF4-FFF2-40B4-BE49-F238E27FC236}">
                <a16:creationId xmlns:a16="http://schemas.microsoft.com/office/drawing/2014/main" id="{3D3EA7E4-D894-E1DB-EA8C-51826F906CAE}"/>
              </a:ext>
            </a:extLst>
          </p:cNvPr>
          <p:cNvPicPr>
            <a:picLocks noChangeAspect="1"/>
          </p:cNvPicPr>
          <p:nvPr/>
        </p:nvPicPr>
        <p:blipFill>
          <a:blip r:embed="rId3"/>
          <a:srcRect l="56408"/>
          <a:stretch/>
        </p:blipFill>
        <p:spPr bwMode="auto">
          <a:xfrm>
            <a:off x="11256264" y="99578"/>
            <a:ext cx="370743" cy="459716"/>
          </a:xfrm>
          <a:prstGeom prst="rect">
            <a:avLst/>
          </a:prstGeom>
        </p:spPr>
      </p:pic>
    </p:spTree>
    <p:extLst>
      <p:ext uri="{BB962C8B-B14F-4D97-AF65-F5344CB8AC3E}">
        <p14:creationId xmlns:p14="http://schemas.microsoft.com/office/powerpoint/2010/main" val="1150751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9E6B4E-812B-0220-FC85-D24DE8983E61}"/>
              </a:ext>
            </a:extLst>
          </p:cNvPr>
          <p:cNvSpPr>
            <a:spLocks noGrp="1"/>
          </p:cNvSpPr>
          <p:nvPr>
            <p:ph type="title"/>
          </p:nvPr>
        </p:nvSpPr>
        <p:spPr>
          <a:xfrm>
            <a:off x="0" y="5601468"/>
            <a:ext cx="12192000" cy="1160284"/>
          </a:xfrm>
        </p:spPr>
        <p:txBody>
          <a:bodyPr>
            <a:normAutofit fontScale="90000"/>
          </a:bodyPr>
          <a:lstStyle/>
          <a:p>
            <a:r>
              <a:rPr lang="fr-FR" sz="2000" b="1" dirty="0">
                <a:solidFill>
                  <a:srgbClr val="0070C0"/>
                </a:solidFill>
                <a:latin typeface="+mn-lt"/>
              </a:rPr>
              <a:t>	</a:t>
            </a:r>
            <a:br>
              <a:rPr lang="fr-FR" sz="2000" b="1" dirty="0">
                <a:solidFill>
                  <a:srgbClr val="0070C0"/>
                </a:solidFill>
                <a:latin typeface="+mn-lt"/>
              </a:rPr>
            </a:br>
            <a:r>
              <a:rPr lang="fr-FR" sz="2000" b="1" dirty="0">
                <a:solidFill>
                  <a:srgbClr val="0070C0"/>
                </a:solidFill>
                <a:latin typeface="+mn-lt"/>
              </a:rPr>
              <a:t>	</a:t>
            </a:r>
            <a:r>
              <a:rPr lang="fr-FR" sz="2200" b="1" dirty="0">
                <a:solidFill>
                  <a:srgbClr val="0070C0"/>
                </a:solidFill>
                <a:latin typeface="+mn-lt"/>
              </a:rPr>
              <a:t>Contacts : 	Région Sud </a:t>
            </a:r>
            <a:r>
              <a:rPr lang="fr-FR" sz="2200" dirty="0">
                <a:solidFill>
                  <a:srgbClr val="0070C0"/>
                </a:solidFill>
                <a:latin typeface="+mn-lt"/>
              </a:rPr>
              <a:t>- David GRZYB – </a:t>
            </a:r>
            <a:r>
              <a:rPr lang="fr-FR" sz="2200" dirty="0">
                <a:solidFill>
                  <a:srgbClr val="0070C0"/>
                </a:solidFill>
                <a:latin typeface="+mn-lt"/>
                <a:hlinkClick r:id="rId3"/>
              </a:rPr>
              <a:t>dgrzyb@maregionsud.fr</a:t>
            </a:r>
            <a:br>
              <a:rPr lang="fr-FR" sz="2200" dirty="0">
                <a:solidFill>
                  <a:srgbClr val="0070C0"/>
                </a:solidFill>
                <a:latin typeface="+mn-lt"/>
              </a:rPr>
            </a:br>
            <a:r>
              <a:rPr lang="fr-FR" sz="2200" dirty="0">
                <a:solidFill>
                  <a:srgbClr val="0070C0"/>
                </a:solidFill>
                <a:latin typeface="+mn-lt"/>
              </a:rPr>
              <a:t>			</a:t>
            </a:r>
            <a:r>
              <a:rPr lang="fr-FR" sz="2200" b="1" dirty="0">
                <a:solidFill>
                  <a:srgbClr val="0070C0"/>
                </a:solidFill>
                <a:latin typeface="+mn-lt"/>
              </a:rPr>
              <a:t>DREAL PACA </a:t>
            </a:r>
            <a:r>
              <a:rPr lang="fr-FR" sz="2200" dirty="0">
                <a:solidFill>
                  <a:srgbClr val="0070C0"/>
                </a:solidFill>
                <a:latin typeface="+mn-lt"/>
              </a:rPr>
              <a:t>– Arnaud VERQUERRE - </a:t>
            </a:r>
            <a:r>
              <a:rPr lang="fr-FR" sz="2200" u="sng" dirty="0">
                <a:solidFill>
                  <a:srgbClr val="0070C0"/>
                </a:solidFill>
                <a:latin typeface="+mn-lt"/>
              </a:rPr>
              <a:t>arnaud.verquerre@developpement-durable.gouv.fr</a:t>
            </a:r>
            <a:br>
              <a:rPr lang="fr-FR" sz="2200" u="sng" dirty="0">
                <a:solidFill>
                  <a:srgbClr val="0070C0"/>
                </a:solidFill>
                <a:latin typeface="+mn-lt"/>
              </a:rPr>
            </a:br>
            <a:endParaRPr lang="fr-FR" sz="2200" u="sng" dirty="0">
              <a:solidFill>
                <a:srgbClr val="0070C0"/>
              </a:solidFill>
              <a:latin typeface="+mn-lt"/>
            </a:endParaRPr>
          </a:p>
        </p:txBody>
      </p:sp>
      <p:pic>
        <p:nvPicPr>
          <p:cNvPr id="4" name="Picture 4">
            <a:extLst>
              <a:ext uri="{FF2B5EF4-FFF2-40B4-BE49-F238E27FC236}">
                <a16:creationId xmlns:a16="http://schemas.microsoft.com/office/drawing/2014/main" id="{5D343A35-DA3B-FDDE-2D6C-ACA90549B7EF}"/>
              </a:ext>
            </a:extLst>
          </p:cNvPr>
          <p:cNvPicPr>
            <a:picLocks noGrp="1" noChangeAspect="1" noChangeArrowheads="1"/>
          </p:cNvPicPr>
          <p:nvPr>
            <p:ph idx="1"/>
          </p:nvPr>
        </p:nvPicPr>
        <p:blipFill>
          <a:blip r:embed="rId4"/>
          <a:srcRect t="22966" b="22966"/>
          <a:stretch/>
        </p:blipFill>
        <p:spPr bwMode="auto">
          <a:xfrm>
            <a:off x="0" y="835020"/>
            <a:ext cx="12192000" cy="47664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9F46B457-30AB-7A0D-3F95-EBC4FE70EBB9}"/>
              </a:ext>
            </a:extLst>
          </p:cNvPr>
          <p:cNvPicPr>
            <a:picLocks noChangeAspect="1"/>
          </p:cNvPicPr>
          <p:nvPr/>
        </p:nvPicPr>
        <p:blipFill>
          <a:blip r:embed="rId5"/>
          <a:stretch/>
        </p:blipFill>
        <p:spPr bwMode="auto">
          <a:xfrm>
            <a:off x="0" y="0"/>
            <a:ext cx="2832410" cy="835020"/>
          </a:xfrm>
          <a:prstGeom prst="rect">
            <a:avLst/>
          </a:prstGeom>
        </p:spPr>
      </p:pic>
      <p:pic>
        <p:nvPicPr>
          <p:cNvPr id="6" name="Image 5">
            <a:extLst>
              <a:ext uri="{FF2B5EF4-FFF2-40B4-BE49-F238E27FC236}">
                <a16:creationId xmlns:a16="http://schemas.microsoft.com/office/drawing/2014/main" id="{0E69E8CF-4050-578F-2ED5-7A6401B5DFF8}"/>
              </a:ext>
            </a:extLst>
          </p:cNvPr>
          <p:cNvPicPr>
            <a:picLocks noChangeAspect="1"/>
          </p:cNvPicPr>
          <p:nvPr/>
        </p:nvPicPr>
        <p:blipFill>
          <a:blip r:embed="rId6"/>
          <a:srcRect l="56408"/>
          <a:stretch/>
        </p:blipFill>
        <p:spPr bwMode="auto">
          <a:xfrm>
            <a:off x="11415454" y="96248"/>
            <a:ext cx="497933" cy="617430"/>
          </a:xfrm>
          <a:prstGeom prst="rect">
            <a:avLst/>
          </a:prstGeom>
        </p:spPr>
      </p:pic>
      <p:sp>
        <p:nvSpPr>
          <p:cNvPr id="7" name="ZoneTexte 6">
            <a:extLst>
              <a:ext uri="{FF2B5EF4-FFF2-40B4-BE49-F238E27FC236}">
                <a16:creationId xmlns:a16="http://schemas.microsoft.com/office/drawing/2014/main" id="{F92AD689-3561-8C42-F54D-8D58EB087B59}"/>
              </a:ext>
            </a:extLst>
          </p:cNvPr>
          <p:cNvSpPr txBox="1"/>
          <p:nvPr/>
        </p:nvSpPr>
        <p:spPr>
          <a:xfrm>
            <a:off x="838200" y="4122129"/>
            <a:ext cx="10515600" cy="707886"/>
          </a:xfrm>
          <a:prstGeom prst="rect">
            <a:avLst/>
          </a:prstGeom>
          <a:noFill/>
        </p:spPr>
        <p:txBody>
          <a:bodyPr wrap="square" rtlCol="0">
            <a:spAutoFit/>
          </a:bodyPr>
          <a:lstStyle/>
          <a:p>
            <a:pPr algn="ctr"/>
            <a:r>
              <a:rPr lang="fr-FR" sz="4000" b="1" dirty="0">
                <a:solidFill>
                  <a:schemeClr val="bg1"/>
                </a:solidFill>
              </a:rPr>
              <a:t>Merci pour votre attention</a:t>
            </a:r>
          </a:p>
        </p:txBody>
      </p:sp>
    </p:spTree>
    <p:extLst>
      <p:ext uri="{BB962C8B-B14F-4D97-AF65-F5344CB8AC3E}">
        <p14:creationId xmlns:p14="http://schemas.microsoft.com/office/powerpoint/2010/main" val="2221325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66636-1D99-555E-D14E-CE40190B14B4}"/>
              </a:ext>
            </a:extLst>
          </p:cNvPr>
          <p:cNvSpPr>
            <a:spLocks noGrp="1"/>
          </p:cNvSpPr>
          <p:nvPr>
            <p:ph type="title"/>
          </p:nvPr>
        </p:nvSpPr>
        <p:spPr>
          <a:xfrm>
            <a:off x="3757960" y="267171"/>
            <a:ext cx="4723751" cy="613317"/>
          </a:xfrm>
        </p:spPr>
        <p:txBody>
          <a:bodyPr>
            <a:normAutofit fontScale="90000"/>
          </a:bodyPr>
          <a:lstStyle/>
          <a:p>
            <a:pPr algn="ctr"/>
            <a:r>
              <a:rPr lang="fr-FR" b="1" dirty="0">
                <a:solidFill>
                  <a:schemeClr val="accent1"/>
                </a:solidFill>
                <a:latin typeface="+mn-lt"/>
              </a:rPr>
              <a:t>Contexte Régional </a:t>
            </a:r>
            <a:endParaRPr lang="fr-FR" dirty="0"/>
          </a:p>
        </p:txBody>
      </p:sp>
      <p:sp>
        <p:nvSpPr>
          <p:cNvPr id="3" name="Espace réservé du contenu 2">
            <a:extLst>
              <a:ext uri="{FF2B5EF4-FFF2-40B4-BE49-F238E27FC236}">
                <a16:creationId xmlns:a16="http://schemas.microsoft.com/office/drawing/2014/main" id="{95794C7F-3AFC-ECB4-8AE6-70B0096386A4}"/>
              </a:ext>
            </a:extLst>
          </p:cNvPr>
          <p:cNvSpPr>
            <a:spLocks noGrp="1"/>
          </p:cNvSpPr>
          <p:nvPr>
            <p:ph idx="1"/>
          </p:nvPr>
        </p:nvSpPr>
        <p:spPr>
          <a:xfrm>
            <a:off x="170985" y="1204333"/>
            <a:ext cx="11954108" cy="4819842"/>
          </a:xfrm>
        </p:spPr>
        <p:txBody>
          <a:bodyPr>
            <a:normAutofit fontScale="62500" lnSpcReduction="20000"/>
          </a:bodyPr>
          <a:lstStyle/>
          <a:p>
            <a:pPr marL="0" indent="0" algn="ctr">
              <a:buNone/>
            </a:pPr>
            <a:r>
              <a:rPr lang="fr-FR" b="1" dirty="0">
                <a:solidFill>
                  <a:schemeClr val="accent1"/>
                </a:solidFill>
              </a:rPr>
              <a:t>Région Provence Alpes Côte d’Azur c’est également… </a:t>
            </a:r>
          </a:p>
          <a:p>
            <a:pPr marL="0" indent="0">
              <a:buNone/>
            </a:pPr>
            <a:endParaRPr lang="fr-FR" dirty="0"/>
          </a:p>
          <a:p>
            <a:endParaRPr lang="fr-FR" b="1" dirty="0"/>
          </a:p>
          <a:p>
            <a:r>
              <a:rPr lang="fr-FR" b="1" dirty="0"/>
              <a:t>85 millions de voyageurs </a:t>
            </a:r>
            <a:r>
              <a:rPr lang="fr-FR" dirty="0"/>
              <a:t>accueillis dans les </a:t>
            </a:r>
            <a:r>
              <a:rPr lang="fr-FR" b="1" dirty="0"/>
              <a:t>200 gares</a:t>
            </a:r>
          </a:p>
          <a:p>
            <a:r>
              <a:rPr lang="fr-FR" b="1" dirty="0"/>
              <a:t>5,6 millions de passagers </a:t>
            </a:r>
            <a:r>
              <a:rPr lang="fr-FR" dirty="0"/>
              <a:t>accueillis dans les </a:t>
            </a:r>
            <a:r>
              <a:rPr lang="fr-FR" b="1" dirty="0"/>
              <a:t>3 principaux ports</a:t>
            </a:r>
          </a:p>
          <a:p>
            <a:pPr marL="0" indent="0">
              <a:buNone/>
            </a:pPr>
            <a:endParaRPr lang="fr-FR" dirty="0"/>
          </a:p>
          <a:p>
            <a:pPr marL="0" indent="0">
              <a:buNone/>
            </a:pPr>
            <a:endParaRPr lang="fr-FR" dirty="0"/>
          </a:p>
          <a:p>
            <a:pPr marL="0" indent="0">
              <a:buNone/>
            </a:pPr>
            <a:endParaRPr lang="fr-FR" dirty="0"/>
          </a:p>
          <a:p>
            <a:endParaRPr lang="fr-FR" dirty="0"/>
          </a:p>
          <a:p>
            <a:r>
              <a:rPr lang="fr-FR" b="1" dirty="0"/>
              <a:t>15 557 millions de </a:t>
            </a:r>
            <a:r>
              <a:rPr lang="fr-FR" b="1" dirty="0" err="1"/>
              <a:t>tonnes.kilomètres</a:t>
            </a:r>
            <a:r>
              <a:rPr lang="fr-FR" b="1" dirty="0"/>
              <a:t> </a:t>
            </a:r>
            <a:r>
              <a:rPr lang="fr-FR" dirty="0"/>
              <a:t>de marchandises </a:t>
            </a:r>
            <a:r>
              <a:rPr lang="fr-FR" b="1" dirty="0"/>
              <a:t>transportés par la route</a:t>
            </a:r>
          </a:p>
          <a:p>
            <a:r>
              <a:rPr lang="fr-FR" b="1" dirty="0"/>
              <a:t>4 007 millions de </a:t>
            </a:r>
            <a:r>
              <a:rPr lang="fr-FR" b="1" dirty="0" err="1"/>
              <a:t>tonnes.kilomètres</a:t>
            </a:r>
            <a:r>
              <a:rPr lang="fr-FR" b="1" dirty="0"/>
              <a:t> </a:t>
            </a:r>
            <a:r>
              <a:rPr lang="fr-FR" dirty="0"/>
              <a:t>de marchandises </a:t>
            </a:r>
            <a:r>
              <a:rPr lang="fr-FR" b="1" dirty="0"/>
              <a:t>transportés par la voie ferrée</a:t>
            </a:r>
          </a:p>
          <a:p>
            <a:r>
              <a:rPr lang="fr-FR" b="1" dirty="0"/>
              <a:t>968 millions de </a:t>
            </a:r>
            <a:r>
              <a:rPr lang="fr-FR" b="1" dirty="0" err="1"/>
              <a:t>tonnes.kilomètres</a:t>
            </a:r>
            <a:r>
              <a:rPr lang="fr-FR" b="1" dirty="0"/>
              <a:t> transportés par le fleuve</a:t>
            </a:r>
          </a:p>
          <a:p>
            <a:r>
              <a:rPr lang="fr-FR" b="1" dirty="0"/>
              <a:t>40% de ces flux de marchandises sont des flux internes à la Région</a:t>
            </a:r>
            <a:r>
              <a:rPr lang="fr-FR" dirty="0"/>
              <a:t>.</a:t>
            </a:r>
          </a:p>
          <a:p>
            <a:pPr marL="0" indent="0">
              <a:buNone/>
            </a:pPr>
            <a:r>
              <a:rPr lang="fr-FR" dirty="0"/>
              <a:t>	</a:t>
            </a:r>
          </a:p>
          <a:p>
            <a:pPr marL="0" indent="0" algn="ctr">
              <a:buNone/>
            </a:pPr>
            <a:r>
              <a:rPr lang="fr-FR" dirty="0"/>
              <a:t>	</a:t>
            </a:r>
          </a:p>
        </p:txBody>
      </p:sp>
      <p:pic>
        <p:nvPicPr>
          <p:cNvPr id="4" name="Image 3">
            <a:extLst>
              <a:ext uri="{FF2B5EF4-FFF2-40B4-BE49-F238E27FC236}">
                <a16:creationId xmlns:a16="http://schemas.microsoft.com/office/drawing/2014/main" id="{B248FB8E-AE1F-2440-84CE-E82B40FAB585}"/>
              </a:ext>
            </a:extLst>
          </p:cNvPr>
          <p:cNvPicPr>
            <a:picLocks noChangeAspect="1"/>
          </p:cNvPicPr>
          <p:nvPr/>
        </p:nvPicPr>
        <p:blipFill>
          <a:blip r:embed="rId2"/>
          <a:stretch/>
        </p:blipFill>
        <p:spPr bwMode="auto">
          <a:xfrm>
            <a:off x="0" y="0"/>
            <a:ext cx="3416858" cy="971886"/>
          </a:xfrm>
          <a:prstGeom prst="rect">
            <a:avLst/>
          </a:prstGeom>
        </p:spPr>
      </p:pic>
      <p:pic>
        <p:nvPicPr>
          <p:cNvPr id="5" name="Image 4">
            <a:extLst>
              <a:ext uri="{FF2B5EF4-FFF2-40B4-BE49-F238E27FC236}">
                <a16:creationId xmlns:a16="http://schemas.microsoft.com/office/drawing/2014/main" id="{58EC11C1-ED2E-DBCC-3331-5303E9123869}"/>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45417"/>
            <a:ext cx="657124" cy="814824"/>
          </a:xfrm>
          <a:prstGeom prst="rect">
            <a:avLst/>
          </a:prstGeom>
        </p:spPr>
      </p:pic>
      <p:sp>
        <p:nvSpPr>
          <p:cNvPr id="7" name="ZoneTexte 6">
            <a:extLst>
              <a:ext uri="{FF2B5EF4-FFF2-40B4-BE49-F238E27FC236}">
                <a16:creationId xmlns:a16="http://schemas.microsoft.com/office/drawing/2014/main" id="{F4AEAC7C-C493-7604-1C71-6E63F6D705D9}"/>
              </a:ext>
            </a:extLst>
          </p:cNvPr>
          <p:cNvSpPr txBox="1"/>
          <p:nvPr/>
        </p:nvSpPr>
        <p:spPr>
          <a:xfrm>
            <a:off x="410736" y="6266985"/>
            <a:ext cx="11474605"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fr-FR" dirty="0"/>
              <a:t>	</a:t>
            </a:r>
            <a:r>
              <a:rPr lang="fr-FR" sz="2400" b="1" dirty="0"/>
              <a:t>Système régional de transport = Réseau sanguin de la Région</a:t>
            </a:r>
          </a:p>
        </p:txBody>
      </p:sp>
      <p:sp>
        <p:nvSpPr>
          <p:cNvPr id="8" name="Flèche : droite 7">
            <a:extLst>
              <a:ext uri="{FF2B5EF4-FFF2-40B4-BE49-F238E27FC236}">
                <a16:creationId xmlns:a16="http://schemas.microsoft.com/office/drawing/2014/main" id="{2783448D-EC40-DEAB-3941-5F227DEFAFFA}"/>
              </a:ext>
            </a:extLst>
          </p:cNvPr>
          <p:cNvSpPr/>
          <p:nvPr/>
        </p:nvSpPr>
        <p:spPr>
          <a:xfrm>
            <a:off x="2375210" y="6368267"/>
            <a:ext cx="284357" cy="268415"/>
          </a:xfrm>
          <a:prstGeom prst="rightArrow">
            <a:avLst>
              <a:gd name="adj1" fmla="val 50000"/>
              <a:gd name="adj2" fmla="val 3753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bâtiment, plein air, personnes, transports en commun&#10;&#10;Le contenu généré par l’IA peut être incorrect.">
            <a:extLst>
              <a:ext uri="{FF2B5EF4-FFF2-40B4-BE49-F238E27FC236}">
                <a16:creationId xmlns:a16="http://schemas.microsoft.com/office/drawing/2014/main" id="{7D64FB34-12DD-8586-08D8-876C5CB0B067}"/>
              </a:ext>
            </a:extLst>
          </p:cNvPr>
          <p:cNvPicPr>
            <a:picLocks noChangeAspect="1"/>
          </p:cNvPicPr>
          <p:nvPr/>
        </p:nvPicPr>
        <p:blipFill>
          <a:blip r:embed="rId4"/>
          <a:stretch>
            <a:fillRect/>
          </a:stretch>
        </p:blipFill>
        <p:spPr>
          <a:xfrm>
            <a:off x="8494394" y="1571985"/>
            <a:ext cx="3630699" cy="2042269"/>
          </a:xfrm>
          <a:prstGeom prst="rect">
            <a:avLst/>
          </a:prstGeom>
        </p:spPr>
      </p:pic>
      <p:pic>
        <p:nvPicPr>
          <p:cNvPr id="11" name="Image 10">
            <a:extLst>
              <a:ext uri="{FF2B5EF4-FFF2-40B4-BE49-F238E27FC236}">
                <a16:creationId xmlns:a16="http://schemas.microsoft.com/office/drawing/2014/main" id="{E66D2862-54A4-FB24-2146-0F1B25A7C871}"/>
              </a:ext>
            </a:extLst>
          </p:cNvPr>
          <p:cNvPicPr>
            <a:picLocks noChangeAspect="1"/>
          </p:cNvPicPr>
          <p:nvPr/>
        </p:nvPicPr>
        <p:blipFill>
          <a:blip r:embed="rId5"/>
          <a:srcRect/>
          <a:stretch/>
        </p:blipFill>
        <p:spPr>
          <a:xfrm>
            <a:off x="8481711" y="3789457"/>
            <a:ext cx="3630699" cy="2042270"/>
          </a:xfrm>
          <a:prstGeom prst="rect">
            <a:avLst/>
          </a:prstGeom>
        </p:spPr>
      </p:pic>
    </p:spTree>
    <p:extLst>
      <p:ext uri="{BB962C8B-B14F-4D97-AF65-F5344CB8AC3E}">
        <p14:creationId xmlns:p14="http://schemas.microsoft.com/office/powerpoint/2010/main" val="137859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7531F-E6A0-13B6-5493-7ABED7D932F1}"/>
              </a:ext>
            </a:extLst>
          </p:cNvPr>
          <p:cNvSpPr>
            <a:spLocks noGrp="1"/>
          </p:cNvSpPr>
          <p:nvPr>
            <p:ph type="title"/>
          </p:nvPr>
        </p:nvSpPr>
        <p:spPr>
          <a:xfrm>
            <a:off x="838200" y="860241"/>
            <a:ext cx="10515600" cy="444375"/>
          </a:xfrm>
        </p:spPr>
        <p:txBody>
          <a:bodyPr>
            <a:normAutofit/>
          </a:bodyPr>
          <a:lstStyle/>
          <a:p>
            <a:pPr algn="ctr"/>
            <a:r>
              <a:rPr lang="fr-FR" sz="2400" b="1" dirty="0">
                <a:solidFill>
                  <a:schemeClr val="accent1"/>
                </a:solidFill>
                <a:latin typeface="+mn-lt"/>
              </a:rPr>
              <a:t>La Région Provence Alpes d’Azur c’est aussi cela…</a:t>
            </a:r>
          </a:p>
        </p:txBody>
      </p:sp>
      <p:pic>
        <p:nvPicPr>
          <p:cNvPr id="4" name="Image 3">
            <a:extLst>
              <a:ext uri="{FF2B5EF4-FFF2-40B4-BE49-F238E27FC236}">
                <a16:creationId xmlns:a16="http://schemas.microsoft.com/office/drawing/2014/main" id="{74322A3C-877D-7010-26D5-7FD5F8A11CAF}"/>
              </a:ext>
            </a:extLst>
          </p:cNvPr>
          <p:cNvPicPr>
            <a:picLocks noChangeAspect="1"/>
          </p:cNvPicPr>
          <p:nvPr/>
        </p:nvPicPr>
        <p:blipFill>
          <a:blip r:embed="rId2"/>
          <a:stretch/>
        </p:blipFill>
        <p:spPr bwMode="auto">
          <a:xfrm>
            <a:off x="0" y="0"/>
            <a:ext cx="3416858" cy="971886"/>
          </a:xfrm>
          <a:prstGeom prst="rect">
            <a:avLst/>
          </a:prstGeom>
        </p:spPr>
      </p:pic>
      <p:pic>
        <p:nvPicPr>
          <p:cNvPr id="5" name="Image 4">
            <a:extLst>
              <a:ext uri="{FF2B5EF4-FFF2-40B4-BE49-F238E27FC236}">
                <a16:creationId xmlns:a16="http://schemas.microsoft.com/office/drawing/2014/main" id="{3DBE663A-89AC-DDEE-564E-B2423984A582}"/>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45417"/>
            <a:ext cx="657124" cy="814824"/>
          </a:xfrm>
          <a:prstGeom prst="rect">
            <a:avLst/>
          </a:prstGeom>
        </p:spPr>
      </p:pic>
      <p:pic>
        <p:nvPicPr>
          <p:cNvPr id="13" name="Espace réservé du contenu 12" descr="Une image contenant plein air, montagne, paysage, arbre&#10;&#10;Le contenu généré par l’IA peut être incorrect.">
            <a:extLst>
              <a:ext uri="{FF2B5EF4-FFF2-40B4-BE49-F238E27FC236}">
                <a16:creationId xmlns:a16="http://schemas.microsoft.com/office/drawing/2014/main" id="{EBD0EE54-24CA-E0EE-2426-C9DEC9ADF15D}"/>
              </a:ext>
            </a:extLst>
          </p:cNvPr>
          <p:cNvPicPr>
            <a:picLocks noGrp="1" noChangeAspect="1"/>
          </p:cNvPicPr>
          <p:nvPr>
            <p:ph idx="1"/>
          </p:nvPr>
        </p:nvPicPr>
        <p:blipFill>
          <a:blip r:embed="rId4"/>
          <a:stretch>
            <a:fillRect/>
          </a:stretch>
        </p:blipFill>
        <p:spPr>
          <a:xfrm>
            <a:off x="178419" y="1491089"/>
            <a:ext cx="5824655" cy="2623711"/>
          </a:xfrm>
        </p:spPr>
      </p:pic>
      <p:pic>
        <p:nvPicPr>
          <p:cNvPr id="15" name="Image 14" descr="Une image contenant paysage, plein air, montagne, ravin&#10;&#10;Le contenu généré par l’IA peut être incorrect.">
            <a:extLst>
              <a:ext uri="{FF2B5EF4-FFF2-40B4-BE49-F238E27FC236}">
                <a16:creationId xmlns:a16="http://schemas.microsoft.com/office/drawing/2014/main" id="{CE4C5D5F-8DC8-DF2A-D780-BDB231395CB9}"/>
              </a:ext>
            </a:extLst>
          </p:cNvPr>
          <p:cNvPicPr>
            <a:picLocks noChangeAspect="1"/>
          </p:cNvPicPr>
          <p:nvPr/>
        </p:nvPicPr>
        <p:blipFill>
          <a:blip r:embed="rId5"/>
          <a:stretch>
            <a:fillRect/>
          </a:stretch>
        </p:blipFill>
        <p:spPr>
          <a:xfrm>
            <a:off x="178419" y="4301273"/>
            <a:ext cx="5824654" cy="2344854"/>
          </a:xfrm>
          <a:prstGeom prst="rect">
            <a:avLst/>
          </a:prstGeom>
        </p:spPr>
      </p:pic>
      <p:pic>
        <p:nvPicPr>
          <p:cNvPr id="17" name="Image 16" descr="Une image contenant plein air, ciel, paysage, bâtiment&#10;&#10;Le contenu généré par l’IA peut être incorrect.">
            <a:extLst>
              <a:ext uri="{FF2B5EF4-FFF2-40B4-BE49-F238E27FC236}">
                <a16:creationId xmlns:a16="http://schemas.microsoft.com/office/drawing/2014/main" id="{6335FCCB-B1E9-B73B-261D-EB486A91D7E0}"/>
              </a:ext>
            </a:extLst>
          </p:cNvPr>
          <p:cNvPicPr>
            <a:picLocks noChangeAspect="1"/>
          </p:cNvPicPr>
          <p:nvPr/>
        </p:nvPicPr>
        <p:blipFill>
          <a:blip r:embed="rId6"/>
          <a:stretch>
            <a:fillRect/>
          </a:stretch>
        </p:blipFill>
        <p:spPr>
          <a:xfrm>
            <a:off x="6367348" y="4301273"/>
            <a:ext cx="5646235" cy="2344854"/>
          </a:xfrm>
          <a:prstGeom prst="rect">
            <a:avLst/>
          </a:prstGeom>
        </p:spPr>
      </p:pic>
      <p:pic>
        <p:nvPicPr>
          <p:cNvPr id="21" name="Image 20">
            <a:extLst>
              <a:ext uri="{FF2B5EF4-FFF2-40B4-BE49-F238E27FC236}">
                <a16:creationId xmlns:a16="http://schemas.microsoft.com/office/drawing/2014/main" id="{D420C671-FF65-624E-1CC2-F006085F090E}"/>
              </a:ext>
            </a:extLst>
          </p:cNvPr>
          <p:cNvPicPr>
            <a:picLocks noChangeAspect="1"/>
          </p:cNvPicPr>
          <p:nvPr/>
        </p:nvPicPr>
        <p:blipFill>
          <a:blip r:embed="rId7"/>
          <a:srcRect/>
          <a:stretch/>
        </p:blipFill>
        <p:spPr>
          <a:xfrm>
            <a:off x="6367348" y="1491089"/>
            <a:ext cx="5646235" cy="2623711"/>
          </a:xfrm>
          <a:prstGeom prst="rect">
            <a:avLst/>
          </a:prstGeom>
        </p:spPr>
      </p:pic>
    </p:spTree>
    <p:extLst>
      <p:ext uri="{BB962C8B-B14F-4D97-AF65-F5344CB8AC3E}">
        <p14:creationId xmlns:p14="http://schemas.microsoft.com/office/powerpoint/2010/main" val="2023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5B8E-E8FF-6737-C5BA-C33E4A7432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C9E9B7-ED9C-5DE2-E816-E1671F5FE5AF}"/>
              </a:ext>
            </a:extLst>
          </p:cNvPr>
          <p:cNvSpPr>
            <a:spLocks noGrp="1"/>
          </p:cNvSpPr>
          <p:nvPr>
            <p:ph type="title"/>
          </p:nvPr>
        </p:nvSpPr>
        <p:spPr>
          <a:xfrm>
            <a:off x="838200" y="681037"/>
            <a:ext cx="10515600" cy="690563"/>
          </a:xfrm>
        </p:spPr>
        <p:txBody>
          <a:bodyPr>
            <a:normAutofit/>
          </a:bodyPr>
          <a:lstStyle/>
          <a:p>
            <a:pPr algn="ctr"/>
            <a:r>
              <a:rPr lang="fr-FR" sz="2400" b="1" dirty="0">
                <a:solidFill>
                  <a:schemeClr val="accent1"/>
                </a:solidFill>
                <a:latin typeface="+mn-lt"/>
              </a:rPr>
              <a:t>Ou encore ceci…</a:t>
            </a:r>
          </a:p>
        </p:txBody>
      </p:sp>
      <p:pic>
        <p:nvPicPr>
          <p:cNvPr id="4" name="Image 3">
            <a:extLst>
              <a:ext uri="{FF2B5EF4-FFF2-40B4-BE49-F238E27FC236}">
                <a16:creationId xmlns:a16="http://schemas.microsoft.com/office/drawing/2014/main" id="{E404D497-CEB6-C573-1023-635C73ABD518}"/>
              </a:ext>
            </a:extLst>
          </p:cNvPr>
          <p:cNvPicPr>
            <a:picLocks noChangeAspect="1"/>
          </p:cNvPicPr>
          <p:nvPr/>
        </p:nvPicPr>
        <p:blipFill>
          <a:blip r:embed="rId2"/>
          <a:stretch/>
        </p:blipFill>
        <p:spPr bwMode="auto">
          <a:xfrm>
            <a:off x="0" y="0"/>
            <a:ext cx="3416858" cy="971886"/>
          </a:xfrm>
          <a:prstGeom prst="rect">
            <a:avLst/>
          </a:prstGeom>
        </p:spPr>
      </p:pic>
      <p:pic>
        <p:nvPicPr>
          <p:cNvPr id="5" name="Image 4">
            <a:extLst>
              <a:ext uri="{FF2B5EF4-FFF2-40B4-BE49-F238E27FC236}">
                <a16:creationId xmlns:a16="http://schemas.microsoft.com/office/drawing/2014/main" id="{8C1B0FF6-8A9B-A461-030F-A508D1E30A6B}"/>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256264" y="45417"/>
            <a:ext cx="657124" cy="814824"/>
          </a:xfrm>
          <a:prstGeom prst="rect">
            <a:avLst/>
          </a:prstGeom>
        </p:spPr>
      </p:pic>
      <p:pic>
        <p:nvPicPr>
          <p:cNvPr id="13" name="Espace réservé du contenu 12">
            <a:extLst>
              <a:ext uri="{FF2B5EF4-FFF2-40B4-BE49-F238E27FC236}">
                <a16:creationId xmlns:a16="http://schemas.microsoft.com/office/drawing/2014/main" id="{0FF38091-FDAB-7F5C-4DF3-33D2A3C02883}"/>
              </a:ext>
            </a:extLst>
          </p:cNvPr>
          <p:cNvPicPr>
            <a:picLocks noGrp="1" noChangeAspect="1"/>
          </p:cNvPicPr>
          <p:nvPr>
            <p:ph idx="1"/>
          </p:nvPr>
        </p:nvPicPr>
        <p:blipFill>
          <a:blip r:embed="rId4"/>
          <a:srcRect/>
          <a:stretch/>
        </p:blipFill>
        <p:spPr>
          <a:xfrm>
            <a:off x="178420" y="1491090"/>
            <a:ext cx="5824654" cy="2590256"/>
          </a:xfrm>
        </p:spPr>
      </p:pic>
      <p:pic>
        <p:nvPicPr>
          <p:cNvPr id="15" name="Image 14">
            <a:extLst>
              <a:ext uri="{FF2B5EF4-FFF2-40B4-BE49-F238E27FC236}">
                <a16:creationId xmlns:a16="http://schemas.microsoft.com/office/drawing/2014/main" id="{3DAA9839-CC46-4A39-3003-1445164201E5}"/>
              </a:ext>
            </a:extLst>
          </p:cNvPr>
          <p:cNvPicPr>
            <a:picLocks noChangeAspect="1"/>
          </p:cNvPicPr>
          <p:nvPr/>
        </p:nvPicPr>
        <p:blipFill>
          <a:blip r:embed="rId5"/>
          <a:srcRect/>
          <a:stretch/>
        </p:blipFill>
        <p:spPr>
          <a:xfrm>
            <a:off x="6278902" y="1491090"/>
            <a:ext cx="5824654" cy="2590256"/>
          </a:xfrm>
          <a:prstGeom prst="rect">
            <a:avLst/>
          </a:prstGeom>
        </p:spPr>
      </p:pic>
      <p:pic>
        <p:nvPicPr>
          <p:cNvPr id="17" name="Image 16">
            <a:extLst>
              <a:ext uri="{FF2B5EF4-FFF2-40B4-BE49-F238E27FC236}">
                <a16:creationId xmlns:a16="http://schemas.microsoft.com/office/drawing/2014/main" id="{6EB540CF-6DF2-6763-0469-3229136AB5E8}"/>
              </a:ext>
            </a:extLst>
          </p:cNvPr>
          <p:cNvPicPr>
            <a:picLocks noChangeAspect="1"/>
          </p:cNvPicPr>
          <p:nvPr/>
        </p:nvPicPr>
        <p:blipFill>
          <a:blip r:embed="rId6"/>
          <a:srcRect/>
          <a:stretch/>
        </p:blipFill>
        <p:spPr>
          <a:xfrm>
            <a:off x="6278902" y="4176285"/>
            <a:ext cx="5824654" cy="2381250"/>
          </a:xfrm>
          <a:prstGeom prst="rect">
            <a:avLst/>
          </a:prstGeom>
        </p:spPr>
      </p:pic>
      <p:pic>
        <p:nvPicPr>
          <p:cNvPr id="6" name="Image 5" descr="Une image contenant plein air, nuage, bâtiment, ciel&#10;&#10;Le contenu généré par l’IA peut être incorrect.">
            <a:extLst>
              <a:ext uri="{FF2B5EF4-FFF2-40B4-BE49-F238E27FC236}">
                <a16:creationId xmlns:a16="http://schemas.microsoft.com/office/drawing/2014/main" id="{2D6694E4-815B-1B8D-300F-1601F76962A2}"/>
              </a:ext>
            </a:extLst>
          </p:cNvPr>
          <p:cNvPicPr>
            <a:picLocks noChangeAspect="1"/>
          </p:cNvPicPr>
          <p:nvPr/>
        </p:nvPicPr>
        <p:blipFill>
          <a:blip r:embed="rId7"/>
          <a:stretch>
            <a:fillRect/>
          </a:stretch>
        </p:blipFill>
        <p:spPr>
          <a:xfrm>
            <a:off x="178420" y="4176285"/>
            <a:ext cx="5824654" cy="2381250"/>
          </a:xfrm>
          <a:prstGeom prst="rect">
            <a:avLst/>
          </a:prstGeom>
        </p:spPr>
      </p:pic>
    </p:spTree>
    <p:extLst>
      <p:ext uri="{BB962C8B-B14F-4D97-AF65-F5344CB8AC3E}">
        <p14:creationId xmlns:p14="http://schemas.microsoft.com/office/powerpoint/2010/main" val="340674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F8E262-7D5C-9264-5C35-AE1D919C6BF3}"/>
              </a:ext>
            </a:extLst>
          </p:cNvPr>
          <p:cNvSpPr>
            <a:spLocks noGrp="1"/>
          </p:cNvSpPr>
          <p:nvPr>
            <p:ph type="title"/>
          </p:nvPr>
        </p:nvSpPr>
        <p:spPr>
          <a:xfrm>
            <a:off x="838200" y="875864"/>
            <a:ext cx="10515600" cy="814824"/>
          </a:xfrm>
        </p:spPr>
        <p:txBody>
          <a:bodyPr>
            <a:normAutofit/>
          </a:bodyPr>
          <a:lstStyle/>
          <a:p>
            <a:pPr algn="ctr"/>
            <a:r>
              <a:rPr lang="fr-FR" sz="2800" b="1" dirty="0">
                <a:solidFill>
                  <a:schemeClr val="accent1"/>
                </a:solidFill>
                <a:latin typeface="+mn-lt"/>
              </a:rPr>
              <a:t>Cependant, la Région Provence Alpes Côte d’Azur c’est aussi ceci…</a:t>
            </a:r>
          </a:p>
        </p:txBody>
      </p:sp>
      <p:pic>
        <p:nvPicPr>
          <p:cNvPr id="5" name="Image 4">
            <a:extLst>
              <a:ext uri="{FF2B5EF4-FFF2-40B4-BE49-F238E27FC236}">
                <a16:creationId xmlns:a16="http://schemas.microsoft.com/office/drawing/2014/main" id="{ED18219D-56C2-A776-D1E4-D25E03E5E03E}"/>
              </a:ext>
            </a:extLst>
          </p:cNvPr>
          <p:cNvPicPr>
            <a:picLocks noChangeAspect="1"/>
          </p:cNvPicPr>
          <p:nvPr/>
        </p:nvPicPr>
        <p:blipFill>
          <a:blip r:embed="rId2"/>
          <a:stretch/>
        </p:blipFill>
        <p:spPr bwMode="auto">
          <a:xfrm>
            <a:off x="0" y="0"/>
            <a:ext cx="3416858" cy="971886"/>
          </a:xfrm>
          <a:prstGeom prst="rect">
            <a:avLst/>
          </a:prstGeom>
        </p:spPr>
      </p:pic>
      <p:pic>
        <p:nvPicPr>
          <p:cNvPr id="6" name="Image 5">
            <a:extLst>
              <a:ext uri="{FF2B5EF4-FFF2-40B4-BE49-F238E27FC236}">
                <a16:creationId xmlns:a16="http://schemas.microsoft.com/office/drawing/2014/main" id="{24CAE9F0-A241-E134-0806-411406BAD179}"/>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353800" y="0"/>
            <a:ext cx="657124" cy="814824"/>
          </a:xfrm>
          <a:prstGeom prst="rect">
            <a:avLst/>
          </a:prstGeom>
        </p:spPr>
      </p:pic>
      <p:pic>
        <p:nvPicPr>
          <p:cNvPr id="22" name="Image 21">
            <a:extLst>
              <a:ext uri="{FF2B5EF4-FFF2-40B4-BE49-F238E27FC236}">
                <a16:creationId xmlns:a16="http://schemas.microsoft.com/office/drawing/2014/main" id="{852EB93A-916B-278F-E45B-A9FDB37C1592}"/>
              </a:ext>
            </a:extLst>
          </p:cNvPr>
          <p:cNvPicPr>
            <a:picLocks noChangeAspect="1"/>
          </p:cNvPicPr>
          <p:nvPr/>
        </p:nvPicPr>
        <p:blipFill>
          <a:blip r:embed="rId4"/>
          <a:srcRect/>
          <a:stretch/>
        </p:blipFill>
        <p:spPr>
          <a:xfrm>
            <a:off x="6259553" y="1557995"/>
            <a:ext cx="5516135" cy="2501049"/>
          </a:xfrm>
          <a:prstGeom prst="rect">
            <a:avLst/>
          </a:prstGeom>
        </p:spPr>
      </p:pic>
      <p:pic>
        <p:nvPicPr>
          <p:cNvPr id="24" name="Image 23" descr="Une image contenant plein air, vague, nature, ciel&#10;&#10;Le contenu généré par l’IA peut être incorrect.">
            <a:extLst>
              <a:ext uri="{FF2B5EF4-FFF2-40B4-BE49-F238E27FC236}">
                <a16:creationId xmlns:a16="http://schemas.microsoft.com/office/drawing/2014/main" id="{6059143F-CF3B-A283-9456-D8E3F4C744EB}"/>
              </a:ext>
            </a:extLst>
          </p:cNvPr>
          <p:cNvPicPr>
            <a:picLocks noChangeAspect="1"/>
          </p:cNvPicPr>
          <p:nvPr/>
        </p:nvPicPr>
        <p:blipFill>
          <a:blip r:embed="rId5"/>
          <a:stretch>
            <a:fillRect/>
          </a:stretch>
        </p:blipFill>
        <p:spPr>
          <a:xfrm>
            <a:off x="294785" y="4221096"/>
            <a:ext cx="5637664" cy="2501738"/>
          </a:xfrm>
          <a:prstGeom prst="rect">
            <a:avLst/>
          </a:prstGeom>
        </p:spPr>
      </p:pic>
      <p:pic>
        <p:nvPicPr>
          <p:cNvPr id="26" name="Image 25" descr="Une image contenant plein air, arbre, feu, fumée&#10;&#10;Le contenu généré par l’IA peut être incorrect.">
            <a:extLst>
              <a:ext uri="{FF2B5EF4-FFF2-40B4-BE49-F238E27FC236}">
                <a16:creationId xmlns:a16="http://schemas.microsoft.com/office/drawing/2014/main" id="{84B9B099-5E1B-18F9-5A61-0944DA5EAC07}"/>
              </a:ext>
            </a:extLst>
          </p:cNvPr>
          <p:cNvPicPr>
            <a:picLocks noChangeAspect="1"/>
          </p:cNvPicPr>
          <p:nvPr/>
        </p:nvPicPr>
        <p:blipFill>
          <a:blip r:embed="rId6"/>
          <a:stretch>
            <a:fillRect/>
          </a:stretch>
        </p:blipFill>
        <p:spPr>
          <a:xfrm>
            <a:off x="6259553" y="4221096"/>
            <a:ext cx="5516135" cy="2501049"/>
          </a:xfrm>
          <a:prstGeom prst="rect">
            <a:avLst/>
          </a:prstGeom>
        </p:spPr>
      </p:pic>
      <p:pic>
        <p:nvPicPr>
          <p:cNvPr id="34" name="Espace réservé du contenu 33" descr="Une image contenant plein air, arbre, plante, sol&#10;&#10;Le contenu généré par l’IA peut être incorrect.">
            <a:extLst>
              <a:ext uri="{FF2B5EF4-FFF2-40B4-BE49-F238E27FC236}">
                <a16:creationId xmlns:a16="http://schemas.microsoft.com/office/drawing/2014/main" id="{05D7D80C-6E52-9401-52F7-35E7F011B244}"/>
              </a:ext>
            </a:extLst>
          </p:cNvPr>
          <p:cNvPicPr>
            <a:picLocks noGrp="1" noChangeAspect="1"/>
          </p:cNvPicPr>
          <p:nvPr>
            <p:ph idx="1"/>
          </p:nvPr>
        </p:nvPicPr>
        <p:blipFill>
          <a:blip r:embed="rId7"/>
          <a:stretch>
            <a:fillRect/>
          </a:stretch>
        </p:blipFill>
        <p:spPr>
          <a:xfrm>
            <a:off x="294785" y="1557994"/>
            <a:ext cx="5637664" cy="2501049"/>
          </a:xfrm>
        </p:spPr>
      </p:pic>
    </p:spTree>
    <p:extLst>
      <p:ext uri="{BB962C8B-B14F-4D97-AF65-F5344CB8AC3E}">
        <p14:creationId xmlns:p14="http://schemas.microsoft.com/office/powerpoint/2010/main" val="71401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C300A-B7D1-5862-6916-FF2B250EC2A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C9BA548-7142-E270-50B5-4B4A810E7565}"/>
              </a:ext>
            </a:extLst>
          </p:cNvPr>
          <p:cNvSpPr>
            <a:spLocks noGrp="1"/>
          </p:cNvSpPr>
          <p:nvPr>
            <p:ph type="title"/>
          </p:nvPr>
        </p:nvSpPr>
        <p:spPr>
          <a:xfrm>
            <a:off x="838200" y="875864"/>
            <a:ext cx="10515600" cy="814824"/>
          </a:xfrm>
        </p:spPr>
        <p:txBody>
          <a:bodyPr>
            <a:normAutofit/>
          </a:bodyPr>
          <a:lstStyle/>
          <a:p>
            <a:pPr algn="ctr"/>
            <a:r>
              <a:rPr lang="fr-FR" sz="2800" b="1" dirty="0">
                <a:solidFill>
                  <a:schemeClr val="accent1"/>
                </a:solidFill>
                <a:latin typeface="+mn-lt"/>
              </a:rPr>
              <a:t>Ou encore cela…</a:t>
            </a:r>
          </a:p>
        </p:txBody>
      </p:sp>
      <p:pic>
        <p:nvPicPr>
          <p:cNvPr id="5" name="Image 4">
            <a:extLst>
              <a:ext uri="{FF2B5EF4-FFF2-40B4-BE49-F238E27FC236}">
                <a16:creationId xmlns:a16="http://schemas.microsoft.com/office/drawing/2014/main" id="{258F6D20-4389-E943-FC38-CE64F0873F42}"/>
              </a:ext>
            </a:extLst>
          </p:cNvPr>
          <p:cNvPicPr>
            <a:picLocks noChangeAspect="1"/>
          </p:cNvPicPr>
          <p:nvPr/>
        </p:nvPicPr>
        <p:blipFill>
          <a:blip r:embed="rId2"/>
          <a:stretch/>
        </p:blipFill>
        <p:spPr bwMode="auto">
          <a:xfrm>
            <a:off x="0" y="0"/>
            <a:ext cx="3416858" cy="971886"/>
          </a:xfrm>
          <a:prstGeom prst="rect">
            <a:avLst/>
          </a:prstGeom>
        </p:spPr>
      </p:pic>
      <p:pic>
        <p:nvPicPr>
          <p:cNvPr id="6" name="Image 5">
            <a:extLst>
              <a:ext uri="{FF2B5EF4-FFF2-40B4-BE49-F238E27FC236}">
                <a16:creationId xmlns:a16="http://schemas.microsoft.com/office/drawing/2014/main" id="{15D129E5-D148-BFE6-412C-CC8096B97C5D}"/>
              </a:ext>
            </a:extLst>
          </p:cNvPr>
          <p:cNvPicPr>
            <a:picLocks noChangeAspect="1"/>
          </p:cNvPicPr>
          <p:nvPr/>
        </p:nvPicPr>
        <p:blipFill rotWithShape="1">
          <a:blip r:embed="rId3">
            <a:extLst>
              <a:ext uri="{28A0092B-C50C-407E-A947-70E740481C1C}">
                <a14:useLocalDpi xmlns:a14="http://schemas.microsoft.com/office/drawing/2010/main" val="0"/>
              </a:ext>
            </a:extLst>
          </a:blip>
          <a:srcRect l="56408"/>
          <a:stretch/>
        </p:blipFill>
        <p:spPr>
          <a:xfrm>
            <a:off x="11353800" y="0"/>
            <a:ext cx="657124" cy="814824"/>
          </a:xfrm>
          <a:prstGeom prst="rect">
            <a:avLst/>
          </a:prstGeom>
        </p:spPr>
      </p:pic>
      <p:pic>
        <p:nvPicPr>
          <p:cNvPr id="22" name="Image 21">
            <a:extLst>
              <a:ext uri="{FF2B5EF4-FFF2-40B4-BE49-F238E27FC236}">
                <a16:creationId xmlns:a16="http://schemas.microsoft.com/office/drawing/2014/main" id="{16BB304C-5CB2-6CB9-5180-3286A18B11F2}"/>
              </a:ext>
            </a:extLst>
          </p:cNvPr>
          <p:cNvPicPr>
            <a:picLocks noChangeAspect="1"/>
          </p:cNvPicPr>
          <p:nvPr/>
        </p:nvPicPr>
        <p:blipFill>
          <a:blip r:embed="rId4"/>
          <a:srcRect/>
          <a:stretch/>
        </p:blipFill>
        <p:spPr>
          <a:xfrm>
            <a:off x="6259554" y="1557995"/>
            <a:ext cx="5516134" cy="2501049"/>
          </a:xfrm>
          <a:prstGeom prst="rect">
            <a:avLst/>
          </a:prstGeom>
        </p:spPr>
      </p:pic>
      <p:pic>
        <p:nvPicPr>
          <p:cNvPr id="24" name="Image 23">
            <a:extLst>
              <a:ext uri="{FF2B5EF4-FFF2-40B4-BE49-F238E27FC236}">
                <a16:creationId xmlns:a16="http://schemas.microsoft.com/office/drawing/2014/main" id="{F37D06F2-8E4B-1855-BBAD-0D1FDBC1A4F8}"/>
              </a:ext>
            </a:extLst>
          </p:cNvPr>
          <p:cNvPicPr>
            <a:picLocks noChangeAspect="1"/>
          </p:cNvPicPr>
          <p:nvPr/>
        </p:nvPicPr>
        <p:blipFill>
          <a:blip r:embed="rId5"/>
          <a:srcRect/>
          <a:stretch/>
        </p:blipFill>
        <p:spPr>
          <a:xfrm>
            <a:off x="294785" y="4221096"/>
            <a:ext cx="5637663" cy="2501738"/>
          </a:xfrm>
          <a:prstGeom prst="rect">
            <a:avLst/>
          </a:prstGeom>
        </p:spPr>
      </p:pic>
      <p:pic>
        <p:nvPicPr>
          <p:cNvPr id="26" name="Image 25">
            <a:extLst>
              <a:ext uri="{FF2B5EF4-FFF2-40B4-BE49-F238E27FC236}">
                <a16:creationId xmlns:a16="http://schemas.microsoft.com/office/drawing/2014/main" id="{B2F14107-B66D-09B0-97D5-D8F897E2F607}"/>
              </a:ext>
            </a:extLst>
          </p:cNvPr>
          <p:cNvPicPr>
            <a:picLocks noChangeAspect="1"/>
          </p:cNvPicPr>
          <p:nvPr/>
        </p:nvPicPr>
        <p:blipFill>
          <a:blip r:embed="rId6"/>
          <a:srcRect/>
          <a:stretch/>
        </p:blipFill>
        <p:spPr>
          <a:xfrm>
            <a:off x="6259554" y="4221096"/>
            <a:ext cx="5516133" cy="2501049"/>
          </a:xfrm>
          <a:prstGeom prst="rect">
            <a:avLst/>
          </a:prstGeom>
        </p:spPr>
      </p:pic>
      <p:pic>
        <p:nvPicPr>
          <p:cNvPr id="34" name="Espace réservé du contenu 33">
            <a:extLst>
              <a:ext uri="{FF2B5EF4-FFF2-40B4-BE49-F238E27FC236}">
                <a16:creationId xmlns:a16="http://schemas.microsoft.com/office/drawing/2014/main" id="{A44C4D8B-C58F-7209-960C-09A1CEA44E9F}"/>
              </a:ext>
            </a:extLst>
          </p:cNvPr>
          <p:cNvPicPr>
            <a:picLocks noGrp="1" noChangeAspect="1"/>
          </p:cNvPicPr>
          <p:nvPr>
            <p:ph idx="1"/>
          </p:nvPr>
        </p:nvPicPr>
        <p:blipFill>
          <a:blip r:embed="rId7"/>
          <a:srcRect/>
          <a:stretch/>
        </p:blipFill>
        <p:spPr>
          <a:xfrm>
            <a:off x="294785" y="1557994"/>
            <a:ext cx="5637664" cy="2501049"/>
          </a:xfrm>
        </p:spPr>
      </p:pic>
    </p:spTree>
    <p:extLst>
      <p:ext uri="{BB962C8B-B14F-4D97-AF65-F5344CB8AC3E}">
        <p14:creationId xmlns:p14="http://schemas.microsoft.com/office/powerpoint/2010/main" val="1482246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24715-38C2-63EF-0209-3A647A662CCD}"/>
              </a:ext>
            </a:extLst>
          </p:cNvPr>
          <p:cNvSpPr>
            <a:spLocks noGrp="1"/>
          </p:cNvSpPr>
          <p:nvPr>
            <p:ph type="title"/>
          </p:nvPr>
        </p:nvSpPr>
        <p:spPr>
          <a:xfrm>
            <a:off x="423745" y="930493"/>
            <a:ext cx="11195825" cy="498913"/>
          </a:xfrm>
        </p:spPr>
        <p:txBody>
          <a:bodyPr>
            <a:normAutofit/>
          </a:bodyPr>
          <a:lstStyle/>
          <a:p>
            <a:pPr algn="ctr"/>
            <a:r>
              <a:rPr lang="fr-FR" sz="2800" b="1" dirty="0">
                <a:solidFill>
                  <a:schemeClr val="accent1"/>
                </a:solidFill>
                <a:latin typeface="+mn-lt"/>
              </a:rPr>
              <a:t>Et cela ne devrait malheureusement pas s’améliorer. Bien au contraire</a:t>
            </a:r>
          </a:p>
        </p:txBody>
      </p:sp>
      <p:pic>
        <p:nvPicPr>
          <p:cNvPr id="7" name="Espace réservé du contenu 6">
            <a:extLst>
              <a:ext uri="{FF2B5EF4-FFF2-40B4-BE49-F238E27FC236}">
                <a16:creationId xmlns:a16="http://schemas.microsoft.com/office/drawing/2014/main" id="{1ACE511C-BE5C-22CC-41BC-270BE4FA54AC}"/>
              </a:ext>
            </a:extLst>
          </p:cNvPr>
          <p:cNvPicPr>
            <a:picLocks noGrp="1" noChangeAspect="1"/>
          </p:cNvPicPr>
          <p:nvPr>
            <p:ph idx="1"/>
          </p:nvPr>
        </p:nvPicPr>
        <p:blipFill>
          <a:blip r:embed="rId2"/>
          <a:stretch>
            <a:fillRect/>
          </a:stretch>
        </p:blipFill>
        <p:spPr>
          <a:xfrm>
            <a:off x="1137424" y="1694985"/>
            <a:ext cx="9757317" cy="5040352"/>
          </a:xfrm>
        </p:spPr>
      </p:pic>
      <p:pic>
        <p:nvPicPr>
          <p:cNvPr id="4" name="Image 3">
            <a:extLst>
              <a:ext uri="{FF2B5EF4-FFF2-40B4-BE49-F238E27FC236}">
                <a16:creationId xmlns:a16="http://schemas.microsoft.com/office/drawing/2014/main" id="{D0F142EF-67AF-FA32-4F2E-1C80C53EBD19}"/>
              </a:ext>
            </a:extLst>
          </p:cNvPr>
          <p:cNvPicPr>
            <a:picLocks noChangeAspect="1"/>
          </p:cNvPicPr>
          <p:nvPr/>
        </p:nvPicPr>
        <p:blipFill>
          <a:blip r:embed="rId3"/>
          <a:stretch/>
        </p:blipFill>
        <p:spPr bwMode="auto">
          <a:xfrm>
            <a:off x="0" y="-2865"/>
            <a:ext cx="3416858" cy="971886"/>
          </a:xfrm>
          <a:prstGeom prst="rect">
            <a:avLst/>
          </a:prstGeom>
        </p:spPr>
      </p:pic>
      <p:pic>
        <p:nvPicPr>
          <p:cNvPr id="5" name="Image 4">
            <a:extLst>
              <a:ext uri="{FF2B5EF4-FFF2-40B4-BE49-F238E27FC236}">
                <a16:creationId xmlns:a16="http://schemas.microsoft.com/office/drawing/2014/main" id="{74606B1D-39E8-772E-7815-40F6A0CB5398}"/>
              </a:ext>
            </a:extLst>
          </p:cNvPr>
          <p:cNvPicPr>
            <a:picLocks noChangeAspect="1"/>
          </p:cNvPicPr>
          <p:nvPr/>
        </p:nvPicPr>
        <p:blipFill rotWithShape="1">
          <a:blip r:embed="rId4">
            <a:extLst>
              <a:ext uri="{28A0092B-C50C-407E-A947-70E740481C1C}">
                <a14:useLocalDpi xmlns:a14="http://schemas.microsoft.com/office/drawing/2010/main" val="0"/>
              </a:ext>
            </a:extLst>
          </a:blip>
          <a:srcRect l="56408"/>
          <a:stretch/>
        </p:blipFill>
        <p:spPr>
          <a:xfrm>
            <a:off x="11256264" y="813"/>
            <a:ext cx="657124" cy="814824"/>
          </a:xfrm>
          <a:prstGeom prst="rect">
            <a:avLst/>
          </a:prstGeom>
        </p:spPr>
      </p:pic>
    </p:spTree>
    <p:extLst>
      <p:ext uri="{BB962C8B-B14F-4D97-AF65-F5344CB8AC3E}">
        <p14:creationId xmlns:p14="http://schemas.microsoft.com/office/powerpoint/2010/main" val="250226423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 Citec">
  <a:themeElements>
    <a:clrScheme name="Citec">
      <a:dk1>
        <a:srgbClr val="000000"/>
      </a:dk1>
      <a:lt1>
        <a:srgbClr val="FFFFFF"/>
      </a:lt1>
      <a:dk2>
        <a:srgbClr val="E5312B"/>
      </a:dk2>
      <a:lt2>
        <a:srgbClr val="9F261F"/>
      </a:lt2>
      <a:accent1>
        <a:srgbClr val="EB6A31"/>
      </a:accent1>
      <a:accent2>
        <a:srgbClr val="0D3A41"/>
      </a:accent2>
      <a:accent3>
        <a:srgbClr val="006271"/>
      </a:accent3>
      <a:accent4>
        <a:srgbClr val="2BB1C1"/>
      </a:accent4>
      <a:accent5>
        <a:srgbClr val="6AB023"/>
      </a:accent5>
      <a:accent6>
        <a:srgbClr val="C9D200"/>
      </a:accent6>
      <a:hlink>
        <a:srgbClr val="9F261F"/>
      </a:hlink>
      <a:folHlink>
        <a:srgbClr val="E5312B"/>
      </a:folHlink>
    </a:clrScheme>
    <a:fontScheme name="1 Citec.potx">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8037" tIns="49017" rIns="98037" bIns="49017"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9591675" algn="r"/>
          </a:tabLst>
          <a:defRPr kumimoji="0" sz="1000" b="0" i="0" u="none" strike="noStrike" cap="none" normalizeH="0" baseline="0" smtClean="0">
            <a:ln>
              <a:noFill/>
            </a:ln>
            <a:solidFill>
              <a:schemeClr val="tx1"/>
            </a:solidFill>
            <a:effectLst/>
            <a:latin typeface="Arial Narrow" pitchFamily="34" charset="0"/>
          </a:defRPr>
        </a:defPPr>
      </a:lstStyle>
    </a:spDef>
    <a:lnDef>
      <a:spPr bwMode="auto">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objectDefaults>
  <a:extraClrSchemeLst>
    <a:extraClrScheme>
      <a:clrScheme name="1 Citec.pot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 Citec.potx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 Citec.potx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 Citec.potx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 Citec.potx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 Citec.potx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 Citec.potx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 Citec.potx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 Citec.potx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 Citec.potx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 Citec.potx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 Citec.potx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tec-PPT_V21.potm" id="{E2CBED4D-AE4C-42B7-993E-3DFD3A64A5F1}" vid="{3CB3AB3F-0C99-40F0-B449-FD94EEF9D384}"/>
    </a:ext>
  </a:extLst>
</a:theme>
</file>

<file path=ppt/theme/theme3.xml><?xml version="1.0" encoding="utf-8"?>
<a:theme xmlns:a="http://schemas.openxmlformats.org/drawingml/2006/main" name="1_1 Citec">
  <a:themeElements>
    <a:clrScheme name="Citec">
      <a:dk1>
        <a:srgbClr val="000000"/>
      </a:dk1>
      <a:lt1>
        <a:srgbClr val="FFFFFF"/>
      </a:lt1>
      <a:dk2>
        <a:srgbClr val="E5312B"/>
      </a:dk2>
      <a:lt2>
        <a:srgbClr val="9F261F"/>
      </a:lt2>
      <a:accent1>
        <a:srgbClr val="EB6A31"/>
      </a:accent1>
      <a:accent2>
        <a:srgbClr val="0D3A41"/>
      </a:accent2>
      <a:accent3>
        <a:srgbClr val="006271"/>
      </a:accent3>
      <a:accent4>
        <a:srgbClr val="2BB1C1"/>
      </a:accent4>
      <a:accent5>
        <a:srgbClr val="6AB023"/>
      </a:accent5>
      <a:accent6>
        <a:srgbClr val="C9D200"/>
      </a:accent6>
      <a:hlink>
        <a:srgbClr val="9F261F"/>
      </a:hlink>
      <a:folHlink>
        <a:srgbClr val="E5312B"/>
      </a:folHlink>
    </a:clrScheme>
    <a:fontScheme name="1 Citec.potx">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8037" tIns="49017" rIns="98037" bIns="49017"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9591675" algn="r"/>
          </a:tabLst>
          <a:defRPr kumimoji="0" sz="1000" b="0" i="0" u="none" strike="noStrike" cap="none" normalizeH="0" baseline="0" smtClean="0">
            <a:ln>
              <a:noFill/>
            </a:ln>
            <a:solidFill>
              <a:schemeClr val="tx1"/>
            </a:solidFill>
            <a:effectLst/>
            <a:latin typeface="Arial Narrow" pitchFamily="34" charset="0"/>
          </a:defRPr>
        </a:defPPr>
      </a:lstStyle>
    </a:spDef>
    <a:lnDef>
      <a:spPr bwMode="auto">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objectDefaults>
  <a:extraClrSchemeLst>
    <a:extraClrScheme>
      <a:clrScheme name="1 Citec.pot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 Citec.potx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 Citec.potx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 Citec.potx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 Citec.potx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 Citec.potx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 Citec.potx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 Citec.potx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 Citec.potx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 Citec.potx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 Citec.potx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 Citec.potx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tec-PPT_V21.potm" id="{E2CBED4D-AE4C-42B7-993E-3DFD3A64A5F1}" vid="{3CB3AB3F-0C99-40F0-B449-FD94EEF9D384}"/>
    </a:ext>
  </a:extLst>
</a:theme>
</file>

<file path=ppt/theme/theme4.xml><?xml version="1.0" encoding="utf-8"?>
<a:theme xmlns:a="http://schemas.openxmlformats.org/drawingml/2006/main" name="Cerama">
  <a:themeElements>
    <a:clrScheme name="CEREMA">
      <a:dk1>
        <a:sysClr val="windowText" lastClr="000000"/>
      </a:dk1>
      <a:lt1>
        <a:sysClr val="window" lastClr="FFFFFF"/>
      </a:lt1>
      <a:dk2>
        <a:srgbClr val="44546A"/>
      </a:dk2>
      <a:lt2>
        <a:srgbClr val="E7E6E6"/>
      </a:lt2>
      <a:accent1>
        <a:srgbClr val="EF7757"/>
      </a:accent1>
      <a:accent2>
        <a:srgbClr val="292574"/>
      </a:accent2>
      <a:accent3>
        <a:srgbClr val="B0CC4E"/>
      </a:accent3>
      <a:accent4>
        <a:srgbClr val="FDEB7D"/>
      </a:accent4>
      <a:accent5>
        <a:srgbClr val="7E97CE"/>
      </a:accent5>
      <a:accent6>
        <a:srgbClr val="60B467"/>
      </a:accent6>
      <a:hlink>
        <a:srgbClr val="0563C1"/>
      </a:hlink>
      <a:folHlink>
        <a:srgbClr val="954F7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83DE53FF-DE12-49B8-B1BF-EF0B68767826}"/>
</file>

<file path=customXml/itemProps2.xml><?xml version="1.0" encoding="utf-8"?>
<ds:datastoreItem xmlns:ds="http://schemas.openxmlformats.org/officeDocument/2006/customXml" ds:itemID="{859FE947-5E71-4627-BC93-CDDED72AC243}">
  <ds:schemaRefs>
    <ds:schemaRef ds:uri="http://schemas.microsoft.com/sharepoint/v3/contenttype/forms"/>
  </ds:schemaRefs>
</ds:datastoreItem>
</file>

<file path=customXml/itemProps3.xml><?xml version="1.0" encoding="utf-8"?>
<ds:datastoreItem xmlns:ds="http://schemas.openxmlformats.org/officeDocument/2006/customXml" ds:itemID="{B8C77528-3284-4907-A4AB-05B0E191D4A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1ad41c7-259f-4a0e-832c-1847df1a3ce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70757</TotalTime>
  <Words>2896</Words>
  <Application>Microsoft Office PowerPoint</Application>
  <PresentationFormat>Grand écran</PresentationFormat>
  <Paragraphs>278</Paragraphs>
  <Slides>34</Slides>
  <Notes>18</Notes>
  <HiddenSlides>0</HiddenSlides>
  <MMClips>0</MMClips>
  <ScaleCrop>false</ScaleCrop>
  <HeadingPairs>
    <vt:vector size="6" baseType="variant">
      <vt:variant>
        <vt:lpstr>Polices utilisées</vt:lpstr>
      </vt:variant>
      <vt:variant>
        <vt:i4>12</vt:i4>
      </vt:variant>
      <vt:variant>
        <vt:lpstr>Thème</vt:lpstr>
      </vt:variant>
      <vt:variant>
        <vt:i4>5</vt:i4>
      </vt:variant>
      <vt:variant>
        <vt:lpstr>Titres des diapositives</vt:lpstr>
      </vt:variant>
      <vt:variant>
        <vt:i4>34</vt:i4>
      </vt:variant>
    </vt:vector>
  </HeadingPairs>
  <TitlesOfParts>
    <vt:vector size="51" baseType="lpstr">
      <vt:lpstr>Arial</vt:lpstr>
      <vt:lpstr>Arial Black</vt:lpstr>
      <vt:lpstr>Arial Narrow</vt:lpstr>
      <vt:lpstr>Arial Rounded MT Bold</vt:lpstr>
      <vt:lpstr>Barlow</vt:lpstr>
      <vt:lpstr>Calibri</vt:lpstr>
      <vt:lpstr>Calibri Light</vt:lpstr>
      <vt:lpstr>Courier New</vt:lpstr>
      <vt:lpstr>Lucida Sans Unicode</vt:lpstr>
      <vt:lpstr>Segoe UI</vt:lpstr>
      <vt:lpstr>Times New Roman</vt:lpstr>
      <vt:lpstr>Wingdings</vt:lpstr>
      <vt:lpstr>Thème Office</vt:lpstr>
      <vt:lpstr>1 Citec</vt:lpstr>
      <vt:lpstr>1_1 Citec</vt:lpstr>
      <vt:lpstr>Cerama</vt:lpstr>
      <vt:lpstr>1_Thème Office</vt:lpstr>
      <vt:lpstr>Présentation PowerPoint</vt:lpstr>
      <vt:lpstr>Contexte Régional </vt:lpstr>
      <vt:lpstr>Contexte Régional </vt:lpstr>
      <vt:lpstr>Contexte Régional </vt:lpstr>
      <vt:lpstr>La Région Provence Alpes d’Azur c’est aussi cela…</vt:lpstr>
      <vt:lpstr>Ou encore ceci…</vt:lpstr>
      <vt:lpstr>Cependant, la Région Provence Alpes Côte d’Azur c’est aussi ceci…</vt:lpstr>
      <vt:lpstr>Ou encore cela…</vt:lpstr>
      <vt:lpstr>Et cela ne devrait malheureusement pas s’améliorer. Bien au contraire</vt:lpstr>
      <vt:lpstr>Elaboration et Mise en œuvre d’un Plan d’adaptation du système régional de transports</vt:lpstr>
      <vt:lpstr>Quelques informations préalables</vt:lpstr>
      <vt:lpstr>Présentation PowerPoint</vt:lpstr>
      <vt:lpstr>Objectifs Généraux de l’étude sur la vulnérabilité</vt:lpstr>
      <vt:lpstr>Présentation PowerPoint</vt:lpstr>
      <vt:lpstr>Présentation PowerPoint</vt:lpstr>
      <vt:lpstr>Présentation PowerPoint</vt:lpstr>
      <vt:lpstr>Projections climatiques retenues pour l’horizon 2100 sont celles du scénario du GIEC SSP2 – 4.5 « Poursuite des politiques actuelles » conforme à la TRACC</vt:lpstr>
      <vt:lpstr>Chaque degré compte : à quoi s’attendre ?</vt:lpstr>
      <vt:lpstr>Présentation PowerPoint</vt:lpstr>
      <vt:lpstr>Présentation PowerPoint</vt:lpstr>
      <vt:lpstr>Présentation PowerPoint</vt:lpstr>
      <vt:lpstr>Présentation PowerPoint</vt:lpstr>
      <vt:lpstr>Présentation PowerPoint</vt:lpstr>
      <vt:lpstr>Présentation PowerPoint</vt:lpstr>
      <vt:lpstr>Calendrier non contractuel / travaux « Recherche et Développement » </vt:lpstr>
      <vt:lpstr>Point d’étape - Elaboration des indicateurs d’aléas</vt:lpstr>
      <vt:lpstr>Présentation PowerPoint</vt:lpstr>
      <vt:lpstr>Présentation PowerPoint</vt:lpstr>
      <vt:lpstr>Point d’étape - Production des Indicateurs Climatiques</vt:lpstr>
      <vt:lpstr>Présentation PowerPoint</vt:lpstr>
      <vt:lpstr>Présentation PowerPoint</vt:lpstr>
      <vt:lpstr>Présentation PowerPoint</vt:lpstr>
      <vt:lpstr>Présentation PowerPoint</vt:lpstr>
      <vt:lpstr>   Contacts :  Région Sud - David GRZYB – dgrzyb@maregionsud.fr    DREAL PACA – Arnaud VERQUERRE - arnaud.verquerre@developpement-durable.gouv.fr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Gros  titre</dc:title>
  <dc:creator>LUCIEN Lauryane</dc:creator>
  <cp:lastModifiedBy>GRZYB David</cp:lastModifiedBy>
  <cp:revision>1134</cp:revision>
  <dcterms:created xsi:type="dcterms:W3CDTF">2021-02-11T09:09:03Z</dcterms:created>
  <dcterms:modified xsi:type="dcterms:W3CDTF">2025-05-20T12:23:14Z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