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8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63" r:id="rId5"/>
    <p:sldMasterId id="2147483669" r:id="rId6"/>
    <p:sldMasterId id="2147483679" r:id="rId7"/>
    <p:sldMasterId id="2147483690" r:id="rId8"/>
    <p:sldMasterId id="2147483704" r:id="rId9"/>
    <p:sldMasterId id="2147483718" r:id="rId10"/>
    <p:sldMasterId id="2147483726" r:id="rId11"/>
    <p:sldMasterId id="2147483754" r:id="rId12"/>
  </p:sldMasterIdLst>
  <p:notesMasterIdLst>
    <p:notesMasterId r:id="rId29"/>
  </p:notesMasterIdLst>
  <p:sldIdLst>
    <p:sldId id="2077" r:id="rId13"/>
    <p:sldId id="4181" r:id="rId14"/>
    <p:sldId id="7177" r:id="rId15"/>
    <p:sldId id="7253" r:id="rId16"/>
    <p:sldId id="862" r:id="rId17"/>
    <p:sldId id="6717" r:id="rId18"/>
    <p:sldId id="6703" r:id="rId19"/>
    <p:sldId id="7252" r:id="rId20"/>
    <p:sldId id="7254" r:id="rId21"/>
    <p:sldId id="7195" r:id="rId22"/>
    <p:sldId id="7201" r:id="rId23"/>
    <p:sldId id="7145" r:id="rId24"/>
    <p:sldId id="946" r:id="rId25"/>
    <p:sldId id="6702" r:id="rId26"/>
    <p:sldId id="6683" r:id="rId27"/>
    <p:sldId id="911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60"/>
    <a:srgbClr val="FFDA27"/>
    <a:srgbClr val="5DCF8A"/>
    <a:srgbClr val="A1FFB9"/>
    <a:srgbClr val="A4D2FF"/>
    <a:srgbClr val="FFE001"/>
    <a:srgbClr val="001B60"/>
    <a:srgbClr val="FFFFFF"/>
    <a:srgbClr val="F7964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3"/>
    <p:restoredTop sz="94694"/>
  </p:normalViewPr>
  <p:slideViewPr>
    <p:cSldViewPr snapToGrid="0">
      <p:cViewPr varScale="1">
        <p:scale>
          <a:sx n="121" d="100"/>
          <a:sy n="121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0695A-D303-4F3C-B078-043C0DA475A9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4DE12-0FFA-4850-8579-FADA4290A3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4770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198A-86D5-4173-8077-61839F0897B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1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0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/>
              <a:t>Très puissant quand on commence par ça : c’est le </a:t>
            </a:r>
            <a:r>
              <a:rPr lang="fr-FR" b="1"/>
              <a:t>guide</a:t>
            </a:r>
            <a:r>
              <a:rPr lang="fr-FR"/>
              <a:t> </a:t>
            </a:r>
          </a:p>
          <a:p>
            <a:pPr marL="171450" indent="-171450">
              <a:buFontTx/>
              <a:buChar char="-"/>
            </a:pPr>
            <a:r>
              <a:rPr lang="fr-FR"/>
              <a:t>A chaque fois que l’on commence quelque chose, il faut </a:t>
            </a:r>
            <a:r>
              <a:rPr lang="fr-FR" b="1"/>
              <a:t>le relier à cette raison d’être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198A-86D5-4173-8077-61839F0897B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7884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02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err="1"/>
              <a:t>Quelques</a:t>
            </a:r>
            <a:r>
              <a:rPr lang="en-US" sz="1600" i="1"/>
              <a:t> mots de </a:t>
            </a:r>
            <a:r>
              <a:rPr lang="en-US" sz="1600" i="1" err="1"/>
              <a:t>contexte</a:t>
            </a:r>
            <a:r>
              <a:rPr lang="en-US" sz="1600" i="1" baseline="0"/>
              <a:t> pour </a:t>
            </a:r>
            <a:r>
              <a:rPr lang="en-US" sz="1600" i="1" baseline="0" err="1"/>
              <a:t>démarrer</a:t>
            </a:r>
            <a:endParaRPr lang="en-US" sz="1600" i="1" baseline="0"/>
          </a:p>
          <a:p>
            <a:pPr algn="l"/>
            <a:endParaRPr lang="en-US" sz="1600"/>
          </a:p>
          <a:p>
            <a:pPr algn="l"/>
            <a:r>
              <a:rPr lang="en-US" sz="1600"/>
              <a:t>Le monde change </a:t>
            </a:r>
            <a:r>
              <a:rPr lang="en-US" sz="1600" err="1"/>
              <a:t>autour</a:t>
            </a:r>
            <a:r>
              <a:rPr lang="en-US" sz="1600"/>
              <a:t> de nous, avec </a:t>
            </a:r>
            <a:r>
              <a:rPr lang="en-US" sz="1600" b="1" err="1"/>
              <a:t>d’énormes</a:t>
            </a:r>
            <a:r>
              <a:rPr lang="en-US" sz="1600" b="1"/>
              <a:t> challenges </a:t>
            </a:r>
            <a:r>
              <a:rPr lang="en-US" sz="1600"/>
              <a:t>pour les </a:t>
            </a:r>
            <a:r>
              <a:rPr lang="en-US" sz="1600" err="1"/>
              <a:t>industriels</a:t>
            </a:r>
            <a:r>
              <a:rPr lang="en-US" sz="1600"/>
              <a:t>.</a:t>
            </a:r>
          </a:p>
          <a:p>
            <a:pPr algn="l"/>
            <a:r>
              <a:rPr lang="en-US" sz="1600"/>
              <a:t>    Les </a:t>
            </a:r>
            <a:r>
              <a:rPr lang="en-US" sz="1600" err="1"/>
              <a:t>entreprises</a:t>
            </a:r>
            <a:r>
              <a:rPr lang="en-US" sz="1600"/>
              <a:t> </a:t>
            </a:r>
            <a:r>
              <a:rPr lang="en-US" sz="1600" err="1"/>
              <a:t>doivent</a:t>
            </a:r>
            <a:r>
              <a:rPr lang="en-US" sz="1600"/>
              <a:t> </a:t>
            </a:r>
            <a:r>
              <a:rPr lang="en-US" sz="1600" b="1" err="1"/>
              <a:t>s’adapter</a:t>
            </a:r>
            <a:r>
              <a:rPr lang="en-US" sz="1600" b="1"/>
              <a:t> et se transformer </a:t>
            </a:r>
            <a:r>
              <a:rPr lang="en-US" sz="1600"/>
              <a:t>pour conserver </a:t>
            </a:r>
            <a:r>
              <a:rPr lang="en-US" sz="1600" err="1"/>
              <a:t>leurs</a:t>
            </a:r>
            <a:r>
              <a:rPr lang="en-US" sz="1600"/>
              <a:t> parts de </a:t>
            </a:r>
            <a:r>
              <a:rPr lang="en-US" sz="1600" err="1"/>
              <a:t>marché</a:t>
            </a:r>
            <a:r>
              <a:rPr lang="en-US" sz="1600"/>
              <a:t>.</a:t>
            </a:r>
          </a:p>
          <a:p>
            <a:pPr algn="l"/>
            <a:endParaRPr lang="en-US" sz="1600" i="1"/>
          </a:p>
          <a:p>
            <a:pPr algn="l"/>
            <a:r>
              <a:rPr lang="en-US" sz="1600" i="1" baseline="0" err="1"/>
              <a:t>Depuis</a:t>
            </a:r>
            <a:r>
              <a:rPr lang="en-US" sz="1600" i="1" baseline="0"/>
              <a:t> </a:t>
            </a:r>
            <a:r>
              <a:rPr lang="en-US" sz="1600" i="1" baseline="0" err="1"/>
              <a:t>quelques</a:t>
            </a:r>
            <a:r>
              <a:rPr lang="en-US" sz="1600" i="1" baseline="0"/>
              <a:t> </a:t>
            </a:r>
            <a:r>
              <a:rPr lang="en-US" sz="1600" i="1" baseline="0" err="1"/>
              <a:t>années</a:t>
            </a:r>
            <a:r>
              <a:rPr lang="en-US" sz="1600" i="1" baseline="0"/>
              <a:t>, les </a:t>
            </a:r>
            <a:r>
              <a:rPr lang="en-US" sz="1600" i="1" baseline="0" err="1"/>
              <a:t>entreprises</a:t>
            </a:r>
            <a:r>
              <a:rPr lang="en-US" sz="1600" i="1" baseline="0"/>
              <a:t> et les </a:t>
            </a:r>
            <a:r>
              <a:rPr lang="en-US" sz="1600" i="1" baseline="0" err="1"/>
              <a:t>industriels</a:t>
            </a:r>
            <a:r>
              <a:rPr lang="en-US" sz="1600" i="1" baseline="0"/>
              <a:t> </a:t>
            </a:r>
            <a:r>
              <a:rPr lang="en-US" sz="1600" i="1" baseline="0" err="1"/>
              <a:t>doivent</a:t>
            </a:r>
            <a:r>
              <a:rPr lang="en-US" sz="1600" i="1" baseline="0"/>
              <a:t> faire face à des </a:t>
            </a:r>
            <a:r>
              <a:rPr lang="en-US" sz="1600" b="1" i="1" baseline="0" err="1"/>
              <a:t>i</a:t>
            </a:r>
            <a:r>
              <a:rPr lang="en-US" sz="1600" b="1" i="1" err="1"/>
              <a:t>njonctions</a:t>
            </a:r>
            <a:r>
              <a:rPr lang="en-US" sz="1600" b="1" i="1"/>
              <a:t> de transformation </a:t>
            </a:r>
            <a:r>
              <a:rPr lang="en-US" sz="1600" b="0" i="1"/>
              <a:t>fortes. Et </a:t>
            </a:r>
            <a:r>
              <a:rPr lang="en-US" sz="1600" b="0" i="1" err="1"/>
              <a:t>parfois</a:t>
            </a:r>
            <a:r>
              <a:rPr lang="en-US" sz="1600" b="0" i="1"/>
              <a:t> </a:t>
            </a:r>
            <a:r>
              <a:rPr lang="en-US" sz="1600" b="0" i="1" err="1"/>
              <a:t>contardictoires</a:t>
            </a:r>
            <a:endParaRPr lang="en-US" sz="1600" b="0" i="1"/>
          </a:p>
          <a:p>
            <a:pPr algn="l"/>
            <a:r>
              <a:rPr lang="en-US" sz="1600" b="0" i="1" err="1"/>
              <a:t>Vous</a:t>
            </a:r>
            <a:r>
              <a:rPr lang="en-US" sz="1600" b="0" i="1"/>
              <a:t> les </a:t>
            </a:r>
            <a:r>
              <a:rPr lang="en-US" sz="1600" b="0" i="1" err="1"/>
              <a:t>reconnaitrez</a:t>
            </a:r>
            <a:r>
              <a:rPr lang="en-US" sz="1600" b="0" i="1"/>
              <a:t> :</a:t>
            </a:r>
          </a:p>
          <a:p>
            <a:pPr marL="285750" indent="-285750" algn="l">
              <a:buFontTx/>
              <a:buChar char="-"/>
            </a:pPr>
            <a:r>
              <a:rPr lang="en-US" sz="1600" i="1"/>
              <a:t>“</a:t>
            </a:r>
            <a:r>
              <a:rPr lang="en-US" sz="1600" i="1" err="1"/>
              <a:t>Soyez</a:t>
            </a:r>
            <a:r>
              <a:rPr lang="en-US" sz="1600" i="1"/>
              <a:t> plus </a:t>
            </a:r>
            <a:r>
              <a:rPr lang="en-US" sz="1600" i="1" err="1"/>
              <a:t>agiles</a:t>
            </a:r>
            <a:r>
              <a:rPr lang="en-US" sz="1600" i="1"/>
              <a:t>”</a:t>
            </a:r>
          </a:p>
          <a:p>
            <a:pPr marL="285750" indent="-285750" algn="l">
              <a:buFontTx/>
              <a:buChar char="-"/>
            </a:pPr>
            <a:r>
              <a:rPr lang="en-US" sz="1600" i="1"/>
              <a:t>“</a:t>
            </a:r>
            <a:r>
              <a:rPr lang="en-US" sz="1600" i="1" err="1"/>
              <a:t>Soyez</a:t>
            </a:r>
            <a:r>
              <a:rPr lang="en-US" sz="1600" i="1"/>
              <a:t> </a:t>
            </a:r>
            <a:r>
              <a:rPr lang="en-US" sz="1600" i="1" err="1"/>
              <a:t>Innovants</a:t>
            </a:r>
            <a:r>
              <a:rPr lang="en-US" sz="1600" i="1"/>
              <a:t>”</a:t>
            </a:r>
          </a:p>
          <a:p>
            <a:pPr marL="285750" indent="-285750" algn="l">
              <a:buFontTx/>
              <a:buChar char="-"/>
            </a:pPr>
            <a:r>
              <a:rPr lang="en-US" sz="1600" i="1"/>
              <a:t>“</a:t>
            </a:r>
            <a:r>
              <a:rPr lang="en-US" sz="1600" i="1" err="1"/>
              <a:t>Soyez</a:t>
            </a:r>
            <a:r>
              <a:rPr lang="en-US" sz="1600" i="1"/>
              <a:t> plus </a:t>
            </a:r>
            <a:r>
              <a:rPr lang="en-US" sz="1600" i="1" err="1"/>
              <a:t>compétitifs</a:t>
            </a:r>
            <a:r>
              <a:rPr lang="en-US" sz="1600" i="1"/>
              <a:t>”</a:t>
            </a:r>
          </a:p>
          <a:p>
            <a:pPr marL="285750" indent="-285750" algn="l">
              <a:buFontTx/>
              <a:buChar char="-"/>
            </a:pPr>
            <a:endParaRPr lang="en-US" sz="1600" i="1"/>
          </a:p>
          <a:p>
            <a:pPr marL="285750" indent="-285750" algn="l">
              <a:buFontTx/>
              <a:buChar char="-"/>
            </a:pPr>
            <a:r>
              <a:rPr lang="en-US" sz="1600" i="1"/>
              <a:t>L’industrie </a:t>
            </a:r>
            <a:r>
              <a:rPr lang="en-US" sz="1600" i="1" err="1"/>
              <a:t>qu’est-ce</a:t>
            </a:r>
            <a:r>
              <a:rPr lang="en-US" sz="1600" i="1"/>
              <a:t> que </a:t>
            </a:r>
            <a:r>
              <a:rPr lang="en-US" sz="1600" i="1" err="1"/>
              <a:t>c’est</a:t>
            </a:r>
            <a:r>
              <a:rPr lang="en-US" sz="1600" i="1"/>
              <a:t> ?7Je </a:t>
            </a:r>
            <a:r>
              <a:rPr lang="en-US" sz="1600" i="1" err="1"/>
              <a:t>vais</a:t>
            </a:r>
            <a:r>
              <a:rPr lang="en-US" sz="1600" i="1"/>
              <a:t> me </a:t>
            </a:r>
            <a:r>
              <a:rPr lang="en-US" sz="1600" i="1" err="1"/>
              <a:t>ringardiser</a:t>
            </a:r>
            <a:r>
              <a:rPr lang="en-US" sz="1600" i="1"/>
              <a:t> </a:t>
            </a:r>
            <a:r>
              <a:rPr lang="en-US" sz="1600" i="1" err="1"/>
              <a:t>si</a:t>
            </a:r>
            <a:r>
              <a:rPr lang="en-US" sz="1600" i="1"/>
              <a:t> je </a:t>
            </a:r>
            <a:r>
              <a:rPr lang="en-US" sz="1600" i="1" err="1"/>
              <a:t>n’y</a:t>
            </a:r>
            <a:r>
              <a:rPr lang="en-US" sz="1600" i="1"/>
              <a:t> </a:t>
            </a:r>
            <a:r>
              <a:rPr lang="en-US" sz="1600" i="1" err="1"/>
              <a:t>vais</a:t>
            </a:r>
            <a:r>
              <a:rPr lang="en-US" sz="1600" i="1"/>
              <a:t> pas</a:t>
            </a:r>
          </a:p>
          <a:p>
            <a:pPr marL="285750" indent="-285750" algn="l">
              <a:buFontTx/>
              <a:buChar char="-"/>
            </a:pPr>
            <a:r>
              <a:rPr lang="en-US" sz="1600" i="1"/>
              <a:t>Passage du </a:t>
            </a:r>
            <a:r>
              <a:rPr lang="en-US" sz="1600" i="1" err="1"/>
              <a:t>produit</a:t>
            </a:r>
            <a:r>
              <a:rPr lang="en-US" sz="1600" i="1"/>
              <a:t> </a:t>
            </a:r>
            <a:r>
              <a:rPr lang="en-US" sz="1600" i="1" err="1"/>
              <a:t>vers</a:t>
            </a:r>
            <a:r>
              <a:rPr lang="en-US" sz="1600" i="1"/>
              <a:t> services</a:t>
            </a:r>
          </a:p>
          <a:p>
            <a:pPr marL="0" indent="0" algn="l">
              <a:buFontTx/>
              <a:buNone/>
            </a:pPr>
            <a:endParaRPr lang="en-US" sz="1600" i="1"/>
          </a:p>
          <a:p>
            <a:pPr marL="0" indent="0" algn="l">
              <a:buFontTx/>
              <a:buNone/>
            </a:pPr>
            <a:r>
              <a:rPr lang="en-US" sz="1600" i="1" err="1"/>
              <a:t>C’est</a:t>
            </a:r>
            <a:r>
              <a:rPr lang="en-US" sz="1600" i="1"/>
              <a:t> </a:t>
            </a:r>
            <a:r>
              <a:rPr lang="en-US" sz="1600" i="1" err="1"/>
              <a:t>complexe</a:t>
            </a:r>
            <a:r>
              <a:rPr lang="en-US" sz="1600" i="1"/>
              <a:t> pour le middle management et les </a:t>
            </a:r>
            <a:r>
              <a:rPr lang="en-US" sz="1600" i="1" err="1"/>
              <a:t>employés</a:t>
            </a:r>
            <a:r>
              <a:rPr lang="en-US" sz="1600" i="1"/>
              <a:t>. Que faut-il faire</a:t>
            </a:r>
            <a:r>
              <a:rPr lang="en-US" sz="1600" i="1" baseline="0"/>
              <a:t> ?</a:t>
            </a:r>
          </a:p>
          <a:p>
            <a:pPr marL="0" indent="0" algn="l">
              <a:buFontTx/>
              <a:buNone/>
            </a:pPr>
            <a:endParaRPr lang="en-US" sz="1600" i="1"/>
          </a:p>
          <a:p>
            <a:pPr marL="0" indent="0" algn="l">
              <a:buFontTx/>
              <a:buNone/>
            </a:pPr>
            <a:r>
              <a:rPr lang="en-US" sz="1600" i="1"/>
              <a:t>Au </a:t>
            </a:r>
            <a:r>
              <a:rPr lang="en-US" sz="1600" i="1" err="1"/>
              <a:t>même</a:t>
            </a:r>
            <a:r>
              <a:rPr lang="en-US" sz="1600" i="1" baseline="0"/>
              <a:t> moment </a:t>
            </a:r>
            <a:r>
              <a:rPr lang="en-US" sz="1600" i="1" baseline="0" err="1"/>
              <a:t>où</a:t>
            </a:r>
            <a:r>
              <a:rPr lang="en-US" sz="1600" i="1" baseline="0"/>
              <a:t> les </a:t>
            </a:r>
            <a:r>
              <a:rPr lang="en-US" sz="1600" i="1" baseline="0" err="1"/>
              <a:t>entreprises</a:t>
            </a:r>
            <a:r>
              <a:rPr lang="en-US" sz="1600" i="1" baseline="0"/>
              <a:t> </a:t>
            </a:r>
            <a:r>
              <a:rPr lang="en-US" sz="1600" i="1" baseline="0" err="1"/>
              <a:t>doivent</a:t>
            </a:r>
            <a:r>
              <a:rPr lang="en-US" sz="1600" i="1" baseline="0"/>
              <a:t> </a:t>
            </a:r>
            <a:r>
              <a:rPr lang="en-US" sz="1600" i="1" baseline="0" err="1"/>
              <a:t>s’adapter</a:t>
            </a:r>
            <a:r>
              <a:rPr lang="en-US" sz="1600" i="1" baseline="0"/>
              <a:t> à la mutation des </a:t>
            </a:r>
            <a:r>
              <a:rPr lang="en-US" sz="1600" i="1" baseline="0" err="1"/>
              <a:t>produits</a:t>
            </a:r>
            <a:r>
              <a:rPr lang="en-US" sz="1600" i="1" baseline="0"/>
              <a:t> </a:t>
            </a:r>
            <a:r>
              <a:rPr lang="en-US" sz="1600" i="1" baseline="0" err="1"/>
              <a:t>traditionnels</a:t>
            </a:r>
            <a:r>
              <a:rPr lang="en-US" sz="1600" i="1" baseline="0"/>
              <a:t> </a:t>
            </a:r>
            <a:r>
              <a:rPr lang="en-US" sz="1600" i="1" baseline="0" err="1"/>
              <a:t>manufacturés</a:t>
            </a:r>
            <a:r>
              <a:rPr lang="en-US" sz="1600" i="1" baseline="0"/>
              <a:t> </a:t>
            </a:r>
            <a:r>
              <a:rPr lang="en-US" sz="1600" i="1" baseline="0" err="1"/>
              <a:t>vers</a:t>
            </a:r>
            <a:r>
              <a:rPr lang="en-US" sz="1600" i="1" baseline="0"/>
              <a:t> les services.</a:t>
            </a:r>
          </a:p>
          <a:p>
            <a:pPr marL="0" indent="0" algn="l">
              <a:buFontTx/>
              <a:buNone/>
            </a:pPr>
            <a:endParaRPr lang="en-US" sz="1600" i="1" baseline="0"/>
          </a:p>
          <a:p>
            <a:pPr marL="0" indent="0" algn="l">
              <a:buFontTx/>
              <a:buNone/>
            </a:pPr>
            <a:r>
              <a:rPr lang="en-US" sz="1600" i="1" baseline="0"/>
              <a:t>Et </a:t>
            </a:r>
            <a:r>
              <a:rPr lang="en-US" sz="1600" i="1" baseline="0" err="1"/>
              <a:t>où</a:t>
            </a:r>
            <a:r>
              <a:rPr lang="en-US" sz="1600" i="1" baseline="0"/>
              <a:t> les </a:t>
            </a:r>
            <a:r>
              <a:rPr lang="en-US" sz="1600" i="1" baseline="0" err="1"/>
              <a:t>industriels</a:t>
            </a:r>
            <a:r>
              <a:rPr lang="en-US" sz="1600" i="1" baseline="0"/>
              <a:t> </a:t>
            </a:r>
            <a:r>
              <a:rPr lang="en-US" sz="1600" i="1" baseline="0" err="1"/>
              <a:t>doivent</a:t>
            </a:r>
            <a:r>
              <a:rPr lang="en-US" sz="1600" i="1" baseline="0"/>
              <a:t> </a:t>
            </a:r>
            <a:r>
              <a:rPr lang="en-US" sz="1600" i="1" baseline="0" err="1"/>
              <a:t>implémenter</a:t>
            </a:r>
            <a:r>
              <a:rPr lang="en-US" sz="1600" i="1" baseline="0"/>
              <a:t> </a:t>
            </a:r>
            <a:r>
              <a:rPr lang="en-US" sz="1600" i="1" baseline="0" err="1"/>
              <a:t>l’Industrie</a:t>
            </a:r>
            <a:r>
              <a:rPr lang="en-US" sz="1600" i="1" baseline="0"/>
              <a:t> 4.0 sous </a:t>
            </a:r>
            <a:r>
              <a:rPr lang="en-US" sz="1600" i="1" baseline="0" err="1"/>
              <a:t>peine</a:t>
            </a:r>
            <a:r>
              <a:rPr lang="en-US" sz="1600" i="1" baseline="0"/>
              <a:t> d’être </a:t>
            </a:r>
            <a:r>
              <a:rPr lang="en-US" sz="1600" i="1" baseline="0" err="1"/>
              <a:t>ringardisés</a:t>
            </a:r>
            <a:r>
              <a:rPr lang="en-US" sz="1600" i="1" baseline="0"/>
              <a:t>. (</a:t>
            </a:r>
            <a:r>
              <a:rPr lang="en-US" sz="1600" i="1" baseline="0" err="1"/>
              <a:t>qu’est-ce</a:t>
            </a:r>
            <a:r>
              <a:rPr lang="en-US" sz="1600" i="1" baseline="0"/>
              <a:t> que l’I4.0 ? Des </a:t>
            </a:r>
            <a:r>
              <a:rPr lang="en-US" sz="1600" i="1" baseline="0" err="1"/>
              <a:t>nouvelles</a:t>
            </a:r>
            <a:r>
              <a:rPr lang="en-US" sz="1600" i="1" baseline="0"/>
              <a:t> techno, des </a:t>
            </a:r>
            <a:r>
              <a:rPr lang="en-US" sz="1600" i="1" baseline="0" err="1"/>
              <a:t>cas</a:t>
            </a:r>
            <a:r>
              <a:rPr lang="en-US" sz="1600" i="1" baseline="0"/>
              <a:t> </a:t>
            </a:r>
            <a:r>
              <a:rPr lang="en-US" sz="1600" i="1" baseline="0" err="1"/>
              <a:t>d’usages</a:t>
            </a:r>
            <a:r>
              <a:rPr lang="en-US" sz="1600" i="1" baseline="0"/>
              <a:t>, un ensemble des deux, faut-il </a:t>
            </a:r>
            <a:r>
              <a:rPr lang="en-US" sz="1600" i="1" baseline="0" err="1"/>
              <a:t>implémenter</a:t>
            </a:r>
            <a:r>
              <a:rPr lang="en-US" sz="1600" i="1" baseline="0"/>
              <a:t> </a:t>
            </a:r>
            <a:r>
              <a:rPr lang="en-US" sz="1600" i="1" baseline="0" err="1"/>
              <a:t>toute</a:t>
            </a:r>
            <a:r>
              <a:rPr lang="en-US" sz="1600" i="1" baseline="0"/>
              <a:t> la </a:t>
            </a:r>
            <a:r>
              <a:rPr lang="en-US" sz="1600" i="1" baseline="0" err="1"/>
              <a:t>chaine</a:t>
            </a:r>
            <a:r>
              <a:rPr lang="en-US" sz="1600" i="1" baseline="0"/>
              <a:t> d’un coup ? Par </a:t>
            </a:r>
            <a:r>
              <a:rPr lang="en-US" sz="1600" i="1" baseline="0" err="1"/>
              <a:t>ou</a:t>
            </a:r>
            <a:r>
              <a:rPr lang="en-US" sz="1600" i="1" baseline="0"/>
              <a:t> commencer ?)</a:t>
            </a:r>
            <a:endParaRPr lang="en-US" sz="1600" i="1"/>
          </a:p>
          <a:p>
            <a:pPr marL="285750" indent="-285750" algn="l">
              <a:buFontTx/>
              <a:buChar char="-"/>
            </a:pPr>
            <a:r>
              <a:rPr lang="en-US" sz="1600" i="1" err="1"/>
              <a:t>ouveaux</a:t>
            </a:r>
            <a:r>
              <a:rPr lang="en-US" sz="1600" i="1"/>
              <a:t> entrants plus </a:t>
            </a:r>
            <a:r>
              <a:rPr lang="en-US" sz="1600" i="1" err="1"/>
              <a:t>agiles</a:t>
            </a:r>
            <a:endParaRPr lang="en-US" sz="1600" i="1"/>
          </a:p>
          <a:p>
            <a:pPr algn="l"/>
            <a:r>
              <a:rPr lang="en-US" sz="1600" i="1"/>
              <a:t>Industrie 4.0</a:t>
            </a:r>
          </a:p>
          <a:p>
            <a:pPr algn="l"/>
            <a:r>
              <a:rPr lang="en-US" sz="1600" i="1"/>
              <a:t>Retour du </a:t>
            </a:r>
            <a:r>
              <a:rPr lang="en-US" sz="1600" i="1" err="1"/>
              <a:t>sens</a:t>
            </a:r>
            <a:r>
              <a:rPr lang="en-US" sz="1600" i="1"/>
              <a:t> chez les plus </a:t>
            </a:r>
            <a:r>
              <a:rPr lang="en-US" sz="1600" i="1" err="1"/>
              <a:t>jeunes</a:t>
            </a:r>
            <a:endParaRPr lang="en-US" sz="1050" i="1"/>
          </a:p>
          <a:p>
            <a:pPr algn="l"/>
            <a:endParaRPr lang="en-US" sz="1600"/>
          </a:p>
          <a:p>
            <a:pPr algn="l"/>
            <a:endParaRPr lang="en-US" sz="1600"/>
          </a:p>
          <a:p>
            <a:pPr lvl="1" algn="l"/>
            <a:r>
              <a:rPr lang="fr-FR" sz="1600"/>
              <a:t>En activant les </a:t>
            </a:r>
            <a:r>
              <a:rPr lang="fr-FR" sz="1600" b="1"/>
              <a:t>forces</a:t>
            </a:r>
            <a:r>
              <a:rPr lang="fr-FR" sz="1600"/>
              <a:t> et la </a:t>
            </a:r>
            <a:r>
              <a:rPr lang="fr-FR" sz="1600" b="1"/>
              <a:t>collaboration entre les acteurs</a:t>
            </a:r>
            <a:r>
              <a:rPr lang="fr-FR" sz="1600"/>
              <a:t>, nous allons plus vite et plus loin. </a:t>
            </a:r>
          </a:p>
          <a:p>
            <a:pPr lvl="0" algn="l"/>
            <a:endParaRPr lang="en-US" sz="1600"/>
          </a:p>
          <a:p>
            <a:pPr lvl="0" algn="l"/>
            <a:endParaRPr lang="en-US" sz="1600"/>
          </a:p>
          <a:p>
            <a:pPr lvl="2" algn="l"/>
            <a:r>
              <a:rPr lang="fr-FR" sz="1600"/>
              <a:t>Implantée au cœur du </a:t>
            </a:r>
            <a:r>
              <a:rPr lang="fr-FR" sz="1600" b="1"/>
              <a:t>campus Industrie du Futur de Lyon</a:t>
            </a:r>
            <a:r>
              <a:rPr lang="fr-FR" sz="1600"/>
              <a:t>, connectée à un large écosystème, </a:t>
            </a:r>
            <a:r>
              <a:rPr lang="fr-FR" sz="1600" b="1"/>
              <a:t>la Ruche Industrielle </a:t>
            </a:r>
            <a:r>
              <a:rPr lang="fr-FR" sz="1600"/>
              <a:t>est un lieu catalyseur unique pour accompagner les projets de </a:t>
            </a:r>
            <a:r>
              <a:rPr lang="fr-FR" sz="1600" b="1"/>
              <a:t>transformation</a:t>
            </a:r>
            <a:r>
              <a:rPr lang="fr-FR" sz="1600"/>
              <a:t> et </a:t>
            </a:r>
            <a:r>
              <a:rPr lang="fr-FR" sz="1600" b="1"/>
              <a:t>d’innovation </a:t>
            </a:r>
            <a:r>
              <a:rPr lang="fr-FR" sz="1600"/>
              <a:t>industrielle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1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198A-86D5-4173-8077-61839F0897B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1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46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algn="l">
              <a:buFontTx/>
              <a:buChar char="-"/>
            </a:pPr>
            <a:r>
              <a:rPr lang="fr-FR" b="0">
                <a:solidFill>
                  <a:schemeClr val="tx1"/>
                </a:solidFill>
              </a:rPr>
              <a:t>Les 3 piliers sont bien les bons. On ne veut pas « renverser la table » avec ce nouveau projet mais bien ancrer l’action sur ce qui a été construit et qui reste valide pour aller plus loin. </a:t>
            </a:r>
          </a:p>
          <a:p>
            <a:pPr marL="171450" marR="0" lvl="0" indent="-171450" algn="l" defTabSz="9023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b="0">
                <a:solidFill>
                  <a:schemeClr val="tx1"/>
                </a:solidFill>
              </a:rPr>
              <a:t>Pilier JAUNE HUMAIN : risque d’englober tout le reste dans les temps qui viennent. Cf chez Bosch où le groupe n’a jamais autant parlé d’humain et de </a:t>
            </a:r>
            <a:r>
              <a:rPr lang="fr-FR" b="0" err="1">
                <a:solidFill>
                  <a:schemeClr val="tx1"/>
                </a:solidFill>
              </a:rPr>
              <a:t>sustainability</a:t>
            </a:r>
            <a:r>
              <a:rPr lang="fr-FR" b="0">
                <a:solidFill>
                  <a:schemeClr val="tx1"/>
                </a:solidFill>
              </a:rPr>
              <a:t>. Pourtant, il y a 10 ans, résultat -20, il y a 5 ans +5, attente maintenant demandée +15 mini +10.</a:t>
            </a:r>
          </a:p>
          <a:p>
            <a:pPr marL="171450" indent="-171450" algn="l">
              <a:buFontTx/>
              <a:buChar char="-"/>
            </a:pPr>
            <a:r>
              <a:rPr lang="fr-FR" b="0">
                <a:solidFill>
                  <a:schemeClr val="tx1"/>
                </a:solidFill>
              </a:rPr>
              <a:t>PILIER VERT DURABLE : pour tordre la ligne horizontale pour en faire du circulaire.</a:t>
            </a:r>
          </a:p>
          <a:p>
            <a:pPr marL="171450" indent="-171450" algn="l">
              <a:buFontTx/>
              <a:buChar char="-"/>
            </a:pPr>
            <a:r>
              <a:rPr lang="fr-FR" b="0">
                <a:solidFill>
                  <a:schemeClr val="tx1"/>
                </a:solidFill>
              </a:rPr>
              <a:t>Piliers JAUNE et VERT : prégnants</a:t>
            </a:r>
          </a:p>
          <a:p>
            <a:pPr marL="171450" indent="-171450" algn="l">
              <a:buFontTx/>
              <a:buChar char="-"/>
            </a:pPr>
            <a:r>
              <a:rPr lang="fr-FR" b="0">
                <a:solidFill>
                  <a:schemeClr val="tx1"/>
                </a:solidFill>
              </a:rPr>
              <a:t>PILIER BLEU : sert le durable – techno POUR </a:t>
            </a:r>
            <a:r>
              <a:rPr lang="fr-FR" b="0" err="1">
                <a:solidFill>
                  <a:schemeClr val="tx1"/>
                </a:solidFill>
              </a:rPr>
              <a:t>qque</a:t>
            </a:r>
            <a:r>
              <a:rPr lang="fr-FR" b="0">
                <a:solidFill>
                  <a:schemeClr val="tx1"/>
                </a:solidFill>
              </a:rPr>
              <a:t> chose et pour servir </a:t>
            </a:r>
            <a:r>
              <a:rPr lang="fr-FR" b="0" err="1">
                <a:solidFill>
                  <a:schemeClr val="tx1"/>
                </a:solidFill>
              </a:rPr>
              <a:t>qqun</a:t>
            </a:r>
            <a:r>
              <a:rPr lang="fr-FR" b="0">
                <a:solidFill>
                  <a:schemeClr val="tx1"/>
                </a:solidFill>
              </a:rPr>
              <a:t>, sinon pas de valeur en soi – </a:t>
            </a:r>
            <a:r>
              <a:rPr lang="fr-FR" b="0" err="1">
                <a:solidFill>
                  <a:schemeClr val="tx1"/>
                </a:solidFill>
              </a:rPr>
              <a:t>cf</a:t>
            </a:r>
            <a:r>
              <a:rPr lang="fr-FR" b="0">
                <a:solidFill>
                  <a:schemeClr val="tx1"/>
                </a:solidFill>
              </a:rPr>
              <a:t> affaires les plus réussies chez </a:t>
            </a:r>
            <a:r>
              <a:rPr lang="fr-FR" b="0" err="1">
                <a:solidFill>
                  <a:schemeClr val="tx1"/>
                </a:solidFill>
              </a:rPr>
              <a:t>CortX</a:t>
            </a:r>
            <a:r>
              <a:rPr lang="fr-FR" b="0">
                <a:solidFill>
                  <a:schemeClr val="tx1"/>
                </a:solidFill>
              </a:rPr>
              <a:t> : toujours celles qui ont pris en compte les humains et le cas d’usage</a:t>
            </a:r>
          </a:p>
          <a:p>
            <a:pPr marL="171450" indent="-171450" algn="l">
              <a:buFontTx/>
              <a:buChar char="-"/>
            </a:pPr>
            <a:r>
              <a:rPr lang="fr-FR" b="0">
                <a:solidFill>
                  <a:schemeClr val="tx1"/>
                </a:solidFill>
              </a:rPr>
              <a:t>Nouvelle équation : Jaune + Vert = Bleu : une industrie humaine et durable = une industrie qui sera performante</a:t>
            </a:r>
          </a:p>
          <a:p>
            <a:pPr algn="l"/>
            <a:r>
              <a:rPr lang="fr-FR" b="0">
                <a:solidFill>
                  <a:schemeClr val="tx1"/>
                </a:solidFill>
              </a:rPr>
              <a:t>QUOI DE NEUF à LRI ? Équilibre entre les 3 piliers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1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B23B57-670B-4225-89E2-DF8526A5475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1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10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F3DB3-4110-2A41-5694-69F8CDD6C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2CB153E-D27E-026B-8F26-157810D68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58F89E1-BA7D-DC91-E59E-2D91ECCAD3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22BE74-A0FC-987B-3BCB-C34D225A2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7C2FB-AFB9-4893-9A63-FD827EE02AD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201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  <a:p>
            <a:r>
              <a:rPr lang="fr-FR"/>
              <a:t>PCA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81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198A-86D5-4173-8077-61839F0897B6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1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57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sv-S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sv-SE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1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0.png"/><Relationship Id="rId21" Type="http://schemas.openxmlformats.org/officeDocument/2006/relationships/image" Target="../media/image24.png"/><Relationship Id="rId42" Type="http://schemas.openxmlformats.org/officeDocument/2006/relationships/image" Target="../media/image45.svg"/><Relationship Id="rId63" Type="http://schemas.openxmlformats.org/officeDocument/2006/relationships/image" Target="../media/image66.png"/><Relationship Id="rId84" Type="http://schemas.openxmlformats.org/officeDocument/2006/relationships/image" Target="../media/image87.svg"/><Relationship Id="rId138" Type="http://schemas.openxmlformats.org/officeDocument/2006/relationships/image" Target="../media/image141.svg"/><Relationship Id="rId159" Type="http://schemas.openxmlformats.org/officeDocument/2006/relationships/image" Target="../media/image162.png"/><Relationship Id="rId170" Type="http://schemas.openxmlformats.org/officeDocument/2006/relationships/image" Target="../media/image173.svg"/><Relationship Id="rId107" Type="http://schemas.openxmlformats.org/officeDocument/2006/relationships/image" Target="../media/image110.png"/><Relationship Id="rId11" Type="http://schemas.openxmlformats.org/officeDocument/2006/relationships/image" Target="../media/image14.png"/><Relationship Id="rId32" Type="http://schemas.openxmlformats.org/officeDocument/2006/relationships/image" Target="../media/image35.svg"/><Relationship Id="rId53" Type="http://schemas.openxmlformats.org/officeDocument/2006/relationships/image" Target="../media/image56.png"/><Relationship Id="rId74" Type="http://schemas.openxmlformats.org/officeDocument/2006/relationships/image" Target="../media/image77.svg"/><Relationship Id="rId128" Type="http://schemas.openxmlformats.org/officeDocument/2006/relationships/image" Target="../media/image131.svg"/><Relationship Id="rId149" Type="http://schemas.openxmlformats.org/officeDocument/2006/relationships/image" Target="../media/image152.png"/><Relationship Id="rId5" Type="http://schemas.openxmlformats.org/officeDocument/2006/relationships/image" Target="../media/image8.png"/><Relationship Id="rId95" Type="http://schemas.openxmlformats.org/officeDocument/2006/relationships/image" Target="../media/image98.png"/><Relationship Id="rId160" Type="http://schemas.openxmlformats.org/officeDocument/2006/relationships/image" Target="../media/image163.svg"/><Relationship Id="rId22" Type="http://schemas.openxmlformats.org/officeDocument/2006/relationships/image" Target="../media/image25.svg"/><Relationship Id="rId43" Type="http://schemas.openxmlformats.org/officeDocument/2006/relationships/image" Target="../media/image46.png"/><Relationship Id="rId64" Type="http://schemas.openxmlformats.org/officeDocument/2006/relationships/image" Target="../media/image67.svg"/><Relationship Id="rId118" Type="http://schemas.openxmlformats.org/officeDocument/2006/relationships/image" Target="../media/image121.svg"/><Relationship Id="rId139" Type="http://schemas.openxmlformats.org/officeDocument/2006/relationships/image" Target="../media/image142.png"/><Relationship Id="rId85" Type="http://schemas.openxmlformats.org/officeDocument/2006/relationships/image" Target="../media/image88.png"/><Relationship Id="rId150" Type="http://schemas.openxmlformats.org/officeDocument/2006/relationships/image" Target="../media/image153.svg"/><Relationship Id="rId171" Type="http://schemas.openxmlformats.org/officeDocument/2006/relationships/image" Target="../media/image174.png"/><Relationship Id="rId12" Type="http://schemas.openxmlformats.org/officeDocument/2006/relationships/image" Target="../media/image15.svg"/><Relationship Id="rId33" Type="http://schemas.openxmlformats.org/officeDocument/2006/relationships/image" Target="../media/image36.png"/><Relationship Id="rId108" Type="http://schemas.openxmlformats.org/officeDocument/2006/relationships/image" Target="../media/image111.svg"/><Relationship Id="rId129" Type="http://schemas.openxmlformats.org/officeDocument/2006/relationships/image" Target="../media/image132.png"/><Relationship Id="rId54" Type="http://schemas.openxmlformats.org/officeDocument/2006/relationships/image" Target="../media/image57.svg"/><Relationship Id="rId75" Type="http://schemas.openxmlformats.org/officeDocument/2006/relationships/image" Target="../media/image78.png"/><Relationship Id="rId96" Type="http://schemas.openxmlformats.org/officeDocument/2006/relationships/image" Target="../media/image99.svg"/><Relationship Id="rId140" Type="http://schemas.openxmlformats.org/officeDocument/2006/relationships/image" Target="../media/image143.svg"/><Relationship Id="rId161" Type="http://schemas.openxmlformats.org/officeDocument/2006/relationships/image" Target="../media/image164.png"/><Relationship Id="rId6" Type="http://schemas.openxmlformats.org/officeDocument/2006/relationships/image" Target="../media/image9.svg"/><Relationship Id="rId23" Type="http://schemas.openxmlformats.org/officeDocument/2006/relationships/image" Target="../media/image26.png"/><Relationship Id="rId28" Type="http://schemas.openxmlformats.org/officeDocument/2006/relationships/image" Target="../media/image31.svg"/><Relationship Id="rId49" Type="http://schemas.openxmlformats.org/officeDocument/2006/relationships/image" Target="../media/image52.png"/><Relationship Id="rId114" Type="http://schemas.openxmlformats.org/officeDocument/2006/relationships/image" Target="../media/image117.svg"/><Relationship Id="rId119" Type="http://schemas.openxmlformats.org/officeDocument/2006/relationships/image" Target="../media/image122.png"/><Relationship Id="rId44" Type="http://schemas.openxmlformats.org/officeDocument/2006/relationships/image" Target="../media/image47.svg"/><Relationship Id="rId60" Type="http://schemas.openxmlformats.org/officeDocument/2006/relationships/image" Target="../media/image63.svg"/><Relationship Id="rId65" Type="http://schemas.openxmlformats.org/officeDocument/2006/relationships/image" Target="../media/image68.png"/><Relationship Id="rId81" Type="http://schemas.openxmlformats.org/officeDocument/2006/relationships/image" Target="../media/image84.png"/><Relationship Id="rId86" Type="http://schemas.openxmlformats.org/officeDocument/2006/relationships/image" Target="../media/image89.svg"/><Relationship Id="rId130" Type="http://schemas.openxmlformats.org/officeDocument/2006/relationships/image" Target="../media/image133.svg"/><Relationship Id="rId135" Type="http://schemas.openxmlformats.org/officeDocument/2006/relationships/image" Target="../media/image138.png"/><Relationship Id="rId151" Type="http://schemas.openxmlformats.org/officeDocument/2006/relationships/image" Target="../media/image154.png"/><Relationship Id="rId156" Type="http://schemas.openxmlformats.org/officeDocument/2006/relationships/image" Target="../media/image159.svg"/><Relationship Id="rId177" Type="http://schemas.openxmlformats.org/officeDocument/2006/relationships/image" Target="../media/image180.png"/><Relationship Id="rId172" Type="http://schemas.openxmlformats.org/officeDocument/2006/relationships/image" Target="../media/image175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9" Type="http://schemas.openxmlformats.org/officeDocument/2006/relationships/image" Target="../media/image42.png"/><Relationship Id="rId109" Type="http://schemas.openxmlformats.org/officeDocument/2006/relationships/image" Target="../media/image112.png"/><Relationship Id="rId34" Type="http://schemas.openxmlformats.org/officeDocument/2006/relationships/image" Target="../media/image37.svg"/><Relationship Id="rId50" Type="http://schemas.openxmlformats.org/officeDocument/2006/relationships/image" Target="../media/image53.svg"/><Relationship Id="rId55" Type="http://schemas.openxmlformats.org/officeDocument/2006/relationships/image" Target="../media/image58.png"/><Relationship Id="rId76" Type="http://schemas.openxmlformats.org/officeDocument/2006/relationships/image" Target="../media/image79.svg"/><Relationship Id="rId97" Type="http://schemas.openxmlformats.org/officeDocument/2006/relationships/image" Target="../media/image100.png"/><Relationship Id="rId104" Type="http://schemas.openxmlformats.org/officeDocument/2006/relationships/image" Target="../media/image107.svg"/><Relationship Id="rId120" Type="http://schemas.openxmlformats.org/officeDocument/2006/relationships/image" Target="../media/image123.svg"/><Relationship Id="rId125" Type="http://schemas.openxmlformats.org/officeDocument/2006/relationships/image" Target="../media/image128.png"/><Relationship Id="rId141" Type="http://schemas.openxmlformats.org/officeDocument/2006/relationships/image" Target="../media/image144.png"/><Relationship Id="rId146" Type="http://schemas.openxmlformats.org/officeDocument/2006/relationships/image" Target="../media/image149.svg"/><Relationship Id="rId167" Type="http://schemas.openxmlformats.org/officeDocument/2006/relationships/image" Target="../media/image170.png"/><Relationship Id="rId7" Type="http://schemas.openxmlformats.org/officeDocument/2006/relationships/image" Target="../media/image10.png"/><Relationship Id="rId71" Type="http://schemas.openxmlformats.org/officeDocument/2006/relationships/image" Target="../media/image74.png"/><Relationship Id="rId92" Type="http://schemas.openxmlformats.org/officeDocument/2006/relationships/image" Target="../media/image95.svg"/><Relationship Id="rId162" Type="http://schemas.openxmlformats.org/officeDocument/2006/relationships/image" Target="../media/image165.svg"/><Relationship Id="rId2" Type="http://schemas.openxmlformats.org/officeDocument/2006/relationships/image" Target="../media/image3.emf"/><Relationship Id="rId29" Type="http://schemas.openxmlformats.org/officeDocument/2006/relationships/image" Target="../media/image32.png"/><Relationship Id="rId24" Type="http://schemas.openxmlformats.org/officeDocument/2006/relationships/image" Target="../media/image27.svg"/><Relationship Id="rId40" Type="http://schemas.openxmlformats.org/officeDocument/2006/relationships/image" Target="../media/image43.svg"/><Relationship Id="rId45" Type="http://schemas.openxmlformats.org/officeDocument/2006/relationships/image" Target="../media/image48.png"/><Relationship Id="rId66" Type="http://schemas.openxmlformats.org/officeDocument/2006/relationships/image" Target="../media/image69.svg"/><Relationship Id="rId87" Type="http://schemas.openxmlformats.org/officeDocument/2006/relationships/image" Target="../media/image90.png"/><Relationship Id="rId110" Type="http://schemas.openxmlformats.org/officeDocument/2006/relationships/image" Target="../media/image113.svg"/><Relationship Id="rId115" Type="http://schemas.openxmlformats.org/officeDocument/2006/relationships/image" Target="../media/image118.png"/><Relationship Id="rId131" Type="http://schemas.openxmlformats.org/officeDocument/2006/relationships/image" Target="../media/image134.png"/><Relationship Id="rId136" Type="http://schemas.openxmlformats.org/officeDocument/2006/relationships/image" Target="../media/image139.svg"/><Relationship Id="rId157" Type="http://schemas.openxmlformats.org/officeDocument/2006/relationships/image" Target="../media/image160.png"/><Relationship Id="rId178" Type="http://schemas.openxmlformats.org/officeDocument/2006/relationships/image" Target="../media/image181.svg"/><Relationship Id="rId61" Type="http://schemas.openxmlformats.org/officeDocument/2006/relationships/image" Target="../media/image64.png"/><Relationship Id="rId82" Type="http://schemas.openxmlformats.org/officeDocument/2006/relationships/image" Target="../media/image85.svg"/><Relationship Id="rId152" Type="http://schemas.openxmlformats.org/officeDocument/2006/relationships/image" Target="../media/image155.svg"/><Relationship Id="rId173" Type="http://schemas.openxmlformats.org/officeDocument/2006/relationships/image" Target="../media/image176.png"/><Relationship Id="rId19" Type="http://schemas.openxmlformats.org/officeDocument/2006/relationships/image" Target="../media/image22.png"/><Relationship Id="rId14" Type="http://schemas.openxmlformats.org/officeDocument/2006/relationships/image" Target="../media/image17.svg"/><Relationship Id="rId30" Type="http://schemas.openxmlformats.org/officeDocument/2006/relationships/image" Target="../media/image33.svg"/><Relationship Id="rId35" Type="http://schemas.openxmlformats.org/officeDocument/2006/relationships/image" Target="../media/image38.png"/><Relationship Id="rId56" Type="http://schemas.openxmlformats.org/officeDocument/2006/relationships/image" Target="../media/image59.svg"/><Relationship Id="rId77" Type="http://schemas.openxmlformats.org/officeDocument/2006/relationships/image" Target="../media/image80.png"/><Relationship Id="rId100" Type="http://schemas.openxmlformats.org/officeDocument/2006/relationships/image" Target="../media/image103.svg"/><Relationship Id="rId105" Type="http://schemas.openxmlformats.org/officeDocument/2006/relationships/image" Target="../media/image108.png"/><Relationship Id="rId126" Type="http://schemas.openxmlformats.org/officeDocument/2006/relationships/image" Target="../media/image129.svg"/><Relationship Id="rId147" Type="http://schemas.openxmlformats.org/officeDocument/2006/relationships/image" Target="../media/image150.png"/><Relationship Id="rId168" Type="http://schemas.openxmlformats.org/officeDocument/2006/relationships/image" Target="../media/image171.svg"/><Relationship Id="rId8" Type="http://schemas.openxmlformats.org/officeDocument/2006/relationships/image" Target="../media/image11.svg"/><Relationship Id="rId51" Type="http://schemas.openxmlformats.org/officeDocument/2006/relationships/image" Target="../media/image54.png"/><Relationship Id="rId72" Type="http://schemas.openxmlformats.org/officeDocument/2006/relationships/image" Target="../media/image75.svg"/><Relationship Id="rId93" Type="http://schemas.openxmlformats.org/officeDocument/2006/relationships/image" Target="../media/image96.png"/><Relationship Id="rId98" Type="http://schemas.openxmlformats.org/officeDocument/2006/relationships/image" Target="../media/image101.svg"/><Relationship Id="rId121" Type="http://schemas.openxmlformats.org/officeDocument/2006/relationships/image" Target="../media/image124.png"/><Relationship Id="rId142" Type="http://schemas.openxmlformats.org/officeDocument/2006/relationships/image" Target="../media/image145.svg"/><Relationship Id="rId163" Type="http://schemas.openxmlformats.org/officeDocument/2006/relationships/image" Target="../media/image166.png"/><Relationship Id="rId3" Type="http://schemas.openxmlformats.org/officeDocument/2006/relationships/image" Target="../media/image6.png"/><Relationship Id="rId25" Type="http://schemas.openxmlformats.org/officeDocument/2006/relationships/image" Target="../media/image28.png"/><Relationship Id="rId46" Type="http://schemas.openxmlformats.org/officeDocument/2006/relationships/image" Target="../media/image49.svg"/><Relationship Id="rId67" Type="http://schemas.openxmlformats.org/officeDocument/2006/relationships/image" Target="../media/image70.png"/><Relationship Id="rId116" Type="http://schemas.openxmlformats.org/officeDocument/2006/relationships/image" Target="../media/image119.svg"/><Relationship Id="rId137" Type="http://schemas.openxmlformats.org/officeDocument/2006/relationships/image" Target="../media/image140.png"/><Relationship Id="rId158" Type="http://schemas.openxmlformats.org/officeDocument/2006/relationships/image" Target="../media/image161.svg"/><Relationship Id="rId20" Type="http://schemas.openxmlformats.org/officeDocument/2006/relationships/image" Target="../media/image23.svg"/><Relationship Id="rId41" Type="http://schemas.openxmlformats.org/officeDocument/2006/relationships/image" Target="../media/image44.png"/><Relationship Id="rId62" Type="http://schemas.openxmlformats.org/officeDocument/2006/relationships/image" Target="../media/image65.svg"/><Relationship Id="rId83" Type="http://schemas.openxmlformats.org/officeDocument/2006/relationships/image" Target="../media/image86.png"/><Relationship Id="rId88" Type="http://schemas.openxmlformats.org/officeDocument/2006/relationships/image" Target="../media/image91.svg"/><Relationship Id="rId111" Type="http://schemas.openxmlformats.org/officeDocument/2006/relationships/image" Target="../media/image114.png"/><Relationship Id="rId132" Type="http://schemas.openxmlformats.org/officeDocument/2006/relationships/image" Target="../media/image135.svg"/><Relationship Id="rId153" Type="http://schemas.openxmlformats.org/officeDocument/2006/relationships/image" Target="../media/image156.png"/><Relationship Id="rId174" Type="http://schemas.openxmlformats.org/officeDocument/2006/relationships/image" Target="../media/image177.svg"/><Relationship Id="rId179" Type="http://schemas.openxmlformats.org/officeDocument/2006/relationships/image" Target="../media/image182.png"/><Relationship Id="rId15" Type="http://schemas.openxmlformats.org/officeDocument/2006/relationships/image" Target="../media/image18.png"/><Relationship Id="rId36" Type="http://schemas.openxmlformats.org/officeDocument/2006/relationships/image" Target="../media/image39.svg"/><Relationship Id="rId57" Type="http://schemas.openxmlformats.org/officeDocument/2006/relationships/image" Target="../media/image60.png"/><Relationship Id="rId106" Type="http://schemas.openxmlformats.org/officeDocument/2006/relationships/image" Target="../media/image109.svg"/><Relationship Id="rId127" Type="http://schemas.openxmlformats.org/officeDocument/2006/relationships/image" Target="../media/image130.png"/><Relationship Id="rId10" Type="http://schemas.openxmlformats.org/officeDocument/2006/relationships/image" Target="../media/image13.svg"/><Relationship Id="rId31" Type="http://schemas.openxmlformats.org/officeDocument/2006/relationships/image" Target="../media/image34.png"/><Relationship Id="rId52" Type="http://schemas.openxmlformats.org/officeDocument/2006/relationships/image" Target="../media/image55.svg"/><Relationship Id="rId73" Type="http://schemas.openxmlformats.org/officeDocument/2006/relationships/image" Target="../media/image76.png"/><Relationship Id="rId78" Type="http://schemas.openxmlformats.org/officeDocument/2006/relationships/image" Target="../media/image81.svg"/><Relationship Id="rId94" Type="http://schemas.openxmlformats.org/officeDocument/2006/relationships/image" Target="../media/image97.svg"/><Relationship Id="rId99" Type="http://schemas.openxmlformats.org/officeDocument/2006/relationships/image" Target="../media/image102.png"/><Relationship Id="rId101" Type="http://schemas.openxmlformats.org/officeDocument/2006/relationships/image" Target="../media/image104.png"/><Relationship Id="rId122" Type="http://schemas.openxmlformats.org/officeDocument/2006/relationships/image" Target="../media/image125.svg"/><Relationship Id="rId143" Type="http://schemas.openxmlformats.org/officeDocument/2006/relationships/image" Target="../media/image146.png"/><Relationship Id="rId148" Type="http://schemas.openxmlformats.org/officeDocument/2006/relationships/image" Target="../media/image151.svg"/><Relationship Id="rId164" Type="http://schemas.openxmlformats.org/officeDocument/2006/relationships/image" Target="../media/image167.svg"/><Relationship Id="rId169" Type="http://schemas.openxmlformats.org/officeDocument/2006/relationships/image" Target="../media/image172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80" Type="http://schemas.openxmlformats.org/officeDocument/2006/relationships/image" Target="../media/image183.svg"/><Relationship Id="rId26" Type="http://schemas.openxmlformats.org/officeDocument/2006/relationships/image" Target="../media/image29.svg"/><Relationship Id="rId47" Type="http://schemas.openxmlformats.org/officeDocument/2006/relationships/image" Target="../media/image50.png"/><Relationship Id="rId68" Type="http://schemas.openxmlformats.org/officeDocument/2006/relationships/image" Target="../media/image71.svg"/><Relationship Id="rId89" Type="http://schemas.openxmlformats.org/officeDocument/2006/relationships/image" Target="../media/image92.png"/><Relationship Id="rId112" Type="http://schemas.openxmlformats.org/officeDocument/2006/relationships/image" Target="../media/image115.svg"/><Relationship Id="rId133" Type="http://schemas.openxmlformats.org/officeDocument/2006/relationships/image" Target="../media/image136.png"/><Relationship Id="rId154" Type="http://schemas.openxmlformats.org/officeDocument/2006/relationships/image" Target="../media/image157.svg"/><Relationship Id="rId175" Type="http://schemas.openxmlformats.org/officeDocument/2006/relationships/image" Target="../media/image178.png"/><Relationship Id="rId16" Type="http://schemas.openxmlformats.org/officeDocument/2006/relationships/image" Target="../media/image19.svg"/><Relationship Id="rId37" Type="http://schemas.openxmlformats.org/officeDocument/2006/relationships/image" Target="../media/image40.png"/><Relationship Id="rId58" Type="http://schemas.openxmlformats.org/officeDocument/2006/relationships/image" Target="../media/image61.svg"/><Relationship Id="rId79" Type="http://schemas.openxmlformats.org/officeDocument/2006/relationships/image" Target="../media/image82.png"/><Relationship Id="rId102" Type="http://schemas.openxmlformats.org/officeDocument/2006/relationships/image" Target="../media/image105.svg"/><Relationship Id="rId123" Type="http://schemas.openxmlformats.org/officeDocument/2006/relationships/image" Target="../media/image126.png"/><Relationship Id="rId144" Type="http://schemas.openxmlformats.org/officeDocument/2006/relationships/image" Target="../media/image147.svg"/><Relationship Id="rId90" Type="http://schemas.openxmlformats.org/officeDocument/2006/relationships/image" Target="../media/image93.svg"/><Relationship Id="rId165" Type="http://schemas.openxmlformats.org/officeDocument/2006/relationships/image" Target="../media/image168.png"/><Relationship Id="rId27" Type="http://schemas.openxmlformats.org/officeDocument/2006/relationships/image" Target="../media/image30.png"/><Relationship Id="rId48" Type="http://schemas.openxmlformats.org/officeDocument/2006/relationships/image" Target="../media/image51.svg"/><Relationship Id="rId69" Type="http://schemas.openxmlformats.org/officeDocument/2006/relationships/image" Target="../media/image72.png"/><Relationship Id="rId113" Type="http://schemas.openxmlformats.org/officeDocument/2006/relationships/image" Target="../media/image116.png"/><Relationship Id="rId134" Type="http://schemas.openxmlformats.org/officeDocument/2006/relationships/image" Target="../media/image137.svg"/><Relationship Id="rId80" Type="http://schemas.openxmlformats.org/officeDocument/2006/relationships/image" Target="../media/image83.svg"/><Relationship Id="rId155" Type="http://schemas.openxmlformats.org/officeDocument/2006/relationships/image" Target="../media/image158.png"/><Relationship Id="rId176" Type="http://schemas.openxmlformats.org/officeDocument/2006/relationships/image" Target="../media/image179.svg"/><Relationship Id="rId17" Type="http://schemas.openxmlformats.org/officeDocument/2006/relationships/image" Target="../media/image20.png"/><Relationship Id="rId38" Type="http://schemas.openxmlformats.org/officeDocument/2006/relationships/image" Target="../media/image41.svg"/><Relationship Id="rId59" Type="http://schemas.openxmlformats.org/officeDocument/2006/relationships/image" Target="../media/image62.png"/><Relationship Id="rId103" Type="http://schemas.openxmlformats.org/officeDocument/2006/relationships/image" Target="../media/image106.png"/><Relationship Id="rId124" Type="http://schemas.openxmlformats.org/officeDocument/2006/relationships/image" Target="../media/image127.svg"/><Relationship Id="rId70" Type="http://schemas.openxmlformats.org/officeDocument/2006/relationships/image" Target="../media/image73.svg"/><Relationship Id="rId91" Type="http://schemas.openxmlformats.org/officeDocument/2006/relationships/image" Target="../media/image94.png"/><Relationship Id="rId145" Type="http://schemas.openxmlformats.org/officeDocument/2006/relationships/image" Target="../media/image148.png"/><Relationship Id="rId166" Type="http://schemas.openxmlformats.org/officeDocument/2006/relationships/image" Target="../media/image169.svg"/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ésent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26631" y="2130428"/>
            <a:ext cx="6314936" cy="2037221"/>
          </a:xfrm>
          <a:prstGeom prst="rect">
            <a:avLst/>
          </a:prstGeom>
        </p:spPr>
        <p:txBody>
          <a:bodyPr lIns="90239" tIns="45103" rIns="90239" bIns="45103"/>
          <a:lstStyle>
            <a:lvl1pPr algn="l">
              <a:defRPr sz="6400" b="1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r>
              <a:rPr lang="fr-FR"/>
              <a:t>TITRE DU</a:t>
            </a:r>
            <a:br>
              <a:rPr lang="fr-FR"/>
            </a:br>
            <a:r>
              <a:rPr lang="fr-FR"/>
              <a:t>DOCUMENT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5473" y="6115217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74385" y="6006791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884807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19495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534" y="1452368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668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7821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534" y="20067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668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7821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1552067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ésent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26631" y="2130426"/>
            <a:ext cx="6314936" cy="2037221"/>
          </a:xfrm>
          <a:prstGeom prst="rect">
            <a:avLst/>
          </a:prstGeom>
        </p:spPr>
        <p:txBody>
          <a:bodyPr/>
          <a:lstStyle>
            <a:lvl1pPr algn="l">
              <a:defRPr sz="6400" b="1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r>
              <a:rPr lang="fr-FR"/>
              <a:t>TITRE DU</a:t>
            </a:r>
            <a:br>
              <a:rPr lang="fr-FR"/>
            </a:br>
            <a:r>
              <a:rPr lang="fr-FR"/>
              <a:t>DOCUMENT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5473" y="6115217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74384" y="6006791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1225337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37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50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41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4" y="1202268"/>
            <a:ext cx="7149075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201"/>
            <a:ext cx="8026400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245556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6" y="1157610"/>
            <a:ext cx="6087581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544"/>
            <a:ext cx="5501312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714684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/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51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23119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1202284"/>
            <a:ext cx="7149075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485"/>
            <a:ext cx="8026400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1547598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534" y="1452368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668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7821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534" y="20067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668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7821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36668776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ésent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26631" y="2130426"/>
            <a:ext cx="6314936" cy="2037221"/>
          </a:xfrm>
          <a:prstGeom prst="rect">
            <a:avLst/>
          </a:prstGeom>
        </p:spPr>
        <p:txBody>
          <a:bodyPr/>
          <a:lstStyle>
            <a:lvl1pPr algn="l">
              <a:defRPr sz="6400" b="1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r>
              <a:rPr lang="fr-FR"/>
              <a:t>TITRE DU</a:t>
            </a:r>
            <a:br>
              <a:rPr lang="fr-FR"/>
            </a:br>
            <a:r>
              <a:rPr lang="fr-FR"/>
              <a:t>DOCUMENT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5473" y="6115217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74384" y="6006791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468294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12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39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627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D311D-94AF-4610-9367-855FD805C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29CB256-063B-4733-A1DF-894327E25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A9C50B2-B9E0-435F-BC36-5E13C77DD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84B138-841E-4361-9EFA-F31880B88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448DA7-4FCC-4228-A4EB-7CD9BA54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999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50795-A14C-40ED-8F88-ADDCF462E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A9A6D4-97E1-416E-A310-1F719AB0B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3971C2-76A2-45AC-8A17-B692EAE0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29F01-3A04-4B2C-B64E-EB3B0AD5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4B69A6-E769-4ABC-BB0D-8040EDE5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52543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1D0598-A952-4224-8AFD-BB0D6810F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A660BA-33AF-4CFA-B5AC-0C585ABF3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A9E400-EE30-4A74-94DF-00D9A7F7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1D73166-8B7C-46D2-B511-A8D1B4E9E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E14216-C684-49EC-9CD3-5074C91A4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702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321780-F72D-468B-85FB-0CFA80A2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19D5E6-1289-416A-89C4-3E7F9D77E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588FA35-7C67-4E57-A038-F7C17CD79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0FADF3-E4F6-4EC3-A440-59A89B4ED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0EDA8D-4420-45A2-93D1-697A29DBE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C4DF05-E6A7-44B8-B001-6C96A56E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28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7" y="1157626"/>
            <a:ext cx="6087581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827"/>
            <a:ext cx="5501312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4914875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C19D1E-2B0E-4BE5-9F5A-841D64606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14D0AF-D68E-48E3-AE7B-EB9E095A0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FFEA95-0C0F-4E17-BC92-CF20076A6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2EF905-EDF5-4306-A7A4-DD78B6954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5F321A-8D8D-4709-B1E2-79B27108F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0E83D16-3179-4A73-B822-6999C416C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643BC2A-4D97-44D9-B5C8-73EF9909B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92AC5F2-41FC-40BE-809E-6855BF5A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225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5156E-075F-4C65-8DD9-1CAF765E1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A89A04C-FA8F-471D-BFD0-FDC04C61D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62BE6B-53F4-4DC3-9AE1-3A25CCB2F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E013B0B-F3C6-4530-9A83-DB53C8A4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81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CD78053-EF67-46BA-B7CF-2791D36B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E25EC47-281E-4C91-9855-BA8784D4A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125C66-C422-4C4F-8028-14FFD54D9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6593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4601E-1146-4E3B-A1C3-C5979A5C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AB1768-FE0E-4838-B999-292A62D27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C85FCF-B2E4-441A-B648-2F182454B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4848BE6-77D9-4682-8845-7E34F4189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A6CBFDA-A7BA-4560-B59B-5F335E3BF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4E4A14-3F80-4F9F-8CE0-35AB25E16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8740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91AA60-1EF6-4DD9-ABAF-0581726C1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115E681-E3A9-46A8-9AAF-5EF8E694D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C3562F-ADE0-4C20-B94B-D56061208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4C2A0A-DC9D-4A5E-9513-62D5B6B4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3572FF-9BC6-44A7-B233-5FF105D4C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BD1CA5-78A2-4C20-999B-C33F700F6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21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F0084-03D7-4484-B75B-7A344342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EA982E-51E0-4957-B7C7-9CFB86B21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E78721-0331-411A-BD2F-34B9A6C81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BF68BD-7281-4DFD-A85E-7AFF92FF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E4C2B6-B11F-4FE0-A219-629E4FC5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977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42E86B9-C17E-4FAE-A6A4-F663C58CB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7E85232-BAB9-4206-B390-B68E8B374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19DBD7-7D7F-43A6-BCB8-599385EFC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172A22-9413-4491-8B34-ED411DE6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A7CBBF0-0416-4546-B4DF-F0D3AF7AC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6819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1202284"/>
            <a:ext cx="7149075" cy="690033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498"/>
            <a:ext cx="8026400" cy="324061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1023424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7" y="1157626"/>
            <a:ext cx="6087581" cy="690033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841"/>
            <a:ext cx="5501312" cy="324061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81826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4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2122925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233" tIns="60096" rIns="120233" bIns="60096" rtlCol="0" anchor="ctr"/>
          <a:lstStyle/>
          <a:p>
            <a:pPr algn="ctr" defTabSz="601165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822" y="1452368"/>
            <a:ext cx="1900767" cy="523229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966" y="3647764"/>
            <a:ext cx="1900767" cy="523229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8118" y="3647764"/>
            <a:ext cx="1900767" cy="523229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822" y="2006704"/>
            <a:ext cx="1900767" cy="1213213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333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966" y="4191904"/>
            <a:ext cx="1900767" cy="1213213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333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8118" y="4191904"/>
            <a:ext cx="1900767" cy="1213213"/>
          </a:xfrm>
          <a:prstGeom prst="rect">
            <a:avLst/>
          </a:prstGeom>
        </p:spPr>
        <p:txBody>
          <a:bodyPr vert="horz" lIns="90189" tIns="45079" rIns="90189" bIns="45079"/>
          <a:lstStyle>
            <a:lvl1pPr marL="0" indent="0" algn="ctr">
              <a:buNone/>
              <a:defRPr sz="1333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35147524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0189" tIns="45079" rIns="90189" bIns="45079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371" y="1600205"/>
            <a:ext cx="10972800" cy="4525963"/>
          </a:xfrm>
        </p:spPr>
        <p:txBody>
          <a:bodyPr lIns="90189" tIns="45079" rIns="90189" bIns="45079">
            <a:normAutofit/>
          </a:bodyPr>
          <a:lstStyle>
            <a:lvl1pPr>
              <a:defRPr sz="3200">
                <a:latin typeface="Trebuchet MS" panose="020B0603020202020204" pitchFamily="34" charset="0"/>
              </a:defRPr>
            </a:lvl1pPr>
            <a:lvl2pPr>
              <a:defRPr sz="2667">
                <a:latin typeface="Trebuchet MS" panose="020B0603020202020204" pitchFamily="34" charset="0"/>
              </a:defRPr>
            </a:lvl2pPr>
            <a:lvl3pPr>
              <a:defRPr sz="2267">
                <a:latin typeface="Trebuchet MS" panose="020B0603020202020204" pitchFamily="34" charset="0"/>
              </a:defRPr>
            </a:lvl3pPr>
            <a:lvl4pPr>
              <a:defRPr sz="2133">
                <a:latin typeface="Trebuchet MS" panose="020B0603020202020204" pitchFamily="34" charset="0"/>
              </a:defRPr>
            </a:lvl4pPr>
            <a:lvl5pPr>
              <a:defRPr sz="2133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27381" y="6297622"/>
            <a:ext cx="2844800" cy="365127"/>
          </a:xfrm>
          <a:prstGeom prst="rect">
            <a:avLst/>
          </a:prstGeom>
        </p:spPr>
        <p:txBody>
          <a:bodyPr vert="horz" lIns="293548" tIns="146705" rIns="293548" bIns="146705" rtlCol="0" anchor="ctr"/>
          <a:lstStyle>
            <a:lvl1pPr algn="l">
              <a:defRPr sz="17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181630"/>
            <a:fld id="{4ADB3ABE-05F2-4F3E-A5F3-4CC02F4FBCAA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118163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752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286338" y="1058837"/>
            <a:ext cx="10223385" cy="1928589"/>
          </a:xfrm>
          <a:prstGeom prst="rect">
            <a:avLst/>
          </a:prstGeom>
          <a:noFill/>
        </p:spPr>
        <p:txBody>
          <a:bodyPr wrap="square" lIns="121655" tIns="60825" rIns="121655" bIns="60825" rtlCol="0">
            <a:spAutoFit/>
          </a:bodyPr>
          <a:lstStyle/>
          <a:p>
            <a:pPr defTabSz="608905"/>
            <a:r>
              <a:rPr lang="fr-FR" sz="5867">
                <a:solidFill>
                  <a:prstClr val="black"/>
                </a:solidFill>
              </a:rPr>
              <a:t>YOUR BACKGROUND IMAGE HERE </a:t>
            </a:r>
            <a:r>
              <a:rPr lang="fr-FR" sz="2667">
                <a:solidFill>
                  <a:prstClr val="black"/>
                </a:solidFill>
              </a:rPr>
              <a:t>(look in the slide master </a:t>
            </a:r>
            <a:r>
              <a:rPr lang="fr-FR" sz="2667" err="1">
                <a:solidFill>
                  <a:prstClr val="black"/>
                </a:solidFill>
              </a:rPr>
              <a:t>set-up</a:t>
            </a:r>
            <a:r>
              <a:rPr lang="fr-FR" sz="2667">
                <a:solidFill>
                  <a:prstClr val="black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3123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286333" y="1058836"/>
            <a:ext cx="10223385" cy="1927054"/>
          </a:xfrm>
          <a:prstGeom prst="rect">
            <a:avLst/>
          </a:prstGeom>
          <a:noFill/>
        </p:spPr>
        <p:txBody>
          <a:bodyPr wrap="square" lIns="120172" tIns="60065" rIns="120172" bIns="60065" rtlCol="0">
            <a:spAutoFit/>
          </a:bodyPr>
          <a:lstStyle/>
          <a:p>
            <a:pPr defTabSz="953745"/>
            <a:r>
              <a:rPr lang="fr-FR" sz="5867">
                <a:solidFill>
                  <a:srgbClr val="000000"/>
                </a:solidFill>
              </a:rPr>
              <a:t>YOUR BACKGROUND IMAGE HERE </a:t>
            </a:r>
            <a:r>
              <a:rPr lang="fr-FR" sz="2667">
                <a:solidFill>
                  <a:srgbClr val="000000"/>
                </a:solidFill>
              </a:rPr>
              <a:t>(look in the slide master </a:t>
            </a:r>
            <a:r>
              <a:rPr lang="fr-FR" sz="2667" err="1">
                <a:solidFill>
                  <a:srgbClr val="000000"/>
                </a:solidFill>
              </a:rPr>
              <a:t>set-up</a:t>
            </a:r>
            <a:r>
              <a:rPr lang="fr-FR" sz="2667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173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ésent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2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4" y="1202268"/>
            <a:ext cx="7149075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201"/>
            <a:ext cx="8026400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541091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6" y="1157610"/>
            <a:ext cx="6087581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544"/>
            <a:ext cx="5501312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1373876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/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7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21714422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5829084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fr-FR" sz="2400">
              <a:solidFill>
                <a:prstClr val="white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534" y="1452368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668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7821" y="3647764"/>
            <a:ext cx="1900767" cy="523229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534" y="20067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668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7821" y="4191902"/>
            <a:ext cx="1900767" cy="1213213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594552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ésenta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26631" y="2130426"/>
            <a:ext cx="6314936" cy="2037221"/>
          </a:xfrm>
          <a:prstGeom prst="rect">
            <a:avLst/>
          </a:prstGeom>
        </p:spPr>
        <p:txBody>
          <a:bodyPr/>
          <a:lstStyle>
            <a:lvl1pPr algn="l">
              <a:defRPr sz="6400" b="1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r>
              <a:rPr lang="fr-FR"/>
              <a:t>TITRE DU</a:t>
            </a:r>
            <a:br>
              <a:rPr lang="fr-FR"/>
            </a:br>
            <a:r>
              <a:rPr lang="fr-FR"/>
              <a:t>DOCUMENT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5473" y="6115217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74384" y="6006791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6103568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hasCustomPrompt="1"/>
          </p:nvPr>
        </p:nvSpPr>
        <p:spPr>
          <a:xfrm>
            <a:off x="271532" y="287852"/>
            <a:ext cx="9709597" cy="900000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0"/>
          </p:nvPr>
        </p:nvSpPr>
        <p:spPr>
          <a:xfrm>
            <a:off x="271531" y="1442479"/>
            <a:ext cx="9709151" cy="4795200"/>
          </a:xfrm>
          <a:prstGeom prst="rect">
            <a:avLst/>
          </a:prstGeom>
        </p:spPr>
        <p:txBody>
          <a:bodyPr lIns="68580" tIns="34290" rIns="68580" bIns="34290"/>
          <a:lstStyle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4390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1202285"/>
            <a:ext cx="7149075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486"/>
            <a:ext cx="8026400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16053799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7" y="1157628"/>
            <a:ext cx="6087581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827"/>
            <a:ext cx="5501312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1639953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97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</p:spTree>
    <p:extLst>
      <p:ext uri="{BB962C8B-B14F-4D97-AF65-F5344CB8AC3E}">
        <p14:creationId xmlns:p14="http://schemas.microsoft.com/office/powerpoint/2010/main" val="33491249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19" tIns="60137" rIns="120319" bIns="60137" rtlCol="0" anchor="ctr"/>
          <a:lstStyle/>
          <a:p>
            <a:pPr algn="ctr"/>
            <a:endParaRPr lang="fr-FR" sz="240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819" y="1452368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951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8106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819" y="20067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951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8106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3006994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64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19" tIns="60137" rIns="120319" bIns="60137" rtlCol="0" anchor="ctr"/>
          <a:lstStyle/>
          <a:p>
            <a:pPr algn="ctr"/>
            <a:endParaRPr lang="fr-FR" sz="240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499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818" y="1452368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950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8105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818" y="20067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950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8105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17803784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de garde bas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26631" y="2130428"/>
            <a:ext cx="6314936" cy="2037221"/>
          </a:xfrm>
          <a:prstGeom prst="rect">
            <a:avLst/>
          </a:prstGeom>
        </p:spPr>
        <p:txBody>
          <a:bodyPr lIns="90239" tIns="45103" rIns="90239" bIns="45103"/>
          <a:lstStyle>
            <a:lvl1pPr algn="l">
              <a:defRPr sz="6400" b="1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r>
              <a:rPr lang="fr-FR"/>
              <a:t>TITRE DU</a:t>
            </a:r>
            <a:br>
              <a:rPr lang="fr-FR"/>
            </a:br>
            <a:r>
              <a:rPr lang="fr-FR"/>
              <a:t>DOCUMENT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5473" y="6115217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74385" y="6006791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3A00F6E-89D6-2DDE-7D3C-5C47466580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93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1202285"/>
            <a:ext cx="7149075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486"/>
            <a:ext cx="8026400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6DFEA01-37B6-4153-3907-9A2B3AB7C5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74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texte + logo +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275167"/>
            <a:ext cx="10517812" cy="690033"/>
          </a:xfrm>
          <a:prstGeom prst="rect">
            <a:avLst/>
          </a:prstGeom>
        </p:spPr>
        <p:txBody>
          <a:bodyPr vert="horz" lIns="90239" tIns="45103" rIns="90239" bIns="45103" anchor="ctr"/>
          <a:lstStyle>
            <a:lvl1pPr marL="0" indent="0">
              <a:buNone/>
              <a:defRPr sz="28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836084" y="1246909"/>
            <a:ext cx="10517811" cy="4645891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2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23F93D9-BC2C-E0B6-59CD-AEBEEC77E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778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275167"/>
            <a:ext cx="10517812" cy="690033"/>
          </a:xfrm>
          <a:prstGeom prst="rect">
            <a:avLst/>
          </a:prstGeom>
        </p:spPr>
        <p:txBody>
          <a:bodyPr vert="horz" lIns="90239" tIns="45103" rIns="90239" bIns="45103" anchor="ctr"/>
          <a:lstStyle>
            <a:lvl1pPr marL="0" indent="0">
              <a:buNone/>
              <a:defRPr sz="28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76136-E01A-168B-2D66-9A4F45E2D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181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275167"/>
            <a:ext cx="10517812" cy="690033"/>
          </a:xfrm>
          <a:prstGeom prst="rect">
            <a:avLst/>
          </a:prstGeom>
        </p:spPr>
        <p:txBody>
          <a:bodyPr vert="horz" lIns="90239" tIns="45103" rIns="90239" bIns="45103" anchor="ctr"/>
          <a:lstStyle>
            <a:lvl1pPr marL="0" indent="0">
              <a:buNone/>
              <a:defRPr sz="28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</p:spTree>
    <p:extLst>
      <p:ext uri="{BB962C8B-B14F-4D97-AF65-F5344CB8AC3E}">
        <p14:creationId xmlns:p14="http://schemas.microsoft.com/office/powerpoint/2010/main" val="42619298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EF62C2-7CA8-70EA-DF65-24DD8C487C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009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63DB1D4-8BEB-CC07-323B-81D9A11EE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73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910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7" y="1157628"/>
            <a:ext cx="6087581" cy="69003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827"/>
            <a:ext cx="5501312" cy="324061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4066C4D-D09D-C154-95E3-15BFC089A7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159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322C2D8-00D4-C6B5-F019-8793F1AC18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92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8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EDA27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4" y="1202268"/>
            <a:ext cx="7149075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91267" y="2362201"/>
            <a:ext cx="8026400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35386655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6647331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0319" tIns="60137" rIns="120319" bIns="60137" rtlCol="0" anchor="ctr"/>
          <a:lstStyle/>
          <a:p>
            <a:pPr algn="ctr"/>
            <a:endParaRPr lang="fr-FR" sz="2400"/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sp>
        <p:nvSpPr>
          <p:cNvPr id="6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5" y="480501"/>
            <a:ext cx="3657600" cy="376767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084" y="914400"/>
            <a:ext cx="4995333" cy="5029200"/>
          </a:xfrm>
          <a:prstGeom prst="rect">
            <a:avLst/>
          </a:prstGeom>
        </p:spPr>
      </p:pic>
      <p:sp>
        <p:nvSpPr>
          <p:cNvPr id="11" name="Espace réservé du texte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04819" y="1452368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2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1129951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3648106" y="3647764"/>
            <a:ext cx="1900767" cy="523229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6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ICI SUR 2 LIGNES</a:t>
            </a:r>
          </a:p>
        </p:txBody>
      </p:sp>
      <p:sp>
        <p:nvSpPr>
          <p:cNvPr id="14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2404819" y="20067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16" hasCustomPrompt="1"/>
          </p:nvPr>
        </p:nvSpPr>
        <p:spPr>
          <a:xfrm>
            <a:off x="1129951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  <p:sp>
        <p:nvSpPr>
          <p:cNvPr id="16" name="Espace réservé du texte 10"/>
          <p:cNvSpPr>
            <a:spLocks noGrp="1"/>
          </p:cNvSpPr>
          <p:nvPr>
            <p:ph type="body" sz="quarter" idx="17" hasCustomPrompt="1"/>
          </p:nvPr>
        </p:nvSpPr>
        <p:spPr>
          <a:xfrm>
            <a:off x="3648106" y="4191904"/>
            <a:ext cx="1900767" cy="1213213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 algn="ctr">
              <a:buNone/>
              <a:defRPr sz="1467" b="0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Texte ici </a:t>
            </a:r>
          </a:p>
        </p:txBody>
      </p:sp>
    </p:spTree>
    <p:extLst>
      <p:ext uri="{BB962C8B-B14F-4D97-AF65-F5344CB8AC3E}">
        <p14:creationId xmlns:p14="http://schemas.microsoft.com/office/powerpoint/2010/main" val="1895808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017D4E-F796-3D90-241D-3DD752BAA087}"/>
              </a:ext>
            </a:extLst>
          </p:cNvPr>
          <p:cNvSpPr/>
          <p:nvPr userDrawn="1"/>
        </p:nvSpPr>
        <p:spPr>
          <a:xfrm>
            <a:off x="8745808" y="4223478"/>
            <a:ext cx="360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>
              <a:solidFill>
                <a:schemeClr val="bg1"/>
              </a:solidFill>
              <a:latin typeface="Raleway" pitchFamily="2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5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3" y="6194963"/>
            <a:ext cx="1608667" cy="298560"/>
          </a:xfrm>
          <a:prstGeom prst="rect">
            <a:avLst/>
          </a:prstGeom>
        </p:spPr>
        <p:txBody>
          <a:bodyPr vert="horz" lIns="90239" tIns="45103" rIns="90239" bIns="45103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Date du jour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7DF98CD6-A166-B394-7714-A46032B2D8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0430" y="445827"/>
            <a:ext cx="374400" cy="360000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AD3482B4-BDE5-3C97-BC05-6F96A105C4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44800" y="445827"/>
            <a:ext cx="360000" cy="360000"/>
          </a:xfrm>
          <a:prstGeom prst="rect">
            <a:avLst/>
          </a:prstGeom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DB0ABF1E-A731-B60E-22A9-C4852518B3F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64770" y="445827"/>
            <a:ext cx="546207" cy="36000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17CA51E5-CDAD-2A34-6FDA-E2820BB7B23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4545" y="1983141"/>
            <a:ext cx="360000" cy="360000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866E95E5-D834-18F5-D28E-013E1462F585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2119" y="445827"/>
            <a:ext cx="345957" cy="360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0F6542A9-DADA-B35B-A23B-A12F33A5A5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990337" y="445827"/>
            <a:ext cx="271812" cy="360000"/>
          </a:xfrm>
          <a:prstGeom prst="rect">
            <a:avLst/>
          </a:prstGeom>
        </p:spPr>
      </p:pic>
      <p:pic>
        <p:nvPicPr>
          <p:cNvPr id="17" name="Graphique 16">
            <a:extLst>
              <a:ext uri="{FF2B5EF4-FFF2-40B4-BE49-F238E27FC236}">
                <a16:creationId xmlns:a16="http://schemas.microsoft.com/office/drawing/2014/main" id="{18228746-818D-C15C-30E4-71C83488A8E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490767" y="445827"/>
            <a:ext cx="339600" cy="360000"/>
          </a:xfrm>
          <a:prstGeom prst="rect">
            <a:avLst/>
          </a:prstGeom>
        </p:spPr>
      </p:pic>
      <p:pic>
        <p:nvPicPr>
          <p:cNvPr id="19" name="Graphique 18">
            <a:extLst>
              <a:ext uri="{FF2B5EF4-FFF2-40B4-BE49-F238E27FC236}">
                <a16:creationId xmlns:a16="http://schemas.microsoft.com/office/drawing/2014/main" id="{D3F71321-84E4-D4E4-0378-D0BDF9CE449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27543" y="4223478"/>
            <a:ext cx="360000" cy="36000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C6513907-1C79-B69E-8BA7-AF4DFE8F1AF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013117" y="1205329"/>
            <a:ext cx="360000" cy="36000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1B2FDED8-E62A-8319-CF95-665F38089E35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016459" y="5684370"/>
            <a:ext cx="360000" cy="360000"/>
          </a:xfrm>
          <a:prstGeom prst="rect">
            <a:avLst/>
          </a:prstGeom>
        </p:spPr>
      </p:pic>
      <p:pic>
        <p:nvPicPr>
          <p:cNvPr id="25" name="Graphique 24">
            <a:extLst>
              <a:ext uri="{FF2B5EF4-FFF2-40B4-BE49-F238E27FC236}">
                <a16:creationId xmlns:a16="http://schemas.microsoft.com/office/drawing/2014/main" id="{6D4FC62F-E14C-630B-405C-9F8B85560D6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370947" y="445827"/>
            <a:ext cx="360000" cy="360000"/>
          </a:xfrm>
          <a:prstGeom prst="rect">
            <a:avLst/>
          </a:prstGeom>
        </p:spPr>
      </p:pic>
      <p:pic>
        <p:nvPicPr>
          <p:cNvPr id="27" name="Graphique 26">
            <a:extLst>
              <a:ext uri="{FF2B5EF4-FFF2-40B4-BE49-F238E27FC236}">
                <a16:creationId xmlns:a16="http://schemas.microsoft.com/office/drawing/2014/main" id="{A12B4CD2-A901-133C-85B8-CA26CA7A0FAB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784985" y="4223478"/>
            <a:ext cx="281647" cy="360000"/>
          </a:xfrm>
          <a:prstGeom prst="rect">
            <a:avLst/>
          </a:prstGeom>
        </p:spPr>
      </p:pic>
      <p:pic>
        <p:nvPicPr>
          <p:cNvPr id="29" name="Graphique 28">
            <a:extLst>
              <a:ext uri="{FF2B5EF4-FFF2-40B4-BE49-F238E27FC236}">
                <a16:creationId xmlns:a16="http://schemas.microsoft.com/office/drawing/2014/main" id="{76398740-4B91-6B8D-EB5B-6DCFE0A4D29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450827" y="445827"/>
            <a:ext cx="360000" cy="360000"/>
          </a:xfrm>
          <a:prstGeom prst="rect">
            <a:avLst/>
          </a:prstGeom>
        </p:spPr>
      </p:pic>
      <p:pic>
        <p:nvPicPr>
          <p:cNvPr id="31" name="Graphique 30">
            <a:extLst>
              <a:ext uri="{FF2B5EF4-FFF2-40B4-BE49-F238E27FC236}">
                <a16:creationId xmlns:a16="http://schemas.microsoft.com/office/drawing/2014/main" id="{62E7F9EC-FA9B-4879-8DFE-2D7D6A1B9634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191022" y="1205329"/>
            <a:ext cx="393633" cy="360000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2437E1D4-471F-4819-528E-8A842B85D71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690628" y="1205329"/>
            <a:ext cx="360000" cy="360000"/>
          </a:xfrm>
          <a:prstGeom prst="rect">
            <a:avLst/>
          </a:prstGeom>
        </p:spPr>
      </p:pic>
      <p:pic>
        <p:nvPicPr>
          <p:cNvPr id="35" name="Graphique 34">
            <a:extLst>
              <a:ext uri="{FF2B5EF4-FFF2-40B4-BE49-F238E27FC236}">
                <a16:creationId xmlns:a16="http://schemas.microsoft.com/office/drawing/2014/main" id="{F9048EC5-3260-A3B3-1956-C626C6540968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7622574" y="1205329"/>
            <a:ext cx="366269" cy="360000"/>
          </a:xfrm>
          <a:prstGeom prst="rect">
            <a:avLst/>
          </a:prstGeom>
        </p:spPr>
      </p:pic>
      <p:pic>
        <p:nvPicPr>
          <p:cNvPr id="37" name="Graphique 36">
            <a:extLst>
              <a:ext uri="{FF2B5EF4-FFF2-40B4-BE49-F238E27FC236}">
                <a16:creationId xmlns:a16="http://schemas.microsoft.com/office/drawing/2014/main" id="{6AA089A5-D819-3309-7686-D38B2C776291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259076" y="1205329"/>
            <a:ext cx="360000" cy="360000"/>
          </a:xfrm>
          <a:prstGeom prst="rect">
            <a:avLst/>
          </a:prstGeom>
        </p:spPr>
      </p:pic>
      <p:pic>
        <p:nvPicPr>
          <p:cNvPr id="39" name="Graphique 38">
            <a:extLst>
              <a:ext uri="{FF2B5EF4-FFF2-40B4-BE49-F238E27FC236}">
                <a16:creationId xmlns:a16="http://schemas.microsoft.com/office/drawing/2014/main" id="{9687D31E-71F4-E70F-5494-AFF7508674A1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459899" y="4223478"/>
            <a:ext cx="360000" cy="360000"/>
          </a:xfrm>
          <a:prstGeom prst="rect">
            <a:avLst/>
          </a:prstGeom>
        </p:spPr>
      </p:pic>
      <p:pic>
        <p:nvPicPr>
          <p:cNvPr id="41" name="Graphique 40">
            <a:extLst>
              <a:ext uri="{FF2B5EF4-FFF2-40B4-BE49-F238E27FC236}">
                <a16:creationId xmlns:a16="http://schemas.microsoft.com/office/drawing/2014/main" id="{748364FA-E442-C40C-CFB0-4F75418D86BD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0921313" y="1205329"/>
            <a:ext cx="371821" cy="360000"/>
          </a:xfrm>
          <a:prstGeom prst="rect">
            <a:avLst/>
          </a:prstGeom>
        </p:spPr>
      </p:pic>
      <p:pic>
        <p:nvPicPr>
          <p:cNvPr id="44" name="Graphique 43">
            <a:extLst>
              <a:ext uri="{FF2B5EF4-FFF2-40B4-BE49-F238E27FC236}">
                <a16:creationId xmlns:a16="http://schemas.microsoft.com/office/drawing/2014/main" id="{E1ECDCAA-370F-E6B9-F108-9F8D48392B65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3759166" y="4223478"/>
            <a:ext cx="360000" cy="360000"/>
          </a:xfrm>
          <a:prstGeom prst="rect">
            <a:avLst/>
          </a:prstGeom>
        </p:spPr>
      </p:pic>
      <p:pic>
        <p:nvPicPr>
          <p:cNvPr id="46" name="Graphique 45">
            <a:extLst>
              <a:ext uri="{FF2B5EF4-FFF2-40B4-BE49-F238E27FC236}">
                <a16:creationId xmlns:a16="http://schemas.microsoft.com/office/drawing/2014/main" id="{46968A06-0D99-3839-BE38-14BF1A59D871}"/>
              </a:ext>
            </a:extLst>
          </p:cNvPr>
          <p:cNvPicPr>
            <a:picLocks noChangeAspect="1"/>
          </p:cNvPicPr>
          <p:nvPr userDrawn="1"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9482855" y="445827"/>
            <a:ext cx="365640" cy="360000"/>
          </a:xfrm>
          <a:prstGeom prst="rect">
            <a:avLst/>
          </a:prstGeom>
        </p:spPr>
      </p:pic>
      <p:sp>
        <p:nvSpPr>
          <p:cNvPr id="12" name="Graphique 47">
            <a:extLst>
              <a:ext uri="{FF2B5EF4-FFF2-40B4-BE49-F238E27FC236}">
                <a16:creationId xmlns:a16="http://schemas.microsoft.com/office/drawing/2014/main" id="{399BE5D3-2407-2BA3-BD80-394C79263CDD}"/>
              </a:ext>
            </a:extLst>
          </p:cNvPr>
          <p:cNvSpPr/>
          <p:nvPr/>
        </p:nvSpPr>
        <p:spPr>
          <a:xfrm>
            <a:off x="8972202" y="488649"/>
            <a:ext cx="306526" cy="274354"/>
          </a:xfrm>
          <a:custGeom>
            <a:avLst/>
            <a:gdLst>
              <a:gd name="connsiteX0" fmla="*/ 213208 w 306526"/>
              <a:gd name="connsiteY0" fmla="*/ 0 h 274354"/>
              <a:gd name="connsiteX1" fmla="*/ 93319 w 306526"/>
              <a:gd name="connsiteY1" fmla="*/ 0 h 274354"/>
              <a:gd name="connsiteX2" fmla="*/ 64439 w 306526"/>
              <a:gd name="connsiteY2" fmla="*/ 16694 h 274354"/>
              <a:gd name="connsiteX3" fmla="*/ 4473 w 306526"/>
              <a:gd name="connsiteY3" fmla="*/ 120484 h 274354"/>
              <a:gd name="connsiteX4" fmla="*/ 4473 w 306526"/>
              <a:gd name="connsiteY4" fmla="*/ 153871 h 274354"/>
              <a:gd name="connsiteX5" fmla="*/ 64439 w 306526"/>
              <a:gd name="connsiteY5" fmla="*/ 257661 h 274354"/>
              <a:gd name="connsiteX6" fmla="*/ 93319 w 306526"/>
              <a:gd name="connsiteY6" fmla="*/ 274355 h 274354"/>
              <a:gd name="connsiteX7" fmla="*/ 213208 w 306526"/>
              <a:gd name="connsiteY7" fmla="*/ 274355 h 274354"/>
              <a:gd name="connsiteX8" fmla="*/ 242088 w 306526"/>
              <a:gd name="connsiteY8" fmla="*/ 257661 h 274354"/>
              <a:gd name="connsiteX9" fmla="*/ 302054 w 306526"/>
              <a:gd name="connsiteY9" fmla="*/ 153871 h 274354"/>
              <a:gd name="connsiteX10" fmla="*/ 302054 w 306526"/>
              <a:gd name="connsiteY10" fmla="*/ 120484 h 274354"/>
              <a:gd name="connsiteX11" fmla="*/ 242088 w 306526"/>
              <a:gd name="connsiteY11" fmla="*/ 16694 h 274354"/>
              <a:gd name="connsiteX12" fmla="*/ 213208 w 306526"/>
              <a:gd name="connsiteY12" fmla="*/ 0 h 27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06526" h="274354">
                <a:moveTo>
                  <a:pt x="213208" y="0"/>
                </a:moveTo>
                <a:lnTo>
                  <a:pt x="93319" y="0"/>
                </a:lnTo>
                <a:cubicBezTo>
                  <a:pt x="81403" y="12"/>
                  <a:pt x="70397" y="6374"/>
                  <a:pt x="64439" y="16694"/>
                </a:cubicBezTo>
                <a:lnTo>
                  <a:pt x="4473" y="120484"/>
                </a:lnTo>
                <a:cubicBezTo>
                  <a:pt x="-1491" y="130814"/>
                  <a:pt x="-1491" y="143541"/>
                  <a:pt x="4473" y="153871"/>
                </a:cubicBezTo>
                <a:lnTo>
                  <a:pt x="64439" y="257661"/>
                </a:lnTo>
                <a:cubicBezTo>
                  <a:pt x="70397" y="267981"/>
                  <a:pt x="81403" y="274343"/>
                  <a:pt x="93319" y="274355"/>
                </a:cubicBezTo>
                <a:lnTo>
                  <a:pt x="213208" y="274355"/>
                </a:lnTo>
                <a:cubicBezTo>
                  <a:pt x="225123" y="274343"/>
                  <a:pt x="236130" y="267981"/>
                  <a:pt x="242088" y="257661"/>
                </a:cubicBezTo>
                <a:lnTo>
                  <a:pt x="302054" y="153871"/>
                </a:lnTo>
                <a:cubicBezTo>
                  <a:pt x="308018" y="143541"/>
                  <a:pt x="308018" y="130814"/>
                  <a:pt x="302054" y="120484"/>
                </a:cubicBezTo>
                <a:lnTo>
                  <a:pt x="242088" y="16694"/>
                </a:lnTo>
                <a:cubicBezTo>
                  <a:pt x="236130" y="6374"/>
                  <a:pt x="225123" y="12"/>
                  <a:pt x="213208" y="0"/>
                </a:cubicBezTo>
                <a:close/>
              </a:path>
            </a:pathLst>
          </a:custGeom>
          <a:solidFill>
            <a:srgbClr val="FFDD08"/>
          </a:solidFill>
          <a:ln w="718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pic>
        <p:nvPicPr>
          <p:cNvPr id="50" name="Graphique 49">
            <a:extLst>
              <a:ext uri="{FF2B5EF4-FFF2-40B4-BE49-F238E27FC236}">
                <a16:creationId xmlns:a16="http://schemas.microsoft.com/office/drawing/2014/main" id="{22FAE6FE-5378-F3EB-4CE6-426F4B3DA536}"/>
              </a:ext>
            </a:extLst>
          </p:cNvPr>
          <p:cNvPicPr>
            <a:picLocks noChangeAspect="1"/>
          </p:cNvPicPr>
          <p:nvPr userDrawn="1"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502436" y="1205329"/>
            <a:ext cx="360000" cy="360000"/>
          </a:xfrm>
          <a:prstGeom prst="rect">
            <a:avLst/>
          </a:prstGeom>
        </p:spPr>
      </p:pic>
      <p:pic>
        <p:nvPicPr>
          <p:cNvPr id="52" name="Graphique 51">
            <a:extLst>
              <a:ext uri="{FF2B5EF4-FFF2-40B4-BE49-F238E27FC236}">
                <a16:creationId xmlns:a16="http://schemas.microsoft.com/office/drawing/2014/main" id="{7CAC81C3-F264-902B-151A-1BDCA3BEA320}"/>
              </a:ext>
            </a:extLst>
          </p:cNvPr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6214516" y="5684370"/>
            <a:ext cx="365294" cy="360000"/>
          </a:xfrm>
          <a:prstGeom prst="rect">
            <a:avLst/>
          </a:prstGeom>
        </p:spPr>
      </p:pic>
      <p:pic>
        <p:nvPicPr>
          <p:cNvPr id="66" name="Graphique 65">
            <a:extLst>
              <a:ext uri="{FF2B5EF4-FFF2-40B4-BE49-F238E27FC236}">
                <a16:creationId xmlns:a16="http://schemas.microsoft.com/office/drawing/2014/main" id="{96E2CACF-C0B0-9E0E-FB97-3420283B86B4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793103" y="1205329"/>
            <a:ext cx="360000" cy="360000"/>
          </a:xfrm>
          <a:prstGeom prst="rect">
            <a:avLst/>
          </a:prstGeom>
        </p:spPr>
      </p:pic>
      <p:pic>
        <p:nvPicPr>
          <p:cNvPr id="68" name="Graphique 67">
            <a:extLst>
              <a:ext uri="{FF2B5EF4-FFF2-40B4-BE49-F238E27FC236}">
                <a16:creationId xmlns:a16="http://schemas.microsoft.com/office/drawing/2014/main" id="{8F8D96E8-F12E-2FEE-A5C4-69F8F159B8C1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2729779" y="3460699"/>
            <a:ext cx="375211" cy="360000"/>
          </a:xfrm>
          <a:prstGeom prst="rect">
            <a:avLst/>
          </a:prstGeom>
        </p:spPr>
      </p:pic>
      <p:pic>
        <p:nvPicPr>
          <p:cNvPr id="70" name="Graphique 69">
            <a:extLst>
              <a:ext uri="{FF2B5EF4-FFF2-40B4-BE49-F238E27FC236}">
                <a16:creationId xmlns:a16="http://schemas.microsoft.com/office/drawing/2014/main" id="{4DBA33A3-A9C0-662F-5F8B-9252284BAEE1}"/>
              </a:ext>
            </a:extLst>
          </p:cNvPr>
          <p:cNvPicPr>
            <a:picLocks noChangeAspect="1"/>
          </p:cNvPicPr>
          <p:nvPr userDrawn="1"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8122560" y="1983141"/>
            <a:ext cx="523525" cy="360000"/>
          </a:xfrm>
          <a:prstGeom prst="rect">
            <a:avLst/>
          </a:prstGeom>
        </p:spPr>
      </p:pic>
      <p:pic>
        <p:nvPicPr>
          <p:cNvPr id="72" name="Graphique 71">
            <a:extLst>
              <a:ext uri="{FF2B5EF4-FFF2-40B4-BE49-F238E27FC236}">
                <a16:creationId xmlns:a16="http://schemas.microsoft.com/office/drawing/2014/main" id="{7EBACD62-FE30-5879-BECA-8E23A42A41B5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5138857" y="5684370"/>
            <a:ext cx="313260" cy="360000"/>
          </a:xfrm>
          <a:prstGeom prst="rect">
            <a:avLst/>
          </a:prstGeom>
        </p:spPr>
      </p:pic>
      <p:pic>
        <p:nvPicPr>
          <p:cNvPr id="74" name="Graphique 73">
            <a:extLst>
              <a:ext uri="{FF2B5EF4-FFF2-40B4-BE49-F238E27FC236}">
                <a16:creationId xmlns:a16="http://schemas.microsoft.com/office/drawing/2014/main" id="{E1D9FDD6-ABA2-910C-2E29-48A6EE06C9BF}"/>
              </a:ext>
            </a:extLst>
          </p:cNvPr>
          <p:cNvPicPr>
            <a:picLocks noChangeAspect="1"/>
          </p:cNvPicPr>
          <p:nvPr userDrawn="1"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2090460" y="445827"/>
            <a:ext cx="360000" cy="360000"/>
          </a:xfrm>
          <a:prstGeom prst="rect">
            <a:avLst/>
          </a:prstGeom>
        </p:spPr>
      </p:pic>
      <p:pic>
        <p:nvPicPr>
          <p:cNvPr id="76" name="Graphique 75">
            <a:extLst>
              <a:ext uri="{FF2B5EF4-FFF2-40B4-BE49-F238E27FC236}">
                <a16:creationId xmlns:a16="http://schemas.microsoft.com/office/drawing/2014/main" id="{3B8502C4-090F-74C5-3A0E-7CCE1ACB7FB3}"/>
              </a:ext>
            </a:extLst>
          </p:cNvPr>
          <p:cNvPicPr>
            <a:picLocks noChangeAspect="1"/>
          </p:cNvPicPr>
          <p:nvPr userDrawn="1"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268694" y="1983141"/>
            <a:ext cx="360000" cy="360000"/>
          </a:xfrm>
          <a:prstGeom prst="rect">
            <a:avLst/>
          </a:prstGeom>
        </p:spPr>
      </p:pic>
      <p:pic>
        <p:nvPicPr>
          <p:cNvPr id="78" name="Graphique 77">
            <a:extLst>
              <a:ext uri="{FF2B5EF4-FFF2-40B4-BE49-F238E27FC236}">
                <a16:creationId xmlns:a16="http://schemas.microsoft.com/office/drawing/2014/main" id="{F3FE8284-932A-E698-3DCF-7A642D94F259}"/>
              </a:ext>
            </a:extLst>
          </p:cNvPr>
          <p:cNvPicPr>
            <a:picLocks noChangeAspect="1"/>
          </p:cNvPicPr>
          <p:nvPr userDrawn="1"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160632" y="4223478"/>
            <a:ext cx="360000" cy="360000"/>
          </a:xfrm>
          <a:prstGeom prst="rect">
            <a:avLst/>
          </a:prstGeom>
        </p:spPr>
      </p:pic>
      <p:pic>
        <p:nvPicPr>
          <p:cNvPr id="80" name="Graphique 79">
            <a:extLst>
              <a:ext uri="{FF2B5EF4-FFF2-40B4-BE49-F238E27FC236}">
                <a16:creationId xmlns:a16="http://schemas.microsoft.com/office/drawing/2014/main" id="{68C04401-84B3-684D-90BD-22688EDBA5A8}"/>
              </a:ext>
            </a:extLst>
          </p:cNvPr>
          <p:cNvPicPr>
            <a:picLocks noChangeAspect="1"/>
          </p:cNvPicPr>
          <p:nvPr userDrawn="1"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8960233" y="1983141"/>
            <a:ext cx="320164" cy="360000"/>
          </a:xfrm>
          <a:prstGeom prst="rect">
            <a:avLst/>
          </a:prstGeom>
        </p:spPr>
      </p:pic>
      <p:pic>
        <p:nvPicPr>
          <p:cNvPr id="82" name="Graphique 81">
            <a:extLst>
              <a:ext uri="{FF2B5EF4-FFF2-40B4-BE49-F238E27FC236}">
                <a16:creationId xmlns:a16="http://schemas.microsoft.com/office/drawing/2014/main" id="{DE492F96-C4B2-0EB5-0ED5-8FB2A4ABFA70}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8094816" y="1205329"/>
            <a:ext cx="319064" cy="360000"/>
          </a:xfrm>
          <a:prstGeom prst="rect">
            <a:avLst/>
          </a:prstGeom>
        </p:spPr>
      </p:pic>
      <p:pic>
        <p:nvPicPr>
          <p:cNvPr id="84" name="Graphique 83">
            <a:extLst>
              <a:ext uri="{FF2B5EF4-FFF2-40B4-BE49-F238E27FC236}">
                <a16:creationId xmlns:a16="http://schemas.microsoft.com/office/drawing/2014/main" id="{203EE30E-1A3D-C940-4564-271B608B8037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9547144" y="1205329"/>
            <a:ext cx="360000" cy="360000"/>
          </a:xfrm>
          <a:prstGeom prst="rect">
            <a:avLst/>
          </a:prstGeom>
        </p:spPr>
      </p:pic>
      <p:pic>
        <p:nvPicPr>
          <p:cNvPr id="86" name="Graphique 85">
            <a:extLst>
              <a:ext uri="{FF2B5EF4-FFF2-40B4-BE49-F238E27FC236}">
                <a16:creationId xmlns:a16="http://schemas.microsoft.com/office/drawing/2014/main" id="{E3ABF6AE-0714-529E-483F-3A5403C1F136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5653316" y="5684370"/>
            <a:ext cx="360000" cy="360000"/>
          </a:xfrm>
          <a:prstGeom prst="rect">
            <a:avLst/>
          </a:prstGeom>
        </p:spPr>
      </p:pic>
      <p:pic>
        <p:nvPicPr>
          <p:cNvPr id="88" name="Graphique 87">
            <a:extLst>
              <a:ext uri="{FF2B5EF4-FFF2-40B4-BE49-F238E27FC236}">
                <a16:creationId xmlns:a16="http://schemas.microsoft.com/office/drawing/2014/main" id="{68E86614-ABDE-EDF1-A7C1-A65638F45784}"/>
              </a:ext>
            </a:extLst>
          </p:cNvPr>
          <p:cNvPicPr>
            <a:picLocks noChangeAspect="1"/>
          </p:cNvPicPr>
          <p:nvPr userDrawn="1"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4685983" y="4981210"/>
            <a:ext cx="598514" cy="360000"/>
          </a:xfrm>
          <a:prstGeom prst="rect">
            <a:avLst/>
          </a:prstGeom>
        </p:spPr>
      </p:pic>
      <p:pic>
        <p:nvPicPr>
          <p:cNvPr id="90" name="Graphique 89">
            <a:extLst>
              <a:ext uri="{FF2B5EF4-FFF2-40B4-BE49-F238E27FC236}">
                <a16:creationId xmlns:a16="http://schemas.microsoft.com/office/drawing/2014/main" id="{4CD9C120-190D-DDDC-F9A3-C56E24FD7A72}"/>
              </a:ext>
            </a:extLst>
          </p:cNvPr>
          <p:cNvPicPr>
            <a:picLocks noChangeAspect="1"/>
          </p:cNvPicPr>
          <p:nvPr userDrawn="1"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4890917" y="445827"/>
            <a:ext cx="360000" cy="360000"/>
          </a:xfrm>
          <a:prstGeom prst="rect">
            <a:avLst/>
          </a:prstGeom>
        </p:spPr>
      </p:pic>
      <p:pic>
        <p:nvPicPr>
          <p:cNvPr id="92" name="Graphique 91">
            <a:extLst>
              <a:ext uri="{FF2B5EF4-FFF2-40B4-BE49-F238E27FC236}">
                <a16:creationId xmlns:a16="http://schemas.microsoft.com/office/drawing/2014/main" id="{0D3B75A4-4199-A4D6-AC03-4CFEF1637639}"/>
              </a:ext>
            </a:extLst>
          </p:cNvPr>
          <p:cNvPicPr>
            <a:picLocks noChangeAspect="1"/>
          </p:cNvPicPr>
          <p:nvPr userDrawn="1"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8294457" y="4223478"/>
            <a:ext cx="246264" cy="360000"/>
          </a:xfrm>
          <a:prstGeom prst="rect">
            <a:avLst/>
          </a:prstGeom>
        </p:spPr>
      </p:pic>
      <p:pic>
        <p:nvPicPr>
          <p:cNvPr id="94" name="Graphique 93">
            <a:extLst>
              <a:ext uri="{FF2B5EF4-FFF2-40B4-BE49-F238E27FC236}">
                <a16:creationId xmlns:a16="http://schemas.microsoft.com/office/drawing/2014/main" id="{FDB3DBA3-3123-EE0C-8171-D057ECF976F6}"/>
              </a:ext>
            </a:extLst>
          </p:cNvPr>
          <p:cNvPicPr>
            <a:picLocks noChangeAspect="1"/>
          </p:cNvPicPr>
          <p:nvPr userDrawn="1"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6970797" y="445827"/>
            <a:ext cx="360000" cy="360000"/>
          </a:xfrm>
          <a:prstGeom prst="rect">
            <a:avLst/>
          </a:prstGeom>
        </p:spPr>
      </p:pic>
      <p:pic>
        <p:nvPicPr>
          <p:cNvPr id="96" name="Graphique 95">
            <a:extLst>
              <a:ext uri="{FF2B5EF4-FFF2-40B4-BE49-F238E27FC236}">
                <a16:creationId xmlns:a16="http://schemas.microsoft.com/office/drawing/2014/main" id="{9AB9766D-3CC0-C690-AE0E-29398287F67B}"/>
              </a:ext>
            </a:extLst>
          </p:cNvPr>
          <p:cNvPicPr>
            <a:picLocks noChangeAspect="1"/>
          </p:cNvPicPr>
          <p:nvPr userDrawn="1"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7156601" y="1205329"/>
            <a:ext cx="360000" cy="360000"/>
          </a:xfrm>
          <a:prstGeom prst="rect">
            <a:avLst/>
          </a:prstGeom>
        </p:spPr>
      </p:pic>
      <p:pic>
        <p:nvPicPr>
          <p:cNvPr id="98" name="Graphique 97">
            <a:extLst>
              <a:ext uri="{FF2B5EF4-FFF2-40B4-BE49-F238E27FC236}">
                <a16:creationId xmlns:a16="http://schemas.microsoft.com/office/drawing/2014/main" id="{5D0874CE-32B2-1F32-B69B-E04D0332EA69}"/>
              </a:ext>
            </a:extLst>
          </p:cNvPr>
          <p:cNvPicPr>
            <a:picLocks noChangeAspect="1"/>
          </p:cNvPicPr>
          <p:nvPr userDrawn="1"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3985225" y="4981210"/>
            <a:ext cx="567458" cy="360000"/>
          </a:xfrm>
          <a:prstGeom prst="rect">
            <a:avLst/>
          </a:prstGeom>
        </p:spPr>
      </p:pic>
      <p:pic>
        <p:nvPicPr>
          <p:cNvPr id="100" name="Graphique 99">
            <a:extLst>
              <a:ext uri="{FF2B5EF4-FFF2-40B4-BE49-F238E27FC236}">
                <a16:creationId xmlns:a16="http://schemas.microsoft.com/office/drawing/2014/main" id="{714D380A-6323-9BDA-C5C0-30183C6245FC}"/>
              </a:ext>
            </a:extLst>
          </p:cNvPr>
          <p:cNvPicPr>
            <a:picLocks noChangeAspect="1"/>
          </p:cNvPicPr>
          <p:nvPr userDrawn="1"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6784707" y="4981210"/>
            <a:ext cx="456264" cy="360000"/>
          </a:xfrm>
          <a:prstGeom prst="rect">
            <a:avLst/>
          </a:prstGeom>
        </p:spPr>
      </p:pic>
      <p:pic>
        <p:nvPicPr>
          <p:cNvPr id="102" name="Graphique 101">
            <a:extLst>
              <a:ext uri="{FF2B5EF4-FFF2-40B4-BE49-F238E27FC236}">
                <a16:creationId xmlns:a16="http://schemas.microsoft.com/office/drawing/2014/main" id="{EE73B127-1F76-85F5-463B-27B49CCDE687}"/>
              </a:ext>
            </a:extLst>
          </p:cNvPr>
          <p:cNvPicPr>
            <a:picLocks noChangeAspect="1"/>
          </p:cNvPicPr>
          <p:nvPr userDrawn="1"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2131689" y="5684370"/>
            <a:ext cx="367139" cy="360000"/>
          </a:xfrm>
          <a:prstGeom prst="rect">
            <a:avLst/>
          </a:prstGeom>
        </p:spPr>
      </p:pic>
      <p:pic>
        <p:nvPicPr>
          <p:cNvPr id="104" name="Graphique 103">
            <a:extLst>
              <a:ext uri="{FF2B5EF4-FFF2-40B4-BE49-F238E27FC236}">
                <a16:creationId xmlns:a16="http://schemas.microsoft.com/office/drawing/2014/main" id="{4B41A80E-37BC-70A8-52A6-F2004DFA6145}"/>
              </a:ext>
            </a:extLst>
          </p:cNvPr>
          <p:cNvPicPr>
            <a:picLocks noChangeAspect="1"/>
          </p:cNvPicPr>
          <p:nvPr userDrawn="1"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8519853" y="1205329"/>
            <a:ext cx="383119" cy="360000"/>
          </a:xfrm>
          <a:prstGeom prst="rect">
            <a:avLst/>
          </a:prstGeom>
        </p:spPr>
      </p:pic>
      <p:pic>
        <p:nvPicPr>
          <p:cNvPr id="106" name="Graphique 105">
            <a:extLst>
              <a:ext uri="{FF2B5EF4-FFF2-40B4-BE49-F238E27FC236}">
                <a16:creationId xmlns:a16="http://schemas.microsoft.com/office/drawing/2014/main" id="{D7C99C97-46DA-2D3B-97EF-7AEED8DFC896}"/>
              </a:ext>
            </a:extLst>
          </p:cNvPr>
          <p:cNvPicPr>
            <a:picLocks noChangeAspect="1"/>
          </p:cNvPicPr>
          <p:nvPr userDrawn="1"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9008945" y="1205329"/>
            <a:ext cx="432226" cy="360000"/>
          </a:xfrm>
          <a:prstGeom prst="rect">
            <a:avLst/>
          </a:prstGeom>
        </p:spPr>
      </p:pic>
      <p:pic>
        <p:nvPicPr>
          <p:cNvPr id="108" name="Graphique 107">
            <a:extLst>
              <a:ext uri="{FF2B5EF4-FFF2-40B4-BE49-F238E27FC236}">
                <a16:creationId xmlns:a16="http://schemas.microsoft.com/office/drawing/2014/main" id="{13784810-A081-0600-D4F5-1F506406EBC5}"/>
              </a:ext>
            </a:extLst>
          </p:cNvPr>
          <p:cNvPicPr>
            <a:picLocks noChangeAspect="1"/>
          </p:cNvPicPr>
          <p:nvPr userDrawn="1"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5725049" y="1205329"/>
            <a:ext cx="360000" cy="360000"/>
          </a:xfrm>
          <a:prstGeom prst="rect">
            <a:avLst/>
          </a:prstGeom>
        </p:spPr>
      </p:pic>
      <p:pic>
        <p:nvPicPr>
          <p:cNvPr id="110" name="Graphique 109">
            <a:extLst>
              <a:ext uri="{FF2B5EF4-FFF2-40B4-BE49-F238E27FC236}">
                <a16:creationId xmlns:a16="http://schemas.microsoft.com/office/drawing/2014/main" id="{7D4FAC6D-2BD4-B22F-96AE-B89F8A3EDFD5}"/>
              </a:ext>
            </a:extLst>
          </p:cNvPr>
          <p:cNvPicPr>
            <a:picLocks noChangeAspect="1"/>
          </p:cNvPicPr>
          <p:nvPr userDrawn="1"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4892988" y="4223478"/>
            <a:ext cx="360000" cy="360000"/>
          </a:xfrm>
          <a:prstGeom prst="rect">
            <a:avLst/>
          </a:prstGeom>
        </p:spPr>
      </p:pic>
      <p:pic>
        <p:nvPicPr>
          <p:cNvPr id="112" name="Graphique 111">
            <a:extLst>
              <a:ext uri="{FF2B5EF4-FFF2-40B4-BE49-F238E27FC236}">
                <a16:creationId xmlns:a16="http://schemas.microsoft.com/office/drawing/2014/main" id="{02C5C5A8-75D3-F90B-E71D-CADA0FDFFA6C}"/>
              </a:ext>
            </a:extLst>
          </p:cNvPr>
          <p:cNvPicPr>
            <a:picLocks noChangeAspect="1"/>
          </p:cNvPicPr>
          <p:nvPr userDrawn="1"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4326077" y="4223478"/>
            <a:ext cx="360000" cy="360000"/>
          </a:xfrm>
          <a:prstGeom prst="rect">
            <a:avLst/>
          </a:prstGeom>
        </p:spPr>
      </p:pic>
      <p:pic>
        <p:nvPicPr>
          <p:cNvPr id="114" name="Graphique 113">
            <a:extLst>
              <a:ext uri="{FF2B5EF4-FFF2-40B4-BE49-F238E27FC236}">
                <a16:creationId xmlns:a16="http://schemas.microsoft.com/office/drawing/2014/main" id="{0B15223D-A94A-1611-EE9B-B2A14D78C913}"/>
              </a:ext>
            </a:extLst>
          </p:cNvPr>
          <p:cNvPicPr>
            <a:picLocks noChangeAspect="1"/>
          </p:cNvPicPr>
          <p:nvPr userDrawn="1"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2036463" y="1205329"/>
            <a:ext cx="360000" cy="360000"/>
          </a:xfrm>
          <a:prstGeom prst="rect">
            <a:avLst/>
          </a:prstGeom>
        </p:spPr>
      </p:pic>
      <p:pic>
        <p:nvPicPr>
          <p:cNvPr id="116" name="Graphique 115">
            <a:extLst>
              <a:ext uri="{FF2B5EF4-FFF2-40B4-BE49-F238E27FC236}">
                <a16:creationId xmlns:a16="http://schemas.microsoft.com/office/drawing/2014/main" id="{E30809B5-8F11-60E7-128C-81859C6927DD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3900355" y="1205329"/>
            <a:ext cx="360000" cy="360000"/>
          </a:xfrm>
          <a:prstGeom prst="rect">
            <a:avLst/>
          </a:prstGeom>
        </p:spPr>
      </p:pic>
      <p:pic>
        <p:nvPicPr>
          <p:cNvPr id="118" name="Graphique 117">
            <a:extLst>
              <a:ext uri="{FF2B5EF4-FFF2-40B4-BE49-F238E27FC236}">
                <a16:creationId xmlns:a16="http://schemas.microsoft.com/office/drawing/2014/main" id="{E612D597-0EB3-788F-806F-E6A5407EE019}"/>
              </a:ext>
            </a:extLst>
          </p:cNvPr>
          <p:cNvPicPr>
            <a:picLocks noChangeAspect="1"/>
          </p:cNvPicPr>
          <p:nvPr userDrawn="1"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6593721" y="4223478"/>
            <a:ext cx="360000" cy="360000"/>
          </a:xfrm>
          <a:prstGeom prst="rect">
            <a:avLst/>
          </a:prstGeom>
        </p:spPr>
      </p:pic>
      <p:pic>
        <p:nvPicPr>
          <p:cNvPr id="120" name="Graphique 119">
            <a:extLst>
              <a:ext uri="{FF2B5EF4-FFF2-40B4-BE49-F238E27FC236}">
                <a16:creationId xmlns:a16="http://schemas.microsoft.com/office/drawing/2014/main" id="{104F4AC8-0912-37AA-D9D4-622F03BA83E7}"/>
              </a:ext>
            </a:extLst>
          </p:cNvPr>
          <p:cNvPicPr>
            <a:picLocks noChangeAspect="1"/>
          </p:cNvPicPr>
          <p:nvPr userDrawn="1"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4237189" y="2738982"/>
            <a:ext cx="569143" cy="360000"/>
          </a:xfrm>
          <a:prstGeom prst="rect">
            <a:avLst/>
          </a:prstGeom>
        </p:spPr>
      </p:pic>
      <p:pic>
        <p:nvPicPr>
          <p:cNvPr id="122" name="Graphique 121">
            <a:extLst>
              <a:ext uri="{FF2B5EF4-FFF2-40B4-BE49-F238E27FC236}">
                <a16:creationId xmlns:a16="http://schemas.microsoft.com/office/drawing/2014/main" id="{776719D9-F044-B191-C8F2-4BB8D6AA9C01}"/>
              </a:ext>
            </a:extLst>
          </p:cNvPr>
          <p:cNvPicPr>
            <a:picLocks noChangeAspect="1"/>
          </p:cNvPicPr>
          <p:nvPr userDrawn="1"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4447151" y="1983141"/>
            <a:ext cx="648000" cy="360000"/>
          </a:xfrm>
          <a:prstGeom prst="rect">
            <a:avLst/>
          </a:prstGeom>
        </p:spPr>
      </p:pic>
      <p:pic>
        <p:nvPicPr>
          <p:cNvPr id="124" name="Graphique 123">
            <a:extLst>
              <a:ext uri="{FF2B5EF4-FFF2-40B4-BE49-F238E27FC236}">
                <a16:creationId xmlns:a16="http://schemas.microsoft.com/office/drawing/2014/main" id="{105CCB15-E600-2440-185D-59F73C00001C}"/>
              </a:ext>
            </a:extLst>
          </p:cNvPr>
          <p:cNvPicPr>
            <a:picLocks noChangeAspect="1"/>
          </p:cNvPicPr>
          <p:nvPr userDrawn="1"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2894600" y="1983141"/>
            <a:ext cx="588439" cy="360000"/>
          </a:xfrm>
          <a:prstGeom prst="rect">
            <a:avLst/>
          </a:prstGeom>
        </p:spPr>
      </p:pic>
      <p:pic>
        <p:nvPicPr>
          <p:cNvPr id="126" name="Graphique 125">
            <a:extLst>
              <a:ext uri="{FF2B5EF4-FFF2-40B4-BE49-F238E27FC236}">
                <a16:creationId xmlns:a16="http://schemas.microsoft.com/office/drawing/2014/main" id="{F091C607-78F8-BFA2-FA89-AE71F8390640}"/>
              </a:ext>
            </a:extLst>
          </p:cNvPr>
          <p:cNvPicPr>
            <a:picLocks noChangeAspect="1"/>
          </p:cNvPicPr>
          <p:nvPr userDrawn="1"/>
        </p:nvPicPr>
        <p:blipFill>
          <a:blip r:embed="rId10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3564409" y="1983141"/>
            <a:ext cx="360000" cy="360000"/>
          </a:xfrm>
          <a:prstGeom prst="rect">
            <a:avLst/>
          </a:prstGeom>
        </p:spPr>
      </p:pic>
      <p:pic>
        <p:nvPicPr>
          <p:cNvPr id="128" name="Graphique 127">
            <a:extLst>
              <a:ext uri="{FF2B5EF4-FFF2-40B4-BE49-F238E27FC236}">
                <a16:creationId xmlns:a16="http://schemas.microsoft.com/office/drawing/2014/main" id="{BA13634C-59FF-15C6-60BD-95C7BB5B4FC3}"/>
              </a:ext>
            </a:extLst>
          </p:cNvPr>
          <p:cNvPicPr>
            <a:picLocks noChangeAspect="1"/>
          </p:cNvPicPr>
          <p:nvPr userDrawn="1"/>
        </p:nvPicPr>
        <p:blipFill>
          <a:blip r:embed="rId1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4005779" y="1983141"/>
            <a:ext cx="360000" cy="360000"/>
          </a:xfrm>
          <a:prstGeom prst="rect">
            <a:avLst/>
          </a:prstGeom>
        </p:spPr>
      </p:pic>
      <p:pic>
        <p:nvPicPr>
          <p:cNvPr id="130" name="Graphique 129">
            <a:extLst>
              <a:ext uri="{FF2B5EF4-FFF2-40B4-BE49-F238E27FC236}">
                <a16:creationId xmlns:a16="http://schemas.microsoft.com/office/drawing/2014/main" id="{9309ABE8-3634-7C13-DC4B-0873F81F0C2F}"/>
              </a:ext>
            </a:extLst>
          </p:cNvPr>
          <p:cNvPicPr>
            <a:picLocks noChangeAspect="1"/>
          </p:cNvPicPr>
          <p:nvPr userDrawn="1"/>
        </p:nvPicPr>
        <p:blipFill>
          <a:blip r:embed="rId1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4286826" y="3460699"/>
            <a:ext cx="488372" cy="360000"/>
          </a:xfrm>
          <a:prstGeom prst="rect">
            <a:avLst/>
          </a:prstGeom>
        </p:spPr>
      </p:pic>
      <p:pic>
        <p:nvPicPr>
          <p:cNvPr id="132" name="Graphique 131">
            <a:extLst>
              <a:ext uri="{FF2B5EF4-FFF2-40B4-BE49-F238E27FC236}">
                <a16:creationId xmlns:a16="http://schemas.microsoft.com/office/drawing/2014/main" id="{20002F44-6243-0F86-F232-0420D4A55651}"/>
              </a:ext>
            </a:extLst>
          </p:cNvPr>
          <p:cNvPicPr>
            <a:picLocks noChangeAspect="1"/>
          </p:cNvPicPr>
          <p:nvPr userDrawn="1"/>
        </p:nvPicPr>
        <p:blipFill>
          <a:blip r:embed="rId1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2187380" y="3460699"/>
            <a:ext cx="360000" cy="360000"/>
          </a:xfrm>
          <a:prstGeom prst="rect">
            <a:avLst/>
          </a:prstGeom>
        </p:spPr>
      </p:pic>
      <p:pic>
        <p:nvPicPr>
          <p:cNvPr id="134" name="Graphique 133">
            <a:extLst>
              <a:ext uri="{FF2B5EF4-FFF2-40B4-BE49-F238E27FC236}">
                <a16:creationId xmlns:a16="http://schemas.microsoft.com/office/drawing/2014/main" id="{9C3A5BB2-0CE7-E547-D631-69FA84326260}"/>
              </a:ext>
            </a:extLst>
          </p:cNvPr>
          <p:cNvPicPr>
            <a:picLocks noChangeAspect="1"/>
          </p:cNvPicPr>
          <p:nvPr userDrawn="1"/>
        </p:nvPicPr>
        <p:blipFill>
          <a:blip r:embed="rId1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2271087" y="2717088"/>
            <a:ext cx="416336" cy="360000"/>
          </a:xfrm>
          <a:prstGeom prst="rect">
            <a:avLst/>
          </a:prstGeom>
        </p:spPr>
      </p:pic>
      <p:pic>
        <p:nvPicPr>
          <p:cNvPr id="136" name="Graphique 135">
            <a:extLst>
              <a:ext uri="{FF2B5EF4-FFF2-40B4-BE49-F238E27FC236}">
                <a16:creationId xmlns:a16="http://schemas.microsoft.com/office/drawing/2014/main" id="{2A45E6A8-F1D2-1C65-BE7C-03E17BCCD81A}"/>
              </a:ext>
            </a:extLst>
          </p:cNvPr>
          <p:cNvPicPr>
            <a:picLocks noChangeAspect="1"/>
          </p:cNvPicPr>
          <p:nvPr userDrawn="1"/>
        </p:nvPicPr>
        <p:blipFill>
          <a:blip r:embed="rId1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4957596" y="3460699"/>
            <a:ext cx="496054" cy="360000"/>
          </a:xfrm>
          <a:prstGeom prst="rect">
            <a:avLst/>
          </a:prstGeom>
        </p:spPr>
      </p:pic>
      <p:pic>
        <p:nvPicPr>
          <p:cNvPr id="138" name="Graphique 137">
            <a:extLst>
              <a:ext uri="{FF2B5EF4-FFF2-40B4-BE49-F238E27FC236}">
                <a16:creationId xmlns:a16="http://schemas.microsoft.com/office/drawing/2014/main" id="{BCEBE49A-0C70-5B83-1286-9EA053D7D76A}"/>
              </a:ext>
            </a:extLst>
          </p:cNvPr>
          <p:cNvPicPr>
            <a:picLocks noChangeAspect="1"/>
          </p:cNvPicPr>
          <p:nvPr userDrawn="1"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3050390" y="4981210"/>
            <a:ext cx="341176" cy="360000"/>
          </a:xfrm>
          <a:prstGeom prst="rect">
            <a:avLst/>
          </a:prstGeom>
        </p:spPr>
      </p:pic>
      <p:pic>
        <p:nvPicPr>
          <p:cNvPr id="140" name="Graphique 139">
            <a:extLst>
              <a:ext uri="{FF2B5EF4-FFF2-40B4-BE49-F238E27FC236}">
                <a16:creationId xmlns:a16="http://schemas.microsoft.com/office/drawing/2014/main" id="{A8AB6EDD-45F2-6FFA-8C56-6F8F2AF40F65}"/>
              </a:ext>
            </a:extLst>
          </p:cNvPr>
          <p:cNvPicPr>
            <a:picLocks noChangeAspect="1"/>
          </p:cNvPicPr>
          <p:nvPr userDrawn="1"/>
        </p:nvPicPr>
        <p:blipFill>
          <a:blip r:embed="rId1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3524866" y="4981210"/>
            <a:ext cx="327059" cy="360000"/>
          </a:xfrm>
          <a:prstGeom prst="rect">
            <a:avLst/>
          </a:prstGeom>
        </p:spPr>
      </p:pic>
      <p:pic>
        <p:nvPicPr>
          <p:cNvPr id="142" name="Graphique 141">
            <a:extLst>
              <a:ext uri="{FF2B5EF4-FFF2-40B4-BE49-F238E27FC236}">
                <a16:creationId xmlns:a16="http://schemas.microsoft.com/office/drawing/2014/main" id="{DD7560B2-5947-0F90-0EE4-7EAA5E4E3F41}"/>
              </a:ext>
            </a:extLst>
          </p:cNvPr>
          <p:cNvPicPr>
            <a:picLocks noChangeAspect="1"/>
          </p:cNvPicPr>
          <p:nvPr userDrawn="1"/>
        </p:nvPicPr>
        <p:blipFill>
          <a:blip r:embed="rId12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6140992" y="4981210"/>
            <a:ext cx="510411" cy="360000"/>
          </a:xfrm>
          <a:prstGeom prst="rect">
            <a:avLst/>
          </a:prstGeom>
        </p:spPr>
      </p:pic>
      <p:pic>
        <p:nvPicPr>
          <p:cNvPr id="144" name="Graphique 143">
            <a:extLst>
              <a:ext uri="{FF2B5EF4-FFF2-40B4-BE49-F238E27FC236}">
                <a16:creationId xmlns:a16="http://schemas.microsoft.com/office/drawing/2014/main" id="{FB30A7EF-059F-14DC-DC89-E3603D4177F0}"/>
              </a:ext>
            </a:extLst>
          </p:cNvPr>
          <p:cNvPicPr>
            <a:picLocks noChangeAspect="1"/>
          </p:cNvPicPr>
          <p:nvPr userDrawn="1"/>
        </p:nvPicPr>
        <p:blipFill>
          <a:blip r:embed="rId12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5417797" y="4981210"/>
            <a:ext cx="589895" cy="360000"/>
          </a:xfrm>
          <a:prstGeom prst="rect">
            <a:avLst/>
          </a:prstGeom>
        </p:spPr>
      </p:pic>
      <p:pic>
        <p:nvPicPr>
          <p:cNvPr id="146" name="Graphique 145">
            <a:extLst>
              <a:ext uri="{FF2B5EF4-FFF2-40B4-BE49-F238E27FC236}">
                <a16:creationId xmlns:a16="http://schemas.microsoft.com/office/drawing/2014/main" id="{8536BCE9-ADD5-CA84-CF8E-72ECEE894A0A}"/>
              </a:ext>
            </a:extLst>
          </p:cNvPr>
          <p:cNvPicPr>
            <a:picLocks noChangeAspect="1"/>
          </p:cNvPicPr>
          <p:nvPr userDrawn="1"/>
        </p:nvPicPr>
        <p:blipFill>
          <a:blip r:embed="rId12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2700027" y="5684370"/>
            <a:ext cx="554034" cy="360000"/>
          </a:xfrm>
          <a:prstGeom prst="rect">
            <a:avLst/>
          </a:prstGeom>
        </p:spPr>
      </p:pic>
      <p:pic>
        <p:nvPicPr>
          <p:cNvPr id="148" name="Graphique 147">
            <a:extLst>
              <a:ext uri="{FF2B5EF4-FFF2-40B4-BE49-F238E27FC236}">
                <a16:creationId xmlns:a16="http://schemas.microsoft.com/office/drawing/2014/main" id="{4BDE759E-0730-688F-1B12-89D08FEDA6F7}"/>
              </a:ext>
            </a:extLst>
          </p:cNvPr>
          <p:cNvPicPr>
            <a:picLocks noChangeAspect="1"/>
          </p:cNvPicPr>
          <p:nvPr userDrawn="1"/>
        </p:nvPicPr>
        <p:blipFill>
          <a:blip r:embed="rId13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2704312" y="4223478"/>
            <a:ext cx="360000" cy="360000"/>
          </a:xfrm>
          <a:prstGeom prst="rect">
            <a:avLst/>
          </a:prstGeom>
        </p:spPr>
      </p:pic>
      <p:pic>
        <p:nvPicPr>
          <p:cNvPr id="150" name="Graphique 149">
            <a:extLst>
              <a:ext uri="{FF2B5EF4-FFF2-40B4-BE49-F238E27FC236}">
                <a16:creationId xmlns:a16="http://schemas.microsoft.com/office/drawing/2014/main" id="{385BCF3F-076E-3F41-F309-D136EE38D7C1}"/>
              </a:ext>
            </a:extLst>
          </p:cNvPr>
          <p:cNvPicPr>
            <a:picLocks noChangeAspect="1"/>
          </p:cNvPicPr>
          <p:nvPr userDrawn="1"/>
        </p:nvPicPr>
        <p:blipFill>
          <a:blip r:embed="rId13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3455260" y="5684370"/>
            <a:ext cx="360000" cy="360000"/>
          </a:xfrm>
          <a:prstGeom prst="rect">
            <a:avLst/>
          </a:prstGeom>
        </p:spPr>
      </p:pic>
      <p:pic>
        <p:nvPicPr>
          <p:cNvPr id="152" name="Graphique 151">
            <a:extLst>
              <a:ext uri="{FF2B5EF4-FFF2-40B4-BE49-F238E27FC236}">
                <a16:creationId xmlns:a16="http://schemas.microsoft.com/office/drawing/2014/main" id="{578AED25-4F44-E114-E18D-C272ACA488BA}"/>
              </a:ext>
            </a:extLst>
          </p:cNvPr>
          <p:cNvPicPr>
            <a:picLocks noChangeAspect="1"/>
          </p:cNvPicPr>
          <p:nvPr userDrawn="1"/>
        </p:nvPicPr>
        <p:blipFill>
          <a:blip r:embed="rId13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3287389" y="3460699"/>
            <a:ext cx="274639" cy="360000"/>
          </a:xfrm>
          <a:prstGeom prst="rect">
            <a:avLst/>
          </a:prstGeom>
        </p:spPr>
      </p:pic>
      <p:pic>
        <p:nvPicPr>
          <p:cNvPr id="154" name="Graphique 153">
            <a:extLst>
              <a:ext uri="{FF2B5EF4-FFF2-40B4-BE49-F238E27FC236}">
                <a16:creationId xmlns:a16="http://schemas.microsoft.com/office/drawing/2014/main" id="{19799068-79FB-6325-9865-681F61D9A500}"/>
              </a:ext>
            </a:extLst>
          </p:cNvPr>
          <p:cNvPicPr>
            <a:picLocks noChangeAspect="1"/>
          </p:cNvPicPr>
          <p:nvPr userDrawn="1"/>
        </p:nvPicPr>
        <p:blipFill>
          <a:blip r:embed="rId13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4366328" y="1205329"/>
            <a:ext cx="320802" cy="360000"/>
          </a:xfrm>
          <a:prstGeom prst="rect">
            <a:avLst/>
          </a:prstGeom>
        </p:spPr>
      </p:pic>
      <p:pic>
        <p:nvPicPr>
          <p:cNvPr id="156" name="Graphique 155">
            <a:extLst>
              <a:ext uri="{FF2B5EF4-FFF2-40B4-BE49-F238E27FC236}">
                <a16:creationId xmlns:a16="http://schemas.microsoft.com/office/drawing/2014/main" id="{37B39FE8-5833-DDAA-1869-38185849F058}"/>
              </a:ext>
            </a:extLst>
          </p:cNvPr>
          <p:cNvPicPr>
            <a:picLocks noChangeAspect="1"/>
          </p:cNvPicPr>
          <p:nvPr userDrawn="1"/>
        </p:nvPicPr>
        <p:blipFill>
          <a:blip r:embed="rId13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2888081" y="2717088"/>
            <a:ext cx="360000" cy="360000"/>
          </a:xfrm>
          <a:prstGeom prst="rect">
            <a:avLst/>
          </a:prstGeom>
        </p:spPr>
      </p:pic>
      <p:pic>
        <p:nvPicPr>
          <p:cNvPr id="158" name="Graphique 157">
            <a:extLst>
              <a:ext uri="{FF2B5EF4-FFF2-40B4-BE49-F238E27FC236}">
                <a16:creationId xmlns:a16="http://schemas.microsoft.com/office/drawing/2014/main" id="{8716A4A2-CF3E-CE3A-A9B4-3C7A5C871AD2}"/>
              </a:ext>
            </a:extLst>
          </p:cNvPr>
          <p:cNvPicPr>
            <a:picLocks noChangeAspect="1"/>
          </p:cNvPicPr>
          <p:nvPr userDrawn="1"/>
        </p:nvPicPr>
        <p:blipFill>
          <a:blip r:embed="rId14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5075323" y="2732788"/>
            <a:ext cx="428571" cy="360000"/>
          </a:xfrm>
          <a:prstGeom prst="rect">
            <a:avLst/>
          </a:prstGeom>
        </p:spPr>
      </p:pic>
      <p:pic>
        <p:nvPicPr>
          <p:cNvPr id="160" name="Graphique 159">
            <a:extLst>
              <a:ext uri="{FF2B5EF4-FFF2-40B4-BE49-F238E27FC236}">
                <a16:creationId xmlns:a16="http://schemas.microsoft.com/office/drawing/2014/main" id="{A2965F67-0053-C2A8-5EBC-872553586526}"/>
              </a:ext>
            </a:extLst>
          </p:cNvPr>
          <p:cNvPicPr>
            <a:picLocks noChangeAspect="1"/>
          </p:cNvPicPr>
          <p:nvPr userDrawn="1"/>
        </p:nvPicPr>
        <p:blipFill>
          <a:blip r:embed="rId14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2063790" y="4981210"/>
            <a:ext cx="360000" cy="360000"/>
          </a:xfrm>
          <a:prstGeom prst="rect">
            <a:avLst/>
          </a:prstGeom>
        </p:spPr>
      </p:pic>
      <p:pic>
        <p:nvPicPr>
          <p:cNvPr id="162" name="Graphique 161">
            <a:extLst>
              <a:ext uri="{FF2B5EF4-FFF2-40B4-BE49-F238E27FC236}">
                <a16:creationId xmlns:a16="http://schemas.microsoft.com/office/drawing/2014/main" id="{CD184952-B018-F552-3C43-6B7B8C0318C7}"/>
              </a:ext>
            </a:extLst>
          </p:cNvPr>
          <p:cNvPicPr>
            <a:picLocks noChangeAspect="1"/>
          </p:cNvPicPr>
          <p:nvPr userDrawn="1"/>
        </p:nvPicPr>
        <p:blipFill>
          <a:blip r:embed="rId14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2968409" y="1205329"/>
            <a:ext cx="360000" cy="360000"/>
          </a:xfrm>
          <a:prstGeom prst="rect">
            <a:avLst/>
          </a:prstGeom>
        </p:spPr>
      </p:pic>
      <p:pic>
        <p:nvPicPr>
          <p:cNvPr id="164" name="Graphique 163">
            <a:extLst>
              <a:ext uri="{FF2B5EF4-FFF2-40B4-BE49-F238E27FC236}">
                <a16:creationId xmlns:a16="http://schemas.microsoft.com/office/drawing/2014/main" id="{AA492F38-59FC-059C-4ECE-145C1020E6E7}"/>
              </a:ext>
            </a:extLst>
          </p:cNvPr>
          <p:cNvPicPr>
            <a:picLocks noChangeAspect="1"/>
          </p:cNvPicPr>
          <p:nvPr userDrawn="1"/>
        </p:nvPicPr>
        <p:blipFill>
          <a:blip r:embed="rId14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3271223" y="4223478"/>
            <a:ext cx="281032" cy="360000"/>
          </a:xfrm>
          <a:prstGeom prst="rect">
            <a:avLst/>
          </a:prstGeom>
        </p:spPr>
      </p:pic>
      <p:pic>
        <p:nvPicPr>
          <p:cNvPr id="166" name="Graphique 165">
            <a:extLst>
              <a:ext uri="{FF2B5EF4-FFF2-40B4-BE49-F238E27FC236}">
                <a16:creationId xmlns:a16="http://schemas.microsoft.com/office/drawing/2014/main" id="{84C8A067-A30C-BA35-ACD7-FE9908A40889}"/>
              </a:ext>
            </a:extLst>
          </p:cNvPr>
          <p:cNvPicPr>
            <a:picLocks noChangeAspect="1"/>
          </p:cNvPicPr>
          <p:nvPr userDrawn="1"/>
        </p:nvPicPr>
        <p:blipFill>
          <a:blip r:embed="rId14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0"/>
              </a:ext>
            </a:extLst>
          </a:blip>
          <a:stretch>
            <a:fillRect/>
          </a:stretch>
        </p:blipFill>
        <p:spPr>
          <a:xfrm>
            <a:off x="5930857" y="445827"/>
            <a:ext cx="360000" cy="360000"/>
          </a:xfrm>
          <a:prstGeom prst="rect">
            <a:avLst/>
          </a:prstGeom>
        </p:spPr>
      </p:pic>
      <p:pic>
        <p:nvPicPr>
          <p:cNvPr id="168" name="Graphique 167">
            <a:extLst>
              <a:ext uri="{FF2B5EF4-FFF2-40B4-BE49-F238E27FC236}">
                <a16:creationId xmlns:a16="http://schemas.microsoft.com/office/drawing/2014/main" id="{45E98C7D-EBEA-8CB7-9249-F07876FCFF0B}"/>
              </a:ext>
            </a:extLst>
          </p:cNvPr>
          <p:cNvPicPr>
            <a:picLocks noChangeAspect="1"/>
          </p:cNvPicPr>
          <p:nvPr userDrawn="1"/>
        </p:nvPicPr>
        <p:blipFill>
          <a:blip r:embed="rId15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2"/>
              </a:ext>
            </a:extLst>
          </a:blip>
          <a:stretch>
            <a:fillRect/>
          </a:stretch>
        </p:blipFill>
        <p:spPr>
          <a:xfrm>
            <a:off x="6026810" y="4223478"/>
            <a:ext cx="360000" cy="360000"/>
          </a:xfrm>
          <a:prstGeom prst="rect">
            <a:avLst/>
          </a:prstGeom>
        </p:spPr>
      </p:pic>
      <p:pic>
        <p:nvPicPr>
          <p:cNvPr id="170" name="Graphique 169">
            <a:extLst>
              <a:ext uri="{FF2B5EF4-FFF2-40B4-BE49-F238E27FC236}">
                <a16:creationId xmlns:a16="http://schemas.microsoft.com/office/drawing/2014/main" id="{0BBFD4C0-0153-2B1F-FAD6-5EE4556A52BA}"/>
              </a:ext>
            </a:extLst>
          </p:cNvPr>
          <p:cNvPicPr>
            <a:picLocks noChangeAspect="1"/>
          </p:cNvPicPr>
          <p:nvPr userDrawn="1"/>
        </p:nvPicPr>
        <p:blipFill>
          <a:blip r:embed="rId15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2011860" y="1983141"/>
            <a:ext cx="360000" cy="360000"/>
          </a:xfrm>
          <a:prstGeom prst="rect">
            <a:avLst/>
          </a:prstGeom>
        </p:spPr>
      </p:pic>
      <p:pic>
        <p:nvPicPr>
          <p:cNvPr id="172" name="Graphique 171">
            <a:extLst>
              <a:ext uri="{FF2B5EF4-FFF2-40B4-BE49-F238E27FC236}">
                <a16:creationId xmlns:a16="http://schemas.microsoft.com/office/drawing/2014/main" id="{34B8B4A0-4260-2F89-F0B0-998883DA805B}"/>
              </a:ext>
            </a:extLst>
          </p:cNvPr>
          <p:cNvPicPr>
            <a:picLocks noChangeAspect="1"/>
          </p:cNvPicPr>
          <p:nvPr userDrawn="1"/>
        </p:nvPicPr>
        <p:blipFill>
          <a:blip r:embed="rId15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6"/>
              </a:ext>
            </a:extLst>
          </a:blip>
          <a:stretch>
            <a:fillRect/>
          </a:stretch>
        </p:blipFill>
        <p:spPr>
          <a:xfrm>
            <a:off x="2453230" y="1983141"/>
            <a:ext cx="360000" cy="360000"/>
          </a:xfrm>
          <a:prstGeom prst="rect">
            <a:avLst/>
          </a:prstGeom>
        </p:spPr>
      </p:pic>
      <p:pic>
        <p:nvPicPr>
          <p:cNvPr id="176" name="Graphique 175">
            <a:extLst>
              <a:ext uri="{FF2B5EF4-FFF2-40B4-BE49-F238E27FC236}">
                <a16:creationId xmlns:a16="http://schemas.microsoft.com/office/drawing/2014/main" id="{BAB5BE2E-DD33-5519-8FCF-E5507EAB8842}"/>
              </a:ext>
            </a:extLst>
          </p:cNvPr>
          <p:cNvPicPr>
            <a:picLocks noChangeAspect="1"/>
          </p:cNvPicPr>
          <p:nvPr userDrawn="1"/>
        </p:nvPicPr>
        <p:blipFill>
          <a:blip r:embed="rId15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8"/>
              </a:ext>
            </a:extLst>
          </a:blip>
          <a:stretch>
            <a:fillRect/>
          </a:stretch>
        </p:blipFill>
        <p:spPr>
          <a:xfrm>
            <a:off x="3744427" y="3460699"/>
            <a:ext cx="360000" cy="360000"/>
          </a:xfrm>
          <a:prstGeom prst="rect">
            <a:avLst/>
          </a:prstGeom>
        </p:spPr>
      </p:pic>
      <p:pic>
        <p:nvPicPr>
          <p:cNvPr id="178" name="Graphique 177">
            <a:extLst>
              <a:ext uri="{FF2B5EF4-FFF2-40B4-BE49-F238E27FC236}">
                <a16:creationId xmlns:a16="http://schemas.microsoft.com/office/drawing/2014/main" id="{ABADD5DD-6B2D-A6F6-5B81-6F7D319C4471}"/>
              </a:ext>
            </a:extLst>
          </p:cNvPr>
          <p:cNvPicPr>
            <a:picLocks noChangeAspect="1"/>
          </p:cNvPicPr>
          <p:nvPr userDrawn="1"/>
        </p:nvPicPr>
        <p:blipFill>
          <a:blip r:embed="rId15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10463539" y="445827"/>
            <a:ext cx="291064" cy="360000"/>
          </a:xfrm>
          <a:prstGeom prst="rect">
            <a:avLst/>
          </a:prstGeom>
        </p:spPr>
      </p:pic>
      <p:pic>
        <p:nvPicPr>
          <p:cNvPr id="180" name="Graphique 179">
            <a:extLst>
              <a:ext uri="{FF2B5EF4-FFF2-40B4-BE49-F238E27FC236}">
                <a16:creationId xmlns:a16="http://schemas.microsoft.com/office/drawing/2014/main" id="{883722E3-253F-E50F-31A0-CF3322604E78}"/>
              </a:ext>
            </a:extLst>
          </p:cNvPr>
          <p:cNvPicPr>
            <a:picLocks noChangeAspect="1"/>
          </p:cNvPicPr>
          <p:nvPr userDrawn="1"/>
        </p:nvPicPr>
        <p:blipFill>
          <a:blip r:embed="rId16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2"/>
              </a:ext>
            </a:extLst>
          </a:blip>
          <a:stretch>
            <a:fillRect/>
          </a:stretch>
        </p:blipFill>
        <p:spPr>
          <a:xfrm>
            <a:off x="10914572" y="445827"/>
            <a:ext cx="333559" cy="360000"/>
          </a:xfrm>
          <a:prstGeom prst="rect">
            <a:avLst/>
          </a:prstGeom>
        </p:spPr>
      </p:pic>
      <p:pic>
        <p:nvPicPr>
          <p:cNvPr id="182" name="Graphique 181">
            <a:extLst>
              <a:ext uri="{FF2B5EF4-FFF2-40B4-BE49-F238E27FC236}">
                <a16:creationId xmlns:a16="http://schemas.microsoft.com/office/drawing/2014/main" id="{97E2D914-45DB-4DDB-58A9-CCA9F3A3CCE9}"/>
              </a:ext>
            </a:extLst>
          </p:cNvPr>
          <p:cNvPicPr>
            <a:picLocks noChangeAspect="1"/>
          </p:cNvPicPr>
          <p:nvPr userDrawn="1"/>
        </p:nvPicPr>
        <p:blipFill>
          <a:blip r:embed="rId16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4"/>
              </a:ext>
            </a:extLst>
          </a:blip>
          <a:stretch>
            <a:fillRect/>
          </a:stretch>
        </p:blipFill>
        <p:spPr>
          <a:xfrm>
            <a:off x="10008465" y="445827"/>
            <a:ext cx="295104" cy="360000"/>
          </a:xfrm>
          <a:prstGeom prst="rect">
            <a:avLst/>
          </a:prstGeom>
        </p:spPr>
      </p:pic>
      <p:pic>
        <p:nvPicPr>
          <p:cNvPr id="190" name="Graphique 189">
            <a:extLst>
              <a:ext uri="{FF2B5EF4-FFF2-40B4-BE49-F238E27FC236}">
                <a16:creationId xmlns:a16="http://schemas.microsoft.com/office/drawing/2014/main" id="{F0F270E8-4CF9-F1CB-DFC1-0E8F13B1CC2B}"/>
              </a:ext>
            </a:extLst>
          </p:cNvPr>
          <p:cNvPicPr>
            <a:picLocks noChangeAspect="1"/>
          </p:cNvPicPr>
          <p:nvPr userDrawn="1"/>
        </p:nvPicPr>
        <p:blipFill>
          <a:blip r:embed="rId16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6"/>
              </a:ext>
            </a:extLst>
          </a:blip>
          <a:stretch>
            <a:fillRect/>
          </a:stretch>
        </p:blipFill>
        <p:spPr>
          <a:xfrm>
            <a:off x="2137401" y="4223478"/>
            <a:ext cx="360000" cy="360000"/>
          </a:xfrm>
          <a:prstGeom prst="rect">
            <a:avLst/>
          </a:prstGeom>
        </p:spPr>
      </p:pic>
      <p:pic>
        <p:nvPicPr>
          <p:cNvPr id="192" name="Graphique 191">
            <a:extLst>
              <a:ext uri="{FF2B5EF4-FFF2-40B4-BE49-F238E27FC236}">
                <a16:creationId xmlns:a16="http://schemas.microsoft.com/office/drawing/2014/main" id="{32CF4898-2CE2-168F-F909-BFD7513951D8}"/>
              </a:ext>
            </a:extLst>
          </p:cNvPr>
          <p:cNvPicPr>
            <a:picLocks noChangeAspect="1"/>
          </p:cNvPicPr>
          <p:nvPr userDrawn="1"/>
        </p:nvPicPr>
        <p:blipFill>
          <a:blip r:embed="rId16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8"/>
              </a:ext>
            </a:extLst>
          </a:blip>
          <a:stretch>
            <a:fillRect/>
          </a:stretch>
        </p:blipFill>
        <p:spPr>
          <a:xfrm>
            <a:off x="4577658" y="5684370"/>
            <a:ext cx="360000" cy="360000"/>
          </a:xfrm>
          <a:prstGeom prst="rect">
            <a:avLst/>
          </a:prstGeom>
        </p:spPr>
      </p:pic>
      <p:pic>
        <p:nvPicPr>
          <p:cNvPr id="194" name="Graphique 193">
            <a:extLst>
              <a:ext uri="{FF2B5EF4-FFF2-40B4-BE49-F238E27FC236}">
                <a16:creationId xmlns:a16="http://schemas.microsoft.com/office/drawing/2014/main" id="{D01C366E-E069-9532-F054-5806BE8ADDD8}"/>
              </a:ext>
            </a:extLst>
          </p:cNvPr>
          <p:cNvPicPr>
            <a:picLocks noChangeAspect="1"/>
          </p:cNvPicPr>
          <p:nvPr userDrawn="1"/>
        </p:nvPicPr>
        <p:blipFill>
          <a:blip r:embed="rId16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0"/>
              </a:ext>
            </a:extLst>
          </a:blip>
          <a:stretch>
            <a:fillRect/>
          </a:stretch>
        </p:blipFill>
        <p:spPr>
          <a:xfrm>
            <a:off x="3557799" y="2717088"/>
            <a:ext cx="360000" cy="360000"/>
          </a:xfrm>
          <a:prstGeom prst="rect">
            <a:avLst/>
          </a:prstGeom>
        </p:spPr>
      </p:pic>
      <p:pic>
        <p:nvPicPr>
          <p:cNvPr id="196" name="Graphique 195">
            <a:extLst>
              <a:ext uri="{FF2B5EF4-FFF2-40B4-BE49-F238E27FC236}">
                <a16:creationId xmlns:a16="http://schemas.microsoft.com/office/drawing/2014/main" id="{CF4112FD-A1CC-DFD1-8797-1C48AF037CE9}"/>
              </a:ext>
            </a:extLst>
          </p:cNvPr>
          <p:cNvPicPr>
            <a:picLocks noChangeAspect="1"/>
          </p:cNvPicPr>
          <p:nvPr userDrawn="1"/>
        </p:nvPicPr>
        <p:blipFill>
          <a:blip r:embed="rId17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2557090" y="4981210"/>
            <a:ext cx="360000" cy="360000"/>
          </a:xfrm>
          <a:prstGeom prst="rect">
            <a:avLst/>
          </a:prstGeom>
        </p:spPr>
      </p:pic>
      <p:pic>
        <p:nvPicPr>
          <p:cNvPr id="198" name="Graphique 197">
            <a:extLst>
              <a:ext uri="{FF2B5EF4-FFF2-40B4-BE49-F238E27FC236}">
                <a16:creationId xmlns:a16="http://schemas.microsoft.com/office/drawing/2014/main" id="{00AF228F-91EE-D91D-2A08-045EE271085E}"/>
              </a:ext>
            </a:extLst>
          </p:cNvPr>
          <p:cNvPicPr>
            <a:picLocks noChangeAspect="1"/>
          </p:cNvPicPr>
          <p:nvPr userDrawn="1"/>
        </p:nvPicPr>
        <p:blipFill>
          <a:blip r:embed="rId17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4"/>
              </a:ext>
            </a:extLst>
          </a:blip>
          <a:stretch>
            <a:fillRect/>
          </a:stretch>
        </p:blipFill>
        <p:spPr>
          <a:xfrm>
            <a:off x="10479090" y="1205329"/>
            <a:ext cx="336250" cy="360000"/>
          </a:xfrm>
          <a:prstGeom prst="rect">
            <a:avLst/>
          </a:prstGeom>
        </p:spPr>
      </p:pic>
      <p:pic>
        <p:nvPicPr>
          <p:cNvPr id="200" name="Graphique 199">
            <a:extLst>
              <a:ext uri="{FF2B5EF4-FFF2-40B4-BE49-F238E27FC236}">
                <a16:creationId xmlns:a16="http://schemas.microsoft.com/office/drawing/2014/main" id="{95BBC2D1-4AE0-DBCA-A94C-E35EDC4D2E76}"/>
              </a:ext>
            </a:extLst>
          </p:cNvPr>
          <p:cNvPicPr>
            <a:picLocks noChangeAspect="1"/>
          </p:cNvPicPr>
          <p:nvPr userDrawn="1"/>
        </p:nvPicPr>
        <p:blipFill>
          <a:blip r:embed="rId17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6"/>
              </a:ext>
            </a:extLst>
          </a:blip>
          <a:stretch>
            <a:fillRect/>
          </a:stretch>
        </p:blipFill>
        <p:spPr>
          <a:xfrm>
            <a:off x="11399116" y="1205329"/>
            <a:ext cx="387692" cy="360000"/>
          </a:xfrm>
          <a:prstGeom prst="rect">
            <a:avLst/>
          </a:prstGeom>
        </p:spPr>
      </p:pic>
      <p:pic>
        <p:nvPicPr>
          <p:cNvPr id="202" name="Graphique 201">
            <a:extLst>
              <a:ext uri="{FF2B5EF4-FFF2-40B4-BE49-F238E27FC236}">
                <a16:creationId xmlns:a16="http://schemas.microsoft.com/office/drawing/2014/main" id="{41CD0DFE-4BD9-3E59-EDC3-CB86E12DD93C}"/>
              </a:ext>
            </a:extLst>
          </p:cNvPr>
          <p:cNvPicPr>
            <a:picLocks noChangeAspect="1"/>
          </p:cNvPicPr>
          <p:nvPr userDrawn="1"/>
        </p:nvPicPr>
        <p:blipFill>
          <a:blip r:embed="rId17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8"/>
              </a:ext>
            </a:extLst>
          </a:blip>
          <a:stretch>
            <a:fillRect/>
          </a:stretch>
        </p:blipFill>
        <p:spPr>
          <a:xfrm>
            <a:off x="3434382" y="1205329"/>
            <a:ext cx="360000" cy="360000"/>
          </a:xfrm>
          <a:prstGeom prst="rect">
            <a:avLst/>
          </a:prstGeom>
        </p:spPr>
      </p:pic>
      <p:pic>
        <p:nvPicPr>
          <p:cNvPr id="204" name="Graphique 203">
            <a:extLst>
              <a:ext uri="{FF2B5EF4-FFF2-40B4-BE49-F238E27FC236}">
                <a16:creationId xmlns:a16="http://schemas.microsoft.com/office/drawing/2014/main" id="{AD13B9F7-692A-CE02-2235-8E791D5C7833}"/>
              </a:ext>
            </a:extLst>
          </p:cNvPr>
          <p:cNvPicPr>
            <a:picLocks noChangeAspect="1"/>
          </p:cNvPicPr>
          <p:nvPr userDrawn="1"/>
        </p:nvPicPr>
        <p:blipFill>
          <a:blip r:embed="rId17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0"/>
              </a:ext>
            </a:extLst>
          </a:blip>
          <a:stretch>
            <a:fillRect/>
          </a:stretch>
        </p:blipFill>
        <p:spPr>
          <a:xfrm>
            <a:off x="5410887" y="445827"/>
            <a:ext cx="360000" cy="360000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id="{B4949788-5C46-57CE-78C8-58BC254F9599}"/>
              </a:ext>
            </a:extLst>
          </p:cNvPr>
          <p:cNvSpPr/>
          <p:nvPr userDrawn="1"/>
        </p:nvSpPr>
        <p:spPr>
          <a:xfrm>
            <a:off x="562490" y="3460699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Numérique</a:t>
            </a: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239C981D-1BF4-393A-C9C4-976F369EE1EE}"/>
              </a:ext>
            </a:extLst>
          </p:cNvPr>
          <p:cNvSpPr/>
          <p:nvPr userDrawn="1"/>
        </p:nvSpPr>
        <p:spPr>
          <a:xfrm>
            <a:off x="562490" y="4981210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Humain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40082A35-1C0E-40AB-E94D-EAFF6384B659}"/>
              </a:ext>
            </a:extLst>
          </p:cNvPr>
          <p:cNvSpPr/>
          <p:nvPr userDrawn="1"/>
        </p:nvSpPr>
        <p:spPr>
          <a:xfrm>
            <a:off x="562490" y="4223478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Positif / Succès</a:t>
            </a: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C277EBEA-42A1-58F4-B4E9-664703AEA325}"/>
              </a:ext>
            </a:extLst>
          </p:cNvPr>
          <p:cNvSpPr/>
          <p:nvPr userDrawn="1"/>
        </p:nvSpPr>
        <p:spPr>
          <a:xfrm>
            <a:off x="562490" y="1205329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Projet</a:t>
            </a: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A815469F-4A3B-01E0-8DC0-FB3B1FD00379}"/>
              </a:ext>
            </a:extLst>
          </p:cNvPr>
          <p:cNvSpPr/>
          <p:nvPr userDrawn="1"/>
        </p:nvSpPr>
        <p:spPr>
          <a:xfrm>
            <a:off x="562490" y="1983141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Loupe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24F0ECFE-93CF-6575-98B7-3D84B2E1B588}"/>
              </a:ext>
            </a:extLst>
          </p:cNvPr>
          <p:cNvSpPr/>
          <p:nvPr userDrawn="1"/>
        </p:nvSpPr>
        <p:spPr>
          <a:xfrm>
            <a:off x="562490" y="5684370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Echanges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5CDD48E6-971C-0ED4-0298-ACBFC5EEF3C2}"/>
              </a:ext>
            </a:extLst>
          </p:cNvPr>
          <p:cNvSpPr/>
          <p:nvPr userDrawn="1"/>
        </p:nvSpPr>
        <p:spPr>
          <a:xfrm>
            <a:off x="562490" y="2713124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Autres</a:t>
            </a: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06C2FBA0-F288-60BC-5418-D6C4DB21CA76}"/>
              </a:ext>
            </a:extLst>
          </p:cNvPr>
          <p:cNvSpPr/>
          <p:nvPr userDrawn="1"/>
        </p:nvSpPr>
        <p:spPr>
          <a:xfrm>
            <a:off x="562490" y="445827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Ruche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6E6842-B600-2E79-374D-880B6A740A1F}"/>
              </a:ext>
            </a:extLst>
          </p:cNvPr>
          <p:cNvSpPr/>
          <p:nvPr userDrawn="1"/>
        </p:nvSpPr>
        <p:spPr>
          <a:xfrm>
            <a:off x="6440412" y="1983141"/>
            <a:ext cx="1368000" cy="36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Raleway" pitchFamily="2" charset="0"/>
              </a:rPr>
              <a:t>Alertes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20C721DC-A373-37A2-BB80-7F05035AFF8D}"/>
              </a:ext>
            </a:extLst>
          </p:cNvPr>
          <p:cNvSpPr>
            <a:spLocks noChangeAspect="1"/>
          </p:cNvSpPr>
          <p:nvPr userDrawn="1"/>
        </p:nvSpPr>
        <p:spPr>
          <a:xfrm>
            <a:off x="9150532" y="153865"/>
            <a:ext cx="432955" cy="387543"/>
          </a:xfrm>
          <a:custGeom>
            <a:avLst/>
            <a:gdLst>
              <a:gd name="connsiteX0" fmla="*/ 803328 w 2647903"/>
              <a:gd name="connsiteY0" fmla="*/ 0 h 2370179"/>
              <a:gd name="connsiteX1" fmla="*/ 830415 w 2647903"/>
              <a:gd name="connsiteY1" fmla="*/ 2317 h 2370179"/>
              <a:gd name="connsiteX2" fmla="*/ 1826260 w 2647903"/>
              <a:gd name="connsiteY2" fmla="*/ 2317 h 2370179"/>
              <a:gd name="connsiteX3" fmla="*/ 1839892 w 2647903"/>
              <a:gd name="connsiteY3" fmla="*/ 496 h 2370179"/>
              <a:gd name="connsiteX4" fmla="*/ 1899085 w 2647903"/>
              <a:gd name="connsiteY4" fmla="*/ 6489 h 2370179"/>
              <a:gd name="connsiteX5" fmla="*/ 1903837 w 2647903"/>
              <a:gd name="connsiteY5" fmla="*/ 8012 h 2370179"/>
              <a:gd name="connsiteX6" fmla="*/ 1904399 w 2647903"/>
              <a:gd name="connsiteY6" fmla="*/ 8069 h 2370179"/>
              <a:gd name="connsiteX7" fmla="*/ 1994155 w 2647903"/>
              <a:gd name="connsiteY7" fmla="*/ 43308 h 2370179"/>
              <a:gd name="connsiteX8" fmla="*/ 2005693 w 2647903"/>
              <a:gd name="connsiteY8" fmla="*/ 53297 h 2370179"/>
              <a:gd name="connsiteX9" fmla="*/ 2007462 w 2647903"/>
              <a:gd name="connsiteY9" fmla="*/ 54311 h 2370179"/>
              <a:gd name="connsiteX10" fmla="*/ 2021288 w 2647903"/>
              <a:gd name="connsiteY10" fmla="*/ 66799 h 2370179"/>
              <a:gd name="connsiteX11" fmla="*/ 2065821 w 2647903"/>
              <a:gd name="connsiteY11" fmla="*/ 105354 h 2370179"/>
              <a:gd name="connsiteX12" fmla="*/ 2113295 w 2647903"/>
              <a:gd name="connsiteY12" fmla="*/ 188104 h 2370179"/>
              <a:gd name="connsiteX13" fmla="*/ 2113339 w 2647903"/>
              <a:gd name="connsiteY13" fmla="*/ 188265 h 2370179"/>
              <a:gd name="connsiteX14" fmla="*/ 2609233 w 2647903"/>
              <a:gd name="connsiteY14" fmla="*/ 1042415 h 2370179"/>
              <a:gd name="connsiteX15" fmla="*/ 2610537 w 2647903"/>
              <a:gd name="connsiteY15" fmla="*/ 1044662 h 2370179"/>
              <a:gd name="connsiteX16" fmla="*/ 2610311 w 2647903"/>
              <a:gd name="connsiteY16" fmla="*/ 1044793 h 2370179"/>
              <a:gd name="connsiteX17" fmla="*/ 2622944 w 2647903"/>
              <a:gd name="connsiteY17" fmla="*/ 1072666 h 2370179"/>
              <a:gd name="connsiteX18" fmla="*/ 2630009 w 2647903"/>
              <a:gd name="connsiteY18" fmla="*/ 1084820 h 2370179"/>
              <a:gd name="connsiteX19" fmla="*/ 2631157 w 2647903"/>
              <a:gd name="connsiteY19" fmla="*/ 1090786 h 2370179"/>
              <a:gd name="connsiteX20" fmla="*/ 2632909 w 2647903"/>
              <a:gd name="connsiteY20" fmla="*/ 1094652 h 2370179"/>
              <a:gd name="connsiteX21" fmla="*/ 2644375 w 2647903"/>
              <a:gd name="connsiteY21" fmla="*/ 1142061 h 2370179"/>
              <a:gd name="connsiteX22" fmla="*/ 2646094 w 2647903"/>
              <a:gd name="connsiteY22" fmla="*/ 1168428 h 2370179"/>
              <a:gd name="connsiteX23" fmla="*/ 2647903 w 2647903"/>
              <a:gd name="connsiteY23" fmla="*/ 1177829 h 2370179"/>
              <a:gd name="connsiteX24" fmla="*/ 2647318 w 2647903"/>
              <a:gd name="connsiteY24" fmla="*/ 1187193 h 2370179"/>
              <a:gd name="connsiteX25" fmla="*/ 2647499 w 2647903"/>
              <a:gd name="connsiteY25" fmla="*/ 1189967 h 2370179"/>
              <a:gd name="connsiteX26" fmla="*/ 2646971 w 2647903"/>
              <a:gd name="connsiteY26" fmla="*/ 1192750 h 2370179"/>
              <a:gd name="connsiteX27" fmla="*/ 2644910 w 2647903"/>
              <a:gd name="connsiteY27" fmla="*/ 1225725 h 2370179"/>
              <a:gd name="connsiteX28" fmla="*/ 2633584 w 2647903"/>
              <a:gd name="connsiteY28" fmla="*/ 1273161 h 2370179"/>
              <a:gd name="connsiteX29" fmla="*/ 2630338 w 2647903"/>
              <a:gd name="connsiteY29" fmla="*/ 1280385 h 2370179"/>
              <a:gd name="connsiteX30" fmla="*/ 2629823 w 2647903"/>
              <a:gd name="connsiteY30" fmla="*/ 1283098 h 2370179"/>
              <a:gd name="connsiteX31" fmla="*/ 2626657 w 2647903"/>
              <a:gd name="connsiteY31" fmla="*/ 1288577 h 2370179"/>
              <a:gd name="connsiteX32" fmla="*/ 2612475 w 2647903"/>
              <a:gd name="connsiteY32" fmla="*/ 1320142 h 2370179"/>
              <a:gd name="connsiteX33" fmla="*/ 2612982 w 2647903"/>
              <a:gd name="connsiteY33" fmla="*/ 1320434 h 2370179"/>
              <a:gd name="connsiteX34" fmla="*/ 2610079 w 2647903"/>
              <a:gd name="connsiteY34" fmla="*/ 1325474 h 2370179"/>
              <a:gd name="connsiteX35" fmla="*/ 2090161 w 2647903"/>
              <a:gd name="connsiteY35" fmla="*/ 2228170 h 2370179"/>
              <a:gd name="connsiteX36" fmla="*/ 2088864 w 2647903"/>
              <a:gd name="connsiteY36" fmla="*/ 2230422 h 2370179"/>
              <a:gd name="connsiteX37" fmla="*/ 2088638 w 2647903"/>
              <a:gd name="connsiteY37" fmla="*/ 2230291 h 2370179"/>
              <a:gd name="connsiteX38" fmla="*/ 2074487 w 2647903"/>
              <a:gd name="connsiteY38" fmla="*/ 2249995 h 2370179"/>
              <a:gd name="connsiteX39" fmla="*/ 2065821 w 2647903"/>
              <a:gd name="connsiteY39" fmla="*/ 2265100 h 2370179"/>
              <a:gd name="connsiteX40" fmla="*/ 2060051 w 2647903"/>
              <a:gd name="connsiteY40" fmla="*/ 2270095 h 2370179"/>
              <a:gd name="connsiteX41" fmla="*/ 2056706 w 2647903"/>
              <a:gd name="connsiteY41" fmla="*/ 2274753 h 2370179"/>
              <a:gd name="connsiteX42" fmla="*/ 2029901 w 2647903"/>
              <a:gd name="connsiteY42" fmla="*/ 2296198 h 2370179"/>
              <a:gd name="connsiteX43" fmla="*/ 1994155 w 2647903"/>
              <a:gd name="connsiteY43" fmla="*/ 2327145 h 2370179"/>
              <a:gd name="connsiteX44" fmla="*/ 1986415 w 2647903"/>
              <a:gd name="connsiteY44" fmla="*/ 2330989 h 2370179"/>
              <a:gd name="connsiteX45" fmla="*/ 1981431 w 2647903"/>
              <a:gd name="connsiteY45" fmla="*/ 2334976 h 2370179"/>
              <a:gd name="connsiteX46" fmla="*/ 1951793 w 2647903"/>
              <a:gd name="connsiteY46" fmla="*/ 2348181 h 2370179"/>
              <a:gd name="connsiteX47" fmla="*/ 1951157 w 2647903"/>
              <a:gd name="connsiteY47" fmla="*/ 2348497 h 2370179"/>
              <a:gd name="connsiteX48" fmla="*/ 1950938 w 2647903"/>
              <a:gd name="connsiteY48" fmla="*/ 2348562 h 2370179"/>
              <a:gd name="connsiteX49" fmla="*/ 1937965 w 2647903"/>
              <a:gd name="connsiteY49" fmla="*/ 2354342 h 2370179"/>
              <a:gd name="connsiteX50" fmla="*/ 1844576 w 2647903"/>
              <a:gd name="connsiteY50" fmla="*/ 2370179 h 2370179"/>
              <a:gd name="connsiteX51" fmla="*/ 1820693 w 2647903"/>
              <a:gd name="connsiteY51" fmla="*/ 2368136 h 2370179"/>
              <a:gd name="connsiteX52" fmla="*/ 826687 w 2647903"/>
              <a:gd name="connsiteY52" fmla="*/ 2368136 h 2370179"/>
              <a:gd name="connsiteX53" fmla="*/ 807778 w 2647903"/>
              <a:gd name="connsiteY53" fmla="*/ 2369819 h 2370179"/>
              <a:gd name="connsiteX54" fmla="*/ 670803 w 2647903"/>
              <a:gd name="connsiteY54" fmla="*/ 2335089 h 2370179"/>
              <a:gd name="connsiteX55" fmla="*/ 664142 w 2647903"/>
              <a:gd name="connsiteY55" fmla="*/ 2329798 h 2370179"/>
              <a:gd name="connsiteX56" fmla="*/ 658800 w 2647903"/>
              <a:gd name="connsiteY56" fmla="*/ 2327145 h 2370179"/>
              <a:gd name="connsiteX57" fmla="*/ 636505 w 2647903"/>
              <a:gd name="connsiteY57" fmla="*/ 2307843 h 2370179"/>
              <a:gd name="connsiteX58" fmla="*/ 595320 w 2647903"/>
              <a:gd name="connsiteY58" fmla="*/ 2275126 h 2370179"/>
              <a:gd name="connsiteX59" fmla="*/ 589630 w 2647903"/>
              <a:gd name="connsiteY59" fmla="*/ 2267261 h 2370179"/>
              <a:gd name="connsiteX60" fmla="*/ 587134 w 2647903"/>
              <a:gd name="connsiteY60" fmla="*/ 2265100 h 2370179"/>
              <a:gd name="connsiteX61" fmla="*/ 583558 w 2647903"/>
              <a:gd name="connsiteY61" fmla="*/ 2258868 h 2370179"/>
              <a:gd name="connsiteX62" fmla="*/ 563235 w 2647903"/>
              <a:gd name="connsiteY62" fmla="*/ 2230775 h 2370179"/>
              <a:gd name="connsiteX63" fmla="*/ 563009 w 2647903"/>
              <a:gd name="connsiteY63" fmla="*/ 2230906 h 2370179"/>
              <a:gd name="connsiteX64" fmla="*/ 561705 w 2647903"/>
              <a:gd name="connsiteY64" fmla="*/ 2228660 h 2370179"/>
              <a:gd name="connsiteX65" fmla="*/ 38671 w 2647903"/>
              <a:gd name="connsiteY65" fmla="*/ 1327764 h 2370179"/>
              <a:gd name="connsiteX66" fmla="*/ 35751 w 2647903"/>
              <a:gd name="connsiteY66" fmla="*/ 1322734 h 2370179"/>
              <a:gd name="connsiteX67" fmla="*/ 36257 w 2647903"/>
              <a:gd name="connsiteY67" fmla="*/ 1322441 h 2370179"/>
              <a:gd name="connsiteX68" fmla="*/ 24928 w 2647903"/>
              <a:gd name="connsiteY68" fmla="*/ 1297459 h 2370179"/>
              <a:gd name="connsiteX69" fmla="*/ 17895 w 2647903"/>
              <a:gd name="connsiteY69" fmla="*/ 1285360 h 2370179"/>
              <a:gd name="connsiteX70" fmla="*/ 16755 w 2647903"/>
              <a:gd name="connsiteY70" fmla="*/ 1279436 h 2370179"/>
              <a:gd name="connsiteX71" fmla="*/ 14985 w 2647903"/>
              <a:gd name="connsiteY71" fmla="*/ 1275533 h 2370179"/>
              <a:gd name="connsiteX72" fmla="*/ 3496 w 2647903"/>
              <a:gd name="connsiteY72" fmla="*/ 1228137 h 2370179"/>
              <a:gd name="connsiteX73" fmla="*/ 1727 w 2647903"/>
              <a:gd name="connsiteY73" fmla="*/ 1201326 h 2370179"/>
              <a:gd name="connsiteX74" fmla="*/ 0 w 2647903"/>
              <a:gd name="connsiteY74" fmla="*/ 1192350 h 2370179"/>
              <a:gd name="connsiteX75" fmla="*/ 553 w 2647903"/>
              <a:gd name="connsiteY75" fmla="*/ 1183516 h 2370179"/>
              <a:gd name="connsiteX76" fmla="*/ 337 w 2647903"/>
              <a:gd name="connsiteY76" fmla="*/ 1180251 h 2370179"/>
              <a:gd name="connsiteX77" fmla="*/ 964 w 2647903"/>
              <a:gd name="connsiteY77" fmla="*/ 1176931 h 2370179"/>
              <a:gd name="connsiteX78" fmla="*/ 2994 w 2647903"/>
              <a:gd name="connsiteY78" fmla="*/ 1144454 h 2370179"/>
              <a:gd name="connsiteX79" fmla="*/ 14319 w 2647903"/>
              <a:gd name="connsiteY79" fmla="*/ 1097018 h 2370179"/>
              <a:gd name="connsiteX80" fmla="*/ 17309 w 2647903"/>
              <a:gd name="connsiteY80" fmla="*/ 1090364 h 2370179"/>
              <a:gd name="connsiteX81" fmla="*/ 17910 w 2647903"/>
              <a:gd name="connsiteY81" fmla="*/ 1087180 h 2370179"/>
              <a:gd name="connsiteX82" fmla="*/ 21665 w 2647903"/>
              <a:gd name="connsiteY82" fmla="*/ 1080669 h 2370179"/>
              <a:gd name="connsiteX83" fmla="*/ 36754 w 2647903"/>
              <a:gd name="connsiteY83" fmla="*/ 1047087 h 2370179"/>
              <a:gd name="connsiteX84" fmla="*/ 36528 w 2647903"/>
              <a:gd name="connsiteY84" fmla="*/ 1046957 h 2370179"/>
              <a:gd name="connsiteX85" fmla="*/ 37825 w 2647903"/>
              <a:gd name="connsiteY85" fmla="*/ 1044705 h 2370179"/>
              <a:gd name="connsiteX86" fmla="*/ 557744 w 2647903"/>
              <a:gd name="connsiteY86" fmla="*/ 142009 h 2370179"/>
              <a:gd name="connsiteX87" fmla="*/ 560646 w 2647903"/>
              <a:gd name="connsiteY87" fmla="*/ 136969 h 2370179"/>
              <a:gd name="connsiteX88" fmla="*/ 561153 w 2647903"/>
              <a:gd name="connsiteY88" fmla="*/ 137261 h 2370179"/>
              <a:gd name="connsiteX89" fmla="*/ 591199 w 2647903"/>
              <a:gd name="connsiteY89" fmla="*/ 95426 h 2370179"/>
              <a:gd name="connsiteX90" fmla="*/ 803328 w 2647903"/>
              <a:gd name="connsiteY90" fmla="*/ 0 h 237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47903" h="2370179">
                <a:moveTo>
                  <a:pt x="803328" y="0"/>
                </a:moveTo>
                <a:lnTo>
                  <a:pt x="830415" y="2317"/>
                </a:lnTo>
                <a:lnTo>
                  <a:pt x="1826260" y="2317"/>
                </a:lnTo>
                <a:lnTo>
                  <a:pt x="1839892" y="496"/>
                </a:lnTo>
                <a:cubicBezTo>
                  <a:pt x="1859840" y="413"/>
                  <a:pt x="1879684" y="2441"/>
                  <a:pt x="1899085" y="6489"/>
                </a:cubicBezTo>
                <a:lnTo>
                  <a:pt x="1903837" y="8012"/>
                </a:lnTo>
                <a:lnTo>
                  <a:pt x="1904399" y="8069"/>
                </a:lnTo>
                <a:cubicBezTo>
                  <a:pt x="1936655" y="14669"/>
                  <a:pt x="1966912" y="26755"/>
                  <a:pt x="1994155" y="43308"/>
                </a:cubicBezTo>
                <a:lnTo>
                  <a:pt x="2005693" y="53297"/>
                </a:lnTo>
                <a:lnTo>
                  <a:pt x="2007462" y="54311"/>
                </a:lnTo>
                <a:lnTo>
                  <a:pt x="2021288" y="66799"/>
                </a:lnTo>
                <a:lnTo>
                  <a:pt x="2065821" y="105354"/>
                </a:lnTo>
                <a:cubicBezTo>
                  <a:pt x="2086017" y="129825"/>
                  <a:pt x="2102181" y="157748"/>
                  <a:pt x="2113295" y="188104"/>
                </a:cubicBezTo>
                <a:lnTo>
                  <a:pt x="2113339" y="188265"/>
                </a:lnTo>
                <a:lnTo>
                  <a:pt x="2609233" y="1042415"/>
                </a:lnTo>
                <a:lnTo>
                  <a:pt x="2610537" y="1044662"/>
                </a:lnTo>
                <a:lnTo>
                  <a:pt x="2610311" y="1044793"/>
                </a:lnTo>
                <a:lnTo>
                  <a:pt x="2622944" y="1072666"/>
                </a:lnTo>
                <a:lnTo>
                  <a:pt x="2630009" y="1084820"/>
                </a:lnTo>
                <a:lnTo>
                  <a:pt x="2631157" y="1090786"/>
                </a:lnTo>
                <a:lnTo>
                  <a:pt x="2632909" y="1094652"/>
                </a:lnTo>
                <a:cubicBezTo>
                  <a:pt x="2638152" y="1110256"/>
                  <a:pt x="2641959" y="1126118"/>
                  <a:pt x="2644375" y="1142061"/>
                </a:cubicBezTo>
                <a:lnTo>
                  <a:pt x="2646094" y="1168428"/>
                </a:lnTo>
                <a:lnTo>
                  <a:pt x="2647903" y="1177829"/>
                </a:lnTo>
                <a:lnTo>
                  <a:pt x="2647318" y="1187193"/>
                </a:lnTo>
                <a:lnTo>
                  <a:pt x="2647499" y="1189967"/>
                </a:lnTo>
                <a:lnTo>
                  <a:pt x="2646971" y="1192750"/>
                </a:lnTo>
                <a:lnTo>
                  <a:pt x="2644910" y="1225725"/>
                </a:lnTo>
                <a:cubicBezTo>
                  <a:pt x="2642539" y="1241672"/>
                  <a:pt x="2638779" y="1257541"/>
                  <a:pt x="2633584" y="1273161"/>
                </a:cubicBezTo>
                <a:lnTo>
                  <a:pt x="2630338" y="1280385"/>
                </a:lnTo>
                <a:lnTo>
                  <a:pt x="2629823" y="1283098"/>
                </a:lnTo>
                <a:lnTo>
                  <a:pt x="2626657" y="1288577"/>
                </a:lnTo>
                <a:lnTo>
                  <a:pt x="2612475" y="1320142"/>
                </a:lnTo>
                <a:lnTo>
                  <a:pt x="2612982" y="1320434"/>
                </a:lnTo>
                <a:lnTo>
                  <a:pt x="2610079" y="1325474"/>
                </a:lnTo>
                <a:lnTo>
                  <a:pt x="2090161" y="2228170"/>
                </a:lnTo>
                <a:lnTo>
                  <a:pt x="2088864" y="2230422"/>
                </a:lnTo>
                <a:lnTo>
                  <a:pt x="2088638" y="2230291"/>
                </a:lnTo>
                <a:lnTo>
                  <a:pt x="2074487" y="2249995"/>
                </a:lnTo>
                <a:lnTo>
                  <a:pt x="2065821" y="2265100"/>
                </a:lnTo>
                <a:lnTo>
                  <a:pt x="2060051" y="2270095"/>
                </a:lnTo>
                <a:lnTo>
                  <a:pt x="2056706" y="2274753"/>
                </a:lnTo>
                <a:lnTo>
                  <a:pt x="2029901" y="2296198"/>
                </a:lnTo>
                <a:lnTo>
                  <a:pt x="1994155" y="2327145"/>
                </a:lnTo>
                <a:lnTo>
                  <a:pt x="1986415" y="2330989"/>
                </a:lnTo>
                <a:lnTo>
                  <a:pt x="1981431" y="2334976"/>
                </a:lnTo>
                <a:lnTo>
                  <a:pt x="1951793" y="2348181"/>
                </a:lnTo>
                <a:lnTo>
                  <a:pt x="1951157" y="2348497"/>
                </a:lnTo>
                <a:lnTo>
                  <a:pt x="1950938" y="2348562"/>
                </a:lnTo>
                <a:lnTo>
                  <a:pt x="1937965" y="2354342"/>
                </a:lnTo>
                <a:cubicBezTo>
                  <a:pt x="1908039" y="2364771"/>
                  <a:pt x="1876447" y="2370175"/>
                  <a:pt x="1844576" y="2370179"/>
                </a:cubicBezTo>
                <a:lnTo>
                  <a:pt x="1820693" y="2368136"/>
                </a:lnTo>
                <a:lnTo>
                  <a:pt x="826687" y="2368136"/>
                </a:lnTo>
                <a:lnTo>
                  <a:pt x="807778" y="2369819"/>
                </a:lnTo>
                <a:cubicBezTo>
                  <a:pt x="759972" y="2369979"/>
                  <a:pt x="712752" y="2357986"/>
                  <a:pt x="670803" y="2335089"/>
                </a:cubicBezTo>
                <a:lnTo>
                  <a:pt x="664142" y="2329798"/>
                </a:lnTo>
                <a:lnTo>
                  <a:pt x="658800" y="2327145"/>
                </a:lnTo>
                <a:lnTo>
                  <a:pt x="636505" y="2307843"/>
                </a:lnTo>
                <a:lnTo>
                  <a:pt x="595320" y="2275126"/>
                </a:lnTo>
                <a:lnTo>
                  <a:pt x="589630" y="2267261"/>
                </a:lnTo>
                <a:lnTo>
                  <a:pt x="587134" y="2265100"/>
                </a:lnTo>
                <a:lnTo>
                  <a:pt x="583558" y="2258868"/>
                </a:lnTo>
                <a:lnTo>
                  <a:pt x="563235" y="2230775"/>
                </a:lnTo>
                <a:lnTo>
                  <a:pt x="563009" y="2230906"/>
                </a:lnTo>
                <a:lnTo>
                  <a:pt x="561705" y="2228660"/>
                </a:lnTo>
                <a:lnTo>
                  <a:pt x="38671" y="1327764"/>
                </a:lnTo>
                <a:lnTo>
                  <a:pt x="35751" y="1322734"/>
                </a:lnTo>
                <a:lnTo>
                  <a:pt x="36257" y="1322441"/>
                </a:lnTo>
                <a:lnTo>
                  <a:pt x="24928" y="1297459"/>
                </a:lnTo>
                <a:lnTo>
                  <a:pt x="17895" y="1285360"/>
                </a:lnTo>
                <a:lnTo>
                  <a:pt x="16755" y="1279436"/>
                </a:lnTo>
                <a:lnTo>
                  <a:pt x="14985" y="1275533"/>
                </a:lnTo>
                <a:cubicBezTo>
                  <a:pt x="9736" y="1259931"/>
                  <a:pt x="5922" y="1244075"/>
                  <a:pt x="3496" y="1228137"/>
                </a:cubicBezTo>
                <a:lnTo>
                  <a:pt x="1727" y="1201326"/>
                </a:lnTo>
                <a:lnTo>
                  <a:pt x="0" y="1192350"/>
                </a:lnTo>
                <a:lnTo>
                  <a:pt x="553" y="1183516"/>
                </a:lnTo>
                <a:lnTo>
                  <a:pt x="337" y="1180251"/>
                </a:lnTo>
                <a:lnTo>
                  <a:pt x="964" y="1176931"/>
                </a:lnTo>
                <a:lnTo>
                  <a:pt x="2994" y="1144454"/>
                </a:lnTo>
                <a:cubicBezTo>
                  <a:pt x="5365" y="1128508"/>
                  <a:pt x="9124" y="1112638"/>
                  <a:pt x="14319" y="1097018"/>
                </a:cubicBezTo>
                <a:lnTo>
                  <a:pt x="17309" y="1090364"/>
                </a:lnTo>
                <a:lnTo>
                  <a:pt x="17910" y="1087180"/>
                </a:lnTo>
                <a:lnTo>
                  <a:pt x="21665" y="1080669"/>
                </a:lnTo>
                <a:lnTo>
                  <a:pt x="36754" y="1047087"/>
                </a:lnTo>
                <a:lnTo>
                  <a:pt x="36528" y="1046957"/>
                </a:lnTo>
                <a:lnTo>
                  <a:pt x="37825" y="1044705"/>
                </a:lnTo>
                <a:lnTo>
                  <a:pt x="557744" y="142009"/>
                </a:lnTo>
                <a:lnTo>
                  <a:pt x="560646" y="136969"/>
                </a:lnTo>
                <a:lnTo>
                  <a:pt x="561153" y="137261"/>
                </a:lnTo>
                <a:lnTo>
                  <a:pt x="591199" y="95426"/>
                </a:lnTo>
                <a:cubicBezTo>
                  <a:pt x="645717" y="33769"/>
                  <a:pt x="723652" y="9"/>
                  <a:pt x="803328" y="0"/>
                </a:cubicBezTo>
                <a:close/>
              </a:path>
            </a:pathLst>
          </a:custGeom>
          <a:solidFill>
            <a:srgbClr val="006ED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5616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ercalai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10" name="Espace réservé du texte 3"/>
          <p:cNvSpPr>
            <a:spLocks noGrp="1"/>
          </p:cNvSpPr>
          <p:nvPr>
            <p:ph type="body" sz="quarter" idx="10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endParaRPr lang="fr-FR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55186" y="2070981"/>
            <a:ext cx="4974167" cy="2466175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80000"/>
              </a:lnSpc>
              <a:buNone/>
              <a:defRPr sz="5333" baseline="0">
                <a:solidFill>
                  <a:srgbClr val="006EDE"/>
                </a:solidFill>
                <a:latin typeface="Raleway ExtraBold"/>
                <a:cs typeface="Raleway ExtraBold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79659" y="2"/>
            <a:ext cx="2906183" cy="34925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129">
                <a:solidFill>
                  <a:schemeClr val="bg1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86319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1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6000"/>
    </mc:Choice>
    <mc:Fallback xmlns="">
      <p:transition spd="slow" advClick="0" advTm="6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/>
          <p:cNvSpPr>
            <a:spLocks noGrp="1"/>
          </p:cNvSpPr>
          <p:nvPr>
            <p:ph type="body" sz="quarter" idx="12" hasCustomPrompt="1"/>
          </p:nvPr>
        </p:nvSpPr>
        <p:spPr>
          <a:xfrm>
            <a:off x="836085" y="275167"/>
            <a:ext cx="10517812" cy="690033"/>
          </a:xfrm>
          <a:prstGeom prst="rect">
            <a:avLst/>
          </a:prstGeom>
        </p:spPr>
        <p:txBody>
          <a:bodyPr vert="horz" lIns="90239" tIns="45103" rIns="90239" bIns="45103" anchor="ctr"/>
          <a:lstStyle>
            <a:lvl1pPr marL="0" indent="0">
              <a:buNone/>
              <a:defRPr sz="2800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BC76136-E01A-168B-2D66-9A4F45E2D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68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 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4891432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sp>
        <p:nvSpPr>
          <p:cNvPr id="9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02026" y="1157610"/>
            <a:ext cx="6087581" cy="69003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733" b="1" baseline="0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page </a:t>
            </a:r>
          </a:p>
        </p:txBody>
      </p:sp>
      <p:sp>
        <p:nvSpPr>
          <p:cNvPr id="10" name="Espace réservé du texte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8295" y="2317544"/>
            <a:ext cx="5501312" cy="324061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rgbClr val="000000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Ajouter du texte ici</a:t>
            </a:r>
          </a:p>
        </p:txBody>
      </p:sp>
    </p:spTree>
    <p:extLst>
      <p:ext uri="{BB962C8B-B14F-4D97-AF65-F5344CB8AC3E}">
        <p14:creationId xmlns:p14="http://schemas.microsoft.com/office/powerpoint/2010/main" val="3003065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 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latin typeface="Raleway"/>
                <a:cs typeface="Raleway"/>
              </a:defRPr>
            </a:lvl1pPr>
          </a:lstStyle>
          <a:p>
            <a:r>
              <a:rPr lang="fr-FR"/>
              <a:t>Image</a:t>
            </a:r>
          </a:p>
        </p:txBody>
      </p:sp>
      <p:pic>
        <p:nvPicPr>
          <p:cNvPr id="3" name="Imag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41140" y="6303389"/>
            <a:ext cx="135467" cy="1524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1670051" y="6194963"/>
            <a:ext cx="1608667" cy="29856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>
                <a:solidFill>
                  <a:srgbClr val="006EDE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14 février 2019</a:t>
            </a:r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1" hasCustomPrompt="1"/>
          </p:nvPr>
        </p:nvSpPr>
        <p:spPr>
          <a:xfrm>
            <a:off x="836084" y="480485"/>
            <a:ext cx="3657600" cy="37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67" b="1" baseline="0">
                <a:solidFill>
                  <a:srgbClr val="FFFFFF"/>
                </a:solidFill>
                <a:latin typeface="Raleway"/>
                <a:cs typeface="Raleway"/>
              </a:defRPr>
            </a:lvl1pPr>
          </a:lstStyle>
          <a:p>
            <a:pPr lvl="0"/>
            <a:r>
              <a:rPr lang="fr-FR"/>
              <a:t>TITRE DE LA PARTIE 1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3"/>
          <a:srcRect t="10451" r="11368" b="9078"/>
          <a:stretch/>
        </p:blipFill>
        <p:spPr>
          <a:xfrm>
            <a:off x="5455832" y="-1"/>
            <a:ext cx="673616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23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2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06" t="26114" r="2361" b="100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601577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159" indent="-451159" algn="l" defTabSz="601577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7565" indent="-375989" algn="l" defTabSz="601577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03861" indent="-300743" algn="l" defTabSz="6015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5494" indent="-300743" algn="l" defTabSz="601577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7044" indent="-300743" algn="l" defTabSz="601577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08608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10196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11746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13321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577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15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698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28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779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943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96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2533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0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ctr" defTabSz="601577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159" indent="-451159" algn="l" defTabSz="601577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7565" indent="-375989" algn="l" defTabSz="601577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03861" indent="-300743" algn="l" defTabSz="60157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5494" indent="-300743" algn="l" defTabSz="601577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7044" indent="-300743" algn="l" defTabSz="601577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08608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10196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11746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13321" indent="-300743" algn="l" defTabSz="601577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577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15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698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28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7795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943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960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2533" algn="l" defTabSz="60157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28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82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F90406F-0187-4188-9761-62ECA3F6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D704B5-A471-4D7E-A5E8-B1BC8F471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A07672-FC93-41BB-AE5E-7D9F6F481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0CA5D-6402-4938-8D4B-0D8B72A40E8F}" type="datetimeFigureOut">
              <a:rPr lang="fr-FR" smtClean="0"/>
              <a:t>16/05/2024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6A6C76-316A-4149-9F8A-4AB1F8C18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B0A1D9-5B7D-408A-8524-407D04BA1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15720-C073-46D0-A2ED-2F8C35AF92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63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6" r:id="rId9"/>
  </p:sldLayoutIdLst>
  <p:txStyles>
    <p:titleStyle>
      <a:lvl1pPr algn="ctr" defTabSz="60116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0855" indent="-450855" algn="l" defTabSz="60116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6904" indent="-375733" algn="l" defTabSz="60116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02832" indent="-300540" algn="l" defTabSz="60116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059" indent="-300540" algn="l" defTabSz="60116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5203" indent="-300540" algn="l" defTabSz="60116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06357" indent="-300540" algn="l" defTabSz="60116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07529" indent="-300540" algn="l" defTabSz="60116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08671" indent="-300540" algn="l" defTabSz="60116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09843" indent="-300540" algn="l" defTabSz="60116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165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347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475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648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5768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6971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093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260" algn="l" defTabSz="6011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2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01084" y="6118953"/>
            <a:ext cx="1828800" cy="44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2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</p:sldLayoutIdLst>
  <p:txStyles>
    <p:titleStyle>
      <a:lvl1pPr algn="ctr" defTabSz="601562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147" indent="-451147" algn="l" defTabSz="601562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7541" indent="-375980" algn="l" defTabSz="601562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03824" indent="-300735" algn="l" defTabSz="60156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5442" indent="-300735" algn="l" defTabSz="601562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6976" indent="-300735" algn="l" defTabSz="601562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08525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10098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11634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13194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562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12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654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22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7719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9340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85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2413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BEBE73-65D9-AD28-8DF9-378E2648E10E}"/>
              </a:ext>
            </a:extLst>
          </p:cNvPr>
          <p:cNvSpPr/>
          <p:nvPr userDrawn="1"/>
        </p:nvSpPr>
        <p:spPr>
          <a:xfrm>
            <a:off x="12402217" y="1890000"/>
            <a:ext cx="540000" cy="540000"/>
          </a:xfrm>
          <a:prstGeom prst="rect">
            <a:avLst/>
          </a:prstGeom>
          <a:solidFill>
            <a:srgbClr val="A1FF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BC6F40-8987-C74B-2DAE-B11354B14521}"/>
              </a:ext>
            </a:extLst>
          </p:cNvPr>
          <p:cNvSpPr/>
          <p:nvPr userDrawn="1"/>
        </p:nvSpPr>
        <p:spPr>
          <a:xfrm>
            <a:off x="12402217" y="2399787"/>
            <a:ext cx="540000" cy="540000"/>
          </a:xfrm>
          <a:prstGeom prst="rect">
            <a:avLst/>
          </a:prstGeom>
          <a:solidFill>
            <a:srgbClr val="5ECF8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385036-8FDD-12A7-7ECC-6433F3EEF7F6}"/>
              </a:ext>
            </a:extLst>
          </p:cNvPr>
          <p:cNvSpPr/>
          <p:nvPr userDrawn="1"/>
        </p:nvSpPr>
        <p:spPr>
          <a:xfrm>
            <a:off x="12402217" y="2939787"/>
            <a:ext cx="540000" cy="540000"/>
          </a:xfrm>
          <a:prstGeom prst="rect">
            <a:avLst/>
          </a:prstGeom>
          <a:solidFill>
            <a:srgbClr val="379B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2420F-FFEC-AF07-0C74-A948C2298383}"/>
              </a:ext>
            </a:extLst>
          </p:cNvPr>
          <p:cNvSpPr/>
          <p:nvPr userDrawn="1"/>
        </p:nvSpPr>
        <p:spPr>
          <a:xfrm>
            <a:off x="12402217" y="0"/>
            <a:ext cx="540000" cy="540000"/>
          </a:xfrm>
          <a:prstGeom prst="rect">
            <a:avLst/>
          </a:prstGeom>
          <a:solidFill>
            <a:srgbClr val="FFE0A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B91228-7783-865B-B9A9-50D1BBE69AFC}"/>
              </a:ext>
            </a:extLst>
          </p:cNvPr>
          <p:cNvSpPr/>
          <p:nvPr userDrawn="1"/>
        </p:nvSpPr>
        <p:spPr>
          <a:xfrm>
            <a:off x="12402217" y="540000"/>
            <a:ext cx="540000" cy="540000"/>
          </a:xfrm>
          <a:prstGeom prst="rect">
            <a:avLst/>
          </a:prstGeom>
          <a:solidFill>
            <a:srgbClr val="FFD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261DF7-FC46-0C48-ECDA-CD49ACEECEA5}"/>
              </a:ext>
            </a:extLst>
          </p:cNvPr>
          <p:cNvSpPr/>
          <p:nvPr userDrawn="1"/>
        </p:nvSpPr>
        <p:spPr>
          <a:xfrm>
            <a:off x="12402217" y="1080000"/>
            <a:ext cx="540000" cy="540000"/>
          </a:xfrm>
          <a:prstGeom prst="rect">
            <a:avLst/>
          </a:prstGeom>
          <a:solidFill>
            <a:srgbClr val="DDB4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56AF4C-3DE5-D871-8831-620444511366}"/>
              </a:ext>
            </a:extLst>
          </p:cNvPr>
          <p:cNvSpPr/>
          <p:nvPr userDrawn="1"/>
        </p:nvSpPr>
        <p:spPr>
          <a:xfrm>
            <a:off x="12402217" y="3803787"/>
            <a:ext cx="540000" cy="540000"/>
          </a:xfrm>
          <a:prstGeom prst="rect">
            <a:avLst/>
          </a:prstGeom>
          <a:solidFill>
            <a:srgbClr val="A4D2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DE9BFE-18D0-0CCC-4D65-3CAF7015B4B0}"/>
              </a:ext>
            </a:extLst>
          </p:cNvPr>
          <p:cNvSpPr/>
          <p:nvPr userDrawn="1"/>
        </p:nvSpPr>
        <p:spPr>
          <a:xfrm>
            <a:off x="12402217" y="4343787"/>
            <a:ext cx="540000" cy="540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0B0237-A723-CA51-F477-A6192E77E69F}"/>
              </a:ext>
            </a:extLst>
          </p:cNvPr>
          <p:cNvSpPr/>
          <p:nvPr userDrawn="1"/>
        </p:nvSpPr>
        <p:spPr>
          <a:xfrm>
            <a:off x="12402217" y="4883787"/>
            <a:ext cx="540000" cy="540000"/>
          </a:xfrm>
          <a:prstGeom prst="rect">
            <a:avLst/>
          </a:prstGeom>
          <a:solidFill>
            <a:srgbClr val="001B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FF21E7-F9C8-C907-6912-F90BDD822A90}"/>
              </a:ext>
            </a:extLst>
          </p:cNvPr>
          <p:cNvSpPr/>
          <p:nvPr userDrawn="1"/>
        </p:nvSpPr>
        <p:spPr>
          <a:xfrm>
            <a:off x="12402217" y="5747787"/>
            <a:ext cx="540000" cy="540000"/>
          </a:xfrm>
          <a:prstGeom prst="rect">
            <a:avLst/>
          </a:prstGeom>
          <a:solidFill>
            <a:srgbClr val="EDF1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250F07-F9E1-BB72-465D-56ADA07FA4D1}"/>
              </a:ext>
            </a:extLst>
          </p:cNvPr>
          <p:cNvSpPr/>
          <p:nvPr userDrawn="1"/>
        </p:nvSpPr>
        <p:spPr>
          <a:xfrm>
            <a:off x="12402217" y="6287787"/>
            <a:ext cx="540000" cy="540000"/>
          </a:xfrm>
          <a:prstGeom prst="rect">
            <a:avLst/>
          </a:prstGeom>
          <a:solidFill>
            <a:srgbClr val="2B2B2B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60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</p:sldLayoutIdLst>
  <p:hf sldNum="0" hdr="0" dt="0"/>
  <p:txStyles>
    <p:titleStyle>
      <a:lvl1pPr algn="ctr" defTabSz="601562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1147" indent="-451147" algn="l" defTabSz="601562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77541" indent="-375980" algn="l" defTabSz="601562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03824" indent="-300735" algn="l" defTabSz="60156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05442" indent="-300735" algn="l" defTabSz="601562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06976" indent="-300735" algn="l" defTabSz="601562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08525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10098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11634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13194" indent="-300735" algn="l" defTabSz="601562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562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312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4654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622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7719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9340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10855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12413" algn="l" defTabSz="60156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1.jpeg"/><Relationship Id="rId5" Type="http://schemas.openxmlformats.org/officeDocument/2006/relationships/image" Target="../media/image250.jpeg"/><Relationship Id="rId4" Type="http://schemas.openxmlformats.org/officeDocument/2006/relationships/image" Target="../media/image249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5.png"/><Relationship Id="rId5" Type="http://schemas.openxmlformats.org/officeDocument/2006/relationships/image" Target="../media/image254.jpeg"/><Relationship Id="rId4" Type="http://schemas.openxmlformats.org/officeDocument/2006/relationships/image" Target="../media/image2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12" Type="http://schemas.openxmlformats.org/officeDocument/2006/relationships/image" Target="../media/image268.svg"/><Relationship Id="rId2" Type="http://schemas.openxmlformats.org/officeDocument/2006/relationships/image" Target="../media/image258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5" Type="http://schemas.openxmlformats.org/officeDocument/2006/relationships/image" Target="../media/image271.sv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Relationship Id="rId14" Type="http://schemas.openxmlformats.org/officeDocument/2006/relationships/image" Target="../media/image2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13" Type="http://schemas.openxmlformats.org/officeDocument/2006/relationships/image" Target="../media/image240.svg"/><Relationship Id="rId18" Type="http://schemas.openxmlformats.org/officeDocument/2006/relationships/image" Target="../media/image284.png"/><Relationship Id="rId3" Type="http://schemas.openxmlformats.org/officeDocument/2006/relationships/image" Target="../media/image273.png"/><Relationship Id="rId7" Type="http://schemas.openxmlformats.org/officeDocument/2006/relationships/image" Target="../media/image277.png"/><Relationship Id="rId12" Type="http://schemas.openxmlformats.org/officeDocument/2006/relationships/image" Target="../media/image239.png"/><Relationship Id="rId17" Type="http://schemas.openxmlformats.org/officeDocument/2006/relationships/image" Target="../media/image283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2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png"/><Relationship Id="rId15" Type="http://schemas.openxmlformats.org/officeDocument/2006/relationships/image" Target="../media/image209.svg"/><Relationship Id="rId10" Type="http://schemas.openxmlformats.org/officeDocument/2006/relationships/image" Target="../media/image280.png"/><Relationship Id="rId4" Type="http://schemas.openxmlformats.org/officeDocument/2006/relationships/image" Target="../media/image274.svg"/><Relationship Id="rId9" Type="http://schemas.openxmlformats.org/officeDocument/2006/relationships/image" Target="../media/image279.png"/><Relationship Id="rId14" Type="http://schemas.openxmlformats.org/officeDocument/2006/relationships/image" Target="../media/image19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5.tiff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sv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18" Type="http://schemas.openxmlformats.org/officeDocument/2006/relationships/image" Target="../media/image202.jpeg"/><Relationship Id="rId3" Type="http://schemas.openxmlformats.org/officeDocument/2006/relationships/image" Target="../media/image187.jpeg"/><Relationship Id="rId21" Type="http://schemas.openxmlformats.org/officeDocument/2006/relationships/image" Target="../media/image205.jpeg"/><Relationship Id="rId7" Type="http://schemas.openxmlformats.org/officeDocument/2006/relationships/image" Target="../media/image191.png"/><Relationship Id="rId12" Type="http://schemas.openxmlformats.org/officeDocument/2006/relationships/image" Target="../media/image196.svg"/><Relationship Id="rId17" Type="http://schemas.openxmlformats.org/officeDocument/2006/relationships/image" Target="../media/image201.png"/><Relationship Id="rId2" Type="http://schemas.openxmlformats.org/officeDocument/2006/relationships/image" Target="../media/image186.png"/><Relationship Id="rId16" Type="http://schemas.openxmlformats.org/officeDocument/2006/relationships/image" Target="../media/image200.jpeg"/><Relationship Id="rId20" Type="http://schemas.openxmlformats.org/officeDocument/2006/relationships/image" Target="../media/image20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24" Type="http://schemas.openxmlformats.org/officeDocument/2006/relationships/image" Target="../media/image208.jpeg"/><Relationship Id="rId5" Type="http://schemas.openxmlformats.org/officeDocument/2006/relationships/image" Target="../media/image189.jpeg"/><Relationship Id="rId15" Type="http://schemas.openxmlformats.org/officeDocument/2006/relationships/image" Target="../media/image199.png"/><Relationship Id="rId23" Type="http://schemas.openxmlformats.org/officeDocument/2006/relationships/image" Target="../media/image207.png"/><Relationship Id="rId10" Type="http://schemas.openxmlformats.org/officeDocument/2006/relationships/image" Target="../media/image194.jpeg"/><Relationship Id="rId19" Type="http://schemas.openxmlformats.org/officeDocument/2006/relationships/image" Target="../media/image203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Relationship Id="rId22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11.svg"/><Relationship Id="rId5" Type="http://schemas.openxmlformats.org/officeDocument/2006/relationships/image" Target="../media/image210.png"/><Relationship Id="rId4" Type="http://schemas.openxmlformats.org/officeDocument/2006/relationships/image" Target="../media/image20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svg"/><Relationship Id="rId3" Type="http://schemas.openxmlformats.org/officeDocument/2006/relationships/image" Target="../media/image212.png"/><Relationship Id="rId7" Type="http://schemas.openxmlformats.org/officeDocument/2006/relationships/image" Target="../media/image216.png"/><Relationship Id="rId12" Type="http://schemas.openxmlformats.org/officeDocument/2006/relationships/image" Target="../media/image2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5.svg"/><Relationship Id="rId11" Type="http://schemas.openxmlformats.org/officeDocument/2006/relationships/hyperlink" Target="https://mobile.alphacoders.com/wallpapers/view/586665/Earth-Mount-Everest-Wallpapers" TargetMode="External"/><Relationship Id="rId5" Type="http://schemas.openxmlformats.org/officeDocument/2006/relationships/image" Target="../media/image214.png"/><Relationship Id="rId10" Type="http://schemas.openxmlformats.org/officeDocument/2006/relationships/image" Target="../media/image209.svg"/><Relationship Id="rId4" Type="http://schemas.openxmlformats.org/officeDocument/2006/relationships/image" Target="../media/image213.svg"/><Relationship Id="rId9" Type="http://schemas.openxmlformats.org/officeDocument/2006/relationships/image" Target="../media/image1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20.svg"/><Relationship Id="rId7" Type="http://schemas.openxmlformats.org/officeDocument/2006/relationships/image" Target="../media/image185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4.png"/><Relationship Id="rId5" Type="http://schemas.openxmlformats.org/officeDocument/2006/relationships/image" Target="../media/image222.svg"/><Relationship Id="rId10" Type="http://schemas.openxmlformats.org/officeDocument/2006/relationships/image" Target="../media/image225.jpeg"/><Relationship Id="rId4" Type="http://schemas.openxmlformats.org/officeDocument/2006/relationships/image" Target="../media/image221.png"/><Relationship Id="rId9" Type="http://schemas.openxmlformats.org/officeDocument/2006/relationships/image" Target="../media/image2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sv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5" Type="http://schemas.openxmlformats.org/officeDocument/2006/relationships/image" Target="../media/image229.png"/><Relationship Id="rId10" Type="http://schemas.openxmlformats.org/officeDocument/2006/relationships/image" Target="../media/image234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6.jpeg"/><Relationship Id="rId7" Type="http://schemas.openxmlformats.org/officeDocument/2006/relationships/image" Target="../media/image2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7.png"/><Relationship Id="rId5" Type="http://schemas.openxmlformats.org/officeDocument/2006/relationships/image" Target="../media/image209.svg"/><Relationship Id="rId4" Type="http://schemas.openxmlformats.org/officeDocument/2006/relationships/image" Target="../media/image195.png"/><Relationship Id="rId9" Type="http://schemas.openxmlformats.org/officeDocument/2006/relationships/image" Target="../media/image2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png"/><Relationship Id="rId7" Type="http://schemas.openxmlformats.org/officeDocument/2006/relationships/image" Target="../media/image246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5.png"/><Relationship Id="rId5" Type="http://schemas.openxmlformats.org/officeDocument/2006/relationships/image" Target="../media/image244.png"/><Relationship Id="rId4" Type="http://schemas.openxmlformats.org/officeDocument/2006/relationships/image" Target="../media/image2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016140" y="2657277"/>
            <a:ext cx="9219119" cy="2037221"/>
          </a:xfrm>
        </p:spPr>
        <p:txBody>
          <a:bodyPr/>
          <a:lstStyle/>
          <a:p>
            <a:r>
              <a:rPr lang="fr-FR"/>
              <a:t>LA RUCHE INDUSTRIELLE</a:t>
            </a:r>
            <a:br>
              <a:rPr lang="fr-FR"/>
            </a:br>
            <a:r>
              <a:rPr lang="en-US" sz="3200"/>
              <a:t>On construit ensemble l’industrie de demain !</a:t>
            </a:r>
            <a:br>
              <a:rPr lang="en-US" sz="4000"/>
            </a:b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474385" y="6006791"/>
            <a:ext cx="1800285" cy="298560"/>
          </a:xfrm>
        </p:spPr>
        <p:txBody>
          <a:bodyPr/>
          <a:lstStyle/>
          <a:p>
            <a:r>
              <a:rPr lang="en-US"/>
              <a:t>2024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8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9736A-62A1-9730-6495-3EEB31DDB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275A30C-CE4C-6842-3BD9-218688BE8577}"/>
              </a:ext>
            </a:extLst>
          </p:cNvPr>
          <p:cNvSpPr/>
          <p:nvPr/>
        </p:nvSpPr>
        <p:spPr>
          <a:xfrm>
            <a:off x="-12171" y="5990253"/>
            <a:ext cx="1796336" cy="8776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DE133B7C-F84A-C466-F476-729AC0323928}"/>
              </a:ext>
            </a:extLst>
          </p:cNvPr>
          <p:cNvGrpSpPr/>
          <p:nvPr/>
        </p:nvGrpSpPr>
        <p:grpSpPr>
          <a:xfrm>
            <a:off x="404944" y="804451"/>
            <a:ext cx="11422160" cy="6027954"/>
            <a:chOff x="404944" y="804451"/>
            <a:chExt cx="11422160" cy="6027954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6BFF29F7-1283-BCC6-FBB5-30FF61DF7A84}"/>
                </a:ext>
              </a:extLst>
            </p:cNvPr>
            <p:cNvCxnSpPr>
              <a:cxnSpLocks/>
            </p:cNvCxnSpPr>
            <p:nvPr/>
          </p:nvCxnSpPr>
          <p:spPr>
            <a:xfrm>
              <a:off x="1356791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>
              <a:extLst>
                <a:ext uri="{FF2B5EF4-FFF2-40B4-BE49-F238E27FC236}">
                  <a16:creationId xmlns:a16="http://schemas.microsoft.com/office/drawing/2014/main" id="{911A1E0F-2BEF-83AB-15C8-97F4022F8D07}"/>
                </a:ext>
              </a:extLst>
            </p:cNvPr>
            <p:cNvCxnSpPr>
              <a:cxnSpLocks/>
            </p:cNvCxnSpPr>
            <p:nvPr/>
          </p:nvCxnSpPr>
          <p:spPr>
            <a:xfrm>
              <a:off x="2308638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7E05D331-0D70-6DA4-7355-CFFACD991A05}"/>
                </a:ext>
              </a:extLst>
            </p:cNvPr>
            <p:cNvCxnSpPr>
              <a:cxnSpLocks/>
            </p:cNvCxnSpPr>
            <p:nvPr/>
          </p:nvCxnSpPr>
          <p:spPr>
            <a:xfrm>
              <a:off x="3260485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>
              <a:extLst>
                <a:ext uri="{FF2B5EF4-FFF2-40B4-BE49-F238E27FC236}">
                  <a16:creationId xmlns:a16="http://schemas.microsoft.com/office/drawing/2014/main" id="{87B105A1-7B38-13BD-59E3-80853026D4CC}"/>
                </a:ext>
              </a:extLst>
            </p:cNvPr>
            <p:cNvCxnSpPr>
              <a:cxnSpLocks/>
            </p:cNvCxnSpPr>
            <p:nvPr/>
          </p:nvCxnSpPr>
          <p:spPr>
            <a:xfrm>
              <a:off x="4212332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AB235F9D-CFB4-D57D-D6B0-00D4284AFEA6}"/>
                </a:ext>
              </a:extLst>
            </p:cNvPr>
            <p:cNvCxnSpPr>
              <a:cxnSpLocks/>
            </p:cNvCxnSpPr>
            <p:nvPr/>
          </p:nvCxnSpPr>
          <p:spPr>
            <a:xfrm>
              <a:off x="5164179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cteur droit 80">
              <a:extLst>
                <a:ext uri="{FF2B5EF4-FFF2-40B4-BE49-F238E27FC236}">
                  <a16:creationId xmlns:a16="http://schemas.microsoft.com/office/drawing/2014/main" id="{44E50B6A-AB39-7814-3256-C3EBBB795E97}"/>
                </a:ext>
              </a:extLst>
            </p:cNvPr>
            <p:cNvCxnSpPr>
              <a:cxnSpLocks/>
            </p:cNvCxnSpPr>
            <p:nvPr/>
          </p:nvCxnSpPr>
          <p:spPr>
            <a:xfrm>
              <a:off x="7067873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>
              <a:extLst>
                <a:ext uri="{FF2B5EF4-FFF2-40B4-BE49-F238E27FC236}">
                  <a16:creationId xmlns:a16="http://schemas.microsoft.com/office/drawing/2014/main" id="{EF857BC8-BEFE-E9B9-0F92-F91DE6512953}"/>
                </a:ext>
              </a:extLst>
            </p:cNvPr>
            <p:cNvCxnSpPr>
              <a:cxnSpLocks/>
            </p:cNvCxnSpPr>
            <p:nvPr/>
          </p:nvCxnSpPr>
          <p:spPr>
            <a:xfrm>
              <a:off x="8019720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6C02CBD0-7C4C-E3EB-3452-01A68C48D15B}"/>
                </a:ext>
              </a:extLst>
            </p:cNvPr>
            <p:cNvCxnSpPr>
              <a:cxnSpLocks/>
            </p:cNvCxnSpPr>
            <p:nvPr/>
          </p:nvCxnSpPr>
          <p:spPr>
            <a:xfrm>
              <a:off x="8971567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>
              <a:extLst>
                <a:ext uri="{FF2B5EF4-FFF2-40B4-BE49-F238E27FC236}">
                  <a16:creationId xmlns:a16="http://schemas.microsoft.com/office/drawing/2014/main" id="{D27DC364-140E-45E9-FBDF-6B18014FEEA5}"/>
                </a:ext>
              </a:extLst>
            </p:cNvPr>
            <p:cNvCxnSpPr>
              <a:cxnSpLocks/>
            </p:cNvCxnSpPr>
            <p:nvPr/>
          </p:nvCxnSpPr>
          <p:spPr>
            <a:xfrm>
              <a:off x="9923414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>
              <a:extLst>
                <a:ext uri="{FF2B5EF4-FFF2-40B4-BE49-F238E27FC236}">
                  <a16:creationId xmlns:a16="http://schemas.microsoft.com/office/drawing/2014/main" id="{816922C9-057F-75AF-5AF3-3A53B83A1110}"/>
                </a:ext>
              </a:extLst>
            </p:cNvPr>
            <p:cNvCxnSpPr>
              <a:cxnSpLocks/>
            </p:cNvCxnSpPr>
            <p:nvPr/>
          </p:nvCxnSpPr>
          <p:spPr>
            <a:xfrm>
              <a:off x="10875261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>
              <a:extLst>
                <a:ext uri="{FF2B5EF4-FFF2-40B4-BE49-F238E27FC236}">
                  <a16:creationId xmlns:a16="http://schemas.microsoft.com/office/drawing/2014/main" id="{A1448E68-3B34-7273-C154-A579DF7C69E6}"/>
                </a:ext>
              </a:extLst>
            </p:cNvPr>
            <p:cNvCxnSpPr>
              <a:cxnSpLocks/>
            </p:cNvCxnSpPr>
            <p:nvPr/>
          </p:nvCxnSpPr>
          <p:spPr>
            <a:xfrm>
              <a:off x="11827104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cteur droit 87">
              <a:extLst>
                <a:ext uri="{FF2B5EF4-FFF2-40B4-BE49-F238E27FC236}">
                  <a16:creationId xmlns:a16="http://schemas.microsoft.com/office/drawing/2014/main" id="{AF2419E3-0C10-78E3-1DFB-5D4DCB933F13}"/>
                </a:ext>
              </a:extLst>
            </p:cNvPr>
            <p:cNvCxnSpPr>
              <a:cxnSpLocks/>
            </p:cNvCxnSpPr>
            <p:nvPr/>
          </p:nvCxnSpPr>
          <p:spPr>
            <a:xfrm>
              <a:off x="6116026" y="804451"/>
              <a:ext cx="0" cy="6027954"/>
            </a:xfrm>
            <a:prstGeom prst="line">
              <a:avLst/>
            </a:prstGeom>
            <a:ln w="2857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cteur droit 88">
              <a:extLst>
                <a:ext uri="{FF2B5EF4-FFF2-40B4-BE49-F238E27FC236}">
                  <a16:creationId xmlns:a16="http://schemas.microsoft.com/office/drawing/2014/main" id="{D7090F42-290C-84B4-6CDB-B97E24D8BD9D}"/>
                </a:ext>
              </a:extLst>
            </p:cNvPr>
            <p:cNvCxnSpPr>
              <a:cxnSpLocks/>
            </p:cNvCxnSpPr>
            <p:nvPr/>
          </p:nvCxnSpPr>
          <p:spPr>
            <a:xfrm>
              <a:off x="404944" y="804451"/>
              <a:ext cx="0" cy="6027954"/>
            </a:xfrm>
            <a:prstGeom prst="line">
              <a:avLst/>
            </a:prstGeom>
            <a:ln w="9525">
              <a:solidFill>
                <a:srgbClr val="E6E6E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ZoneTexte 90">
            <a:extLst>
              <a:ext uri="{FF2B5EF4-FFF2-40B4-BE49-F238E27FC236}">
                <a16:creationId xmlns:a16="http://schemas.microsoft.com/office/drawing/2014/main" id="{74ED9527-92A7-F4A0-FB59-B0B14132B184}"/>
              </a:ext>
            </a:extLst>
          </p:cNvPr>
          <p:cNvSpPr txBox="1"/>
          <p:nvPr/>
        </p:nvSpPr>
        <p:spPr>
          <a:xfrm>
            <a:off x="6197603" y="859477"/>
            <a:ext cx="78328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JUILLET</a:t>
            </a:r>
          </a:p>
        </p:txBody>
      </p:sp>
      <p:sp>
        <p:nvSpPr>
          <p:cNvPr id="92" name="ZoneTexte 91">
            <a:extLst>
              <a:ext uri="{FF2B5EF4-FFF2-40B4-BE49-F238E27FC236}">
                <a16:creationId xmlns:a16="http://schemas.microsoft.com/office/drawing/2014/main" id="{0D09E0ED-6C53-0344-86E4-5D361DF85FC8}"/>
              </a:ext>
            </a:extLst>
          </p:cNvPr>
          <p:cNvSpPr txBox="1"/>
          <p:nvPr/>
        </p:nvSpPr>
        <p:spPr>
          <a:xfrm>
            <a:off x="7145497" y="859477"/>
            <a:ext cx="78328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AOÜT</a:t>
            </a:r>
          </a:p>
        </p:txBody>
      </p:sp>
      <p:sp>
        <p:nvSpPr>
          <p:cNvPr id="94" name="ZoneTexte 93">
            <a:extLst>
              <a:ext uri="{FF2B5EF4-FFF2-40B4-BE49-F238E27FC236}">
                <a16:creationId xmlns:a16="http://schemas.microsoft.com/office/drawing/2014/main" id="{6727DABC-A6F8-D3FD-562B-93CE33C52F99}"/>
              </a:ext>
            </a:extLst>
          </p:cNvPr>
          <p:cNvSpPr txBox="1"/>
          <p:nvPr/>
        </p:nvSpPr>
        <p:spPr>
          <a:xfrm>
            <a:off x="8983219" y="85947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OCTOBRE</a:t>
            </a:r>
          </a:p>
        </p:txBody>
      </p:sp>
      <p:sp>
        <p:nvSpPr>
          <p:cNvPr id="95" name="ZoneTexte 94">
            <a:extLst>
              <a:ext uri="{FF2B5EF4-FFF2-40B4-BE49-F238E27FC236}">
                <a16:creationId xmlns:a16="http://schemas.microsoft.com/office/drawing/2014/main" id="{25592847-A1CE-249C-735D-A4570C3ADF2C}"/>
              </a:ext>
            </a:extLst>
          </p:cNvPr>
          <p:cNvSpPr txBox="1"/>
          <p:nvPr/>
        </p:nvSpPr>
        <p:spPr>
          <a:xfrm>
            <a:off x="9921275" y="85947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NOVEMBRE</a:t>
            </a: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E33F0B71-798A-4DDD-279F-D9D5C7ECA376}"/>
              </a:ext>
            </a:extLst>
          </p:cNvPr>
          <p:cNvSpPr txBox="1"/>
          <p:nvPr/>
        </p:nvSpPr>
        <p:spPr>
          <a:xfrm>
            <a:off x="10875261" y="85947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DÉCEMBRE</a:t>
            </a:r>
          </a:p>
        </p:txBody>
      </p:sp>
      <p:sp>
        <p:nvSpPr>
          <p:cNvPr id="97" name="ZoneTexte 96">
            <a:extLst>
              <a:ext uri="{FF2B5EF4-FFF2-40B4-BE49-F238E27FC236}">
                <a16:creationId xmlns:a16="http://schemas.microsoft.com/office/drawing/2014/main" id="{89A7B42C-E9AB-C2A4-306D-3B53B0E378B2}"/>
              </a:ext>
            </a:extLst>
          </p:cNvPr>
          <p:cNvSpPr txBox="1"/>
          <p:nvPr/>
        </p:nvSpPr>
        <p:spPr>
          <a:xfrm>
            <a:off x="364895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JANVIER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BCA66884-F7F5-D8A1-3080-10F50002F044}"/>
              </a:ext>
            </a:extLst>
          </p:cNvPr>
          <p:cNvSpPr txBox="1"/>
          <p:nvPr/>
        </p:nvSpPr>
        <p:spPr>
          <a:xfrm>
            <a:off x="1345545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FÉVRIER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AAF3D80-969F-9A71-C244-B13B634EC332}"/>
              </a:ext>
            </a:extLst>
          </p:cNvPr>
          <p:cNvSpPr txBox="1"/>
          <p:nvPr/>
        </p:nvSpPr>
        <p:spPr>
          <a:xfrm>
            <a:off x="2257718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4371825-7541-9630-7A82-C1B65DCD64FF}"/>
              </a:ext>
            </a:extLst>
          </p:cNvPr>
          <p:cNvSpPr txBox="1"/>
          <p:nvPr/>
        </p:nvSpPr>
        <p:spPr>
          <a:xfrm>
            <a:off x="3218984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AVRIL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9E860125-D468-34A0-718B-580AAB8BB6E9}"/>
              </a:ext>
            </a:extLst>
          </p:cNvPr>
          <p:cNvSpPr txBox="1"/>
          <p:nvPr/>
        </p:nvSpPr>
        <p:spPr>
          <a:xfrm>
            <a:off x="4181450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MAI</a:t>
            </a: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9A1D263B-1EFD-8F9D-E159-228985B69165}"/>
              </a:ext>
            </a:extLst>
          </p:cNvPr>
          <p:cNvSpPr txBox="1"/>
          <p:nvPr/>
        </p:nvSpPr>
        <p:spPr>
          <a:xfrm>
            <a:off x="5092046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JUIN</a:t>
            </a:r>
          </a:p>
        </p:txBody>
      </p:sp>
      <p:sp>
        <p:nvSpPr>
          <p:cNvPr id="112" name="ZoneTexte 111">
            <a:extLst>
              <a:ext uri="{FF2B5EF4-FFF2-40B4-BE49-F238E27FC236}">
                <a16:creationId xmlns:a16="http://schemas.microsoft.com/office/drawing/2014/main" id="{8CB00F37-0484-3276-46A8-1C2FDAACE126}"/>
              </a:ext>
            </a:extLst>
          </p:cNvPr>
          <p:cNvSpPr txBox="1"/>
          <p:nvPr/>
        </p:nvSpPr>
        <p:spPr>
          <a:xfrm>
            <a:off x="762023" y="168606"/>
            <a:ext cx="726288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ExtraBold" panose="020B0003030101060003" pitchFamily="34" charset="0"/>
                <a:ea typeface="+mn-ea"/>
                <a:cs typeface="+mn-cs"/>
              </a:rPr>
              <a:t>Feuille de route projets - 2024</a:t>
            </a:r>
            <a:endParaRPr kumimoji="0" lang="fr-FR" sz="24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120" name="Graphique 119">
            <a:extLst>
              <a:ext uri="{FF2B5EF4-FFF2-40B4-BE49-F238E27FC236}">
                <a16:creationId xmlns:a16="http://schemas.microsoft.com/office/drawing/2014/main" id="{D8B257A6-7EF9-7F68-445E-4FF0E74F9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1782" y="153808"/>
            <a:ext cx="506324" cy="55025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B0B08C-0BAF-8102-64BA-91251E82A2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379" y="40913"/>
            <a:ext cx="910929" cy="638075"/>
          </a:xfrm>
          <a:prstGeom prst="rect">
            <a:avLst/>
          </a:prstGeom>
        </p:spPr>
      </p:pic>
      <p:sp>
        <p:nvSpPr>
          <p:cNvPr id="93" name="ZoneTexte 92">
            <a:extLst>
              <a:ext uri="{FF2B5EF4-FFF2-40B4-BE49-F238E27FC236}">
                <a16:creationId xmlns:a16="http://schemas.microsoft.com/office/drawing/2014/main" id="{4939018E-0087-CB1F-72EE-02770AE8BFB2}"/>
              </a:ext>
            </a:extLst>
          </p:cNvPr>
          <p:cNvSpPr txBox="1"/>
          <p:nvPr/>
        </p:nvSpPr>
        <p:spPr>
          <a:xfrm>
            <a:off x="8088922" y="855307"/>
            <a:ext cx="93500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SEPTEMBRE</a:t>
            </a:r>
          </a:p>
        </p:txBody>
      </p:sp>
      <p:pic>
        <p:nvPicPr>
          <p:cNvPr id="21" name="Image 20" descr="Une image contenant punaise, fournitures de bureau, objets en métal, ongle&#10;&#10;Description générée automatiquement">
            <a:extLst>
              <a:ext uri="{FF2B5EF4-FFF2-40B4-BE49-F238E27FC236}">
                <a16:creationId xmlns:a16="http://schemas.microsoft.com/office/drawing/2014/main" id="{25EDC12C-2190-4F4F-135A-21C5D3ED5E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3"/>
          <a:stretch/>
        </p:blipFill>
        <p:spPr>
          <a:xfrm rot="21031796">
            <a:off x="65290" y="5809304"/>
            <a:ext cx="1065795" cy="8136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7FA1430-0242-16FF-6085-6658C37CD5B6}"/>
              </a:ext>
            </a:extLst>
          </p:cNvPr>
          <p:cNvSpPr/>
          <p:nvPr/>
        </p:nvSpPr>
        <p:spPr>
          <a:xfrm>
            <a:off x="4798754" y="5771667"/>
            <a:ext cx="7543049" cy="230832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  <a:sym typeface="Wingdings" panose="05000000000000000000" pitchFamily="2" charset="2"/>
              </a:rPr>
              <a:t>             </a:t>
            </a: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  <a:sym typeface="Wingdings" panose="05000000000000000000" pitchFamily="2" charset="2"/>
              </a:rPr>
              <a:t>  </a:t>
            </a:r>
            <a:r>
              <a:rPr kumimoji="0" lang="fr-FR" sz="1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  <a:sym typeface="Wingdings" panose="05000000000000000000" pitchFamily="2" charset="2"/>
              </a:rPr>
              <a:t>Continuité numérique 1.3 </a:t>
            </a: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  <a:sym typeface="Wingdings" panose="05000000000000000000" pitchFamily="2" charset="2"/>
              </a:rPr>
              <a:t>: tester et mettre en place les </a:t>
            </a:r>
            <a:r>
              <a:rPr kumimoji="0" lang="fr-FR" sz="1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  <a:sym typeface="Wingdings" panose="05000000000000000000" pitchFamily="2" charset="2"/>
              </a:rPr>
              <a:t>instructions digitales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F6A402-D42F-1779-DB95-F5AF12198BEF}"/>
              </a:ext>
            </a:extLst>
          </p:cNvPr>
          <p:cNvSpPr/>
          <p:nvPr/>
        </p:nvSpPr>
        <p:spPr>
          <a:xfrm>
            <a:off x="8019721" y="5385451"/>
            <a:ext cx="4418384" cy="230831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  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               Améliorer la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Traçabilité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des produits et des composants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6A6EC8-58ED-95E9-60A7-2BA4ED583FBC}"/>
              </a:ext>
            </a:extLst>
          </p:cNvPr>
          <p:cNvSpPr/>
          <p:nvPr/>
        </p:nvSpPr>
        <p:spPr>
          <a:xfrm>
            <a:off x="4223286" y="4999234"/>
            <a:ext cx="7060044" cy="230831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  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               Déployer une application de 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suivi de production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- pour les dirigeants - sur base MoM/MES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5C8A9A-3FAA-2CF8-2DE3-11E2735214E2}"/>
              </a:ext>
            </a:extLst>
          </p:cNvPr>
          <p:cNvSpPr/>
          <p:nvPr/>
        </p:nvSpPr>
        <p:spPr>
          <a:xfrm>
            <a:off x="2461379" y="1576204"/>
            <a:ext cx="6510184" cy="230832"/>
          </a:xfrm>
          <a:prstGeom prst="rect">
            <a:avLst/>
          </a:prstGeom>
          <a:solidFill>
            <a:srgbClr val="DCB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             Développer / renforcer la 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culture</a:t>
            </a: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de 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Sécurité industrielle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021D4-645E-A17D-4078-BF9118D3ECCF}"/>
              </a:ext>
            </a:extLst>
          </p:cNvPr>
          <p:cNvSpPr/>
          <p:nvPr/>
        </p:nvSpPr>
        <p:spPr>
          <a:xfrm>
            <a:off x="8019720" y="3089319"/>
            <a:ext cx="3981610" cy="233297"/>
          </a:xfrm>
          <a:prstGeom prst="rect">
            <a:avLst/>
          </a:prstGeom>
          <a:solidFill>
            <a:srgbClr val="5FC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</a:t>
            </a:r>
            <a:r>
              <a:rPr kumimoji="0" lang="fr-FR" sz="105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Optimisation énergétique </a:t>
            </a:r>
            <a:r>
              <a:rPr kumimoji="0" lang="fr-FR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– </a:t>
            </a:r>
            <a:r>
              <a:rPr kumimoji="0" lang="fr-FR" sz="105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Focus</a:t>
            </a:r>
            <a:r>
              <a:rPr kumimoji="0" lang="fr-FR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haute consommation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6805D-2560-B852-AC55-43BD8AA489EC}"/>
              </a:ext>
            </a:extLst>
          </p:cNvPr>
          <p:cNvSpPr/>
          <p:nvPr/>
        </p:nvSpPr>
        <p:spPr>
          <a:xfrm>
            <a:off x="3260481" y="1962420"/>
            <a:ext cx="7132702" cy="222714"/>
          </a:xfrm>
          <a:prstGeom prst="rect">
            <a:avLst/>
          </a:prstGeom>
          <a:solidFill>
            <a:srgbClr val="DCB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             Maitriser l’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IA Générative </a:t>
            </a: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et son apport dans l’Industrie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2284E9-13F4-CE72-EE09-4FFD65424CD8}"/>
              </a:ext>
            </a:extLst>
          </p:cNvPr>
          <p:cNvSpPr/>
          <p:nvPr/>
        </p:nvSpPr>
        <p:spPr>
          <a:xfrm>
            <a:off x="8022703" y="3464952"/>
            <a:ext cx="3974225" cy="230831"/>
          </a:xfrm>
          <a:prstGeom prst="rect">
            <a:avLst/>
          </a:prstGeom>
          <a:solidFill>
            <a:srgbClr val="5FC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Explorer et muter vers une 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industrie circulaire – Grappe 3 </a:t>
            </a:r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084AB1-B865-2263-D9FA-A0B418A8DB87}"/>
              </a:ext>
            </a:extLst>
          </p:cNvPr>
          <p:cNvSpPr/>
          <p:nvPr/>
        </p:nvSpPr>
        <p:spPr>
          <a:xfrm>
            <a:off x="2485270" y="2338053"/>
            <a:ext cx="7132702" cy="222714"/>
          </a:xfrm>
          <a:prstGeom prst="rect">
            <a:avLst/>
          </a:prstGeom>
          <a:solidFill>
            <a:srgbClr val="DCB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             Implémenter la 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culture</a:t>
            </a: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 de la </a:t>
            </a:r>
            <a:r>
              <a:rPr kumimoji="0" lang="fr-FR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itchFamily="2" charset="0"/>
                <a:ea typeface="+mn-ea"/>
                <a:cs typeface="+mn-cs"/>
              </a:rPr>
              <a:t>continuité numérique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2D1BF1-CE9C-78EE-3359-14C9749D67DC}"/>
              </a:ext>
            </a:extLst>
          </p:cNvPr>
          <p:cNvSpPr/>
          <p:nvPr/>
        </p:nvSpPr>
        <p:spPr>
          <a:xfrm>
            <a:off x="26580" y="4613018"/>
            <a:ext cx="8983215" cy="230832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Wingdings" panose="05000000000000000000" pitchFamily="2" charset="2"/>
              </a:rPr>
              <a:t>                </a:t>
            </a: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Wingdings" panose="05000000000000000000" pitchFamily="2" charset="2"/>
              </a:rPr>
              <a:t>→</a:t>
            </a: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Wingdings" panose="05000000000000000000" pitchFamily="2" charset="2"/>
              </a:rPr>
              <a:t> 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Implémenter des li</a:t>
            </a:r>
            <a:r>
              <a:rPr kumimoji="0" lang="fr-F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gnes flexibles de production multi-produits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(projet en cours)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6E8C863-8851-A1F0-58B2-DB00992285A1}"/>
              </a:ext>
            </a:extLst>
          </p:cNvPr>
          <p:cNvSpPr/>
          <p:nvPr/>
        </p:nvSpPr>
        <p:spPr>
          <a:xfrm>
            <a:off x="26580" y="4226802"/>
            <a:ext cx="8971568" cy="230831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  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             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Wingdings" panose="05000000000000000000" pitchFamily="2" charset="2"/>
              </a:rPr>
              <a:t>  →  </a:t>
            </a:r>
            <a:r>
              <a:rPr kumimoji="0" lang="en-US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Réconcilier et </a:t>
            </a: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les données du manufacturing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(projet en cours)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CA28A68-8FFF-1426-3069-9585264A55DB}"/>
              </a:ext>
            </a:extLst>
          </p:cNvPr>
          <p:cNvSpPr/>
          <p:nvPr/>
        </p:nvSpPr>
        <p:spPr>
          <a:xfrm>
            <a:off x="23529" y="1200571"/>
            <a:ext cx="5416300" cy="222714"/>
          </a:xfrm>
          <a:prstGeom prst="rect">
            <a:avLst/>
          </a:prstGeom>
          <a:solidFill>
            <a:srgbClr val="DCB3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           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→</a:t>
            </a: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Marque employeur (projet en cours)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BBE83B-AA98-BC1C-9361-C022171CDB53}"/>
              </a:ext>
            </a:extLst>
          </p:cNvPr>
          <p:cNvSpPr/>
          <p:nvPr/>
        </p:nvSpPr>
        <p:spPr>
          <a:xfrm>
            <a:off x="14407" y="2713686"/>
            <a:ext cx="2018577" cy="222714"/>
          </a:xfrm>
          <a:prstGeom prst="rect">
            <a:avLst/>
          </a:prstGeom>
          <a:solidFill>
            <a:srgbClr val="5FC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</a:t>
            </a:r>
            <a:r>
              <a:rPr kumimoji="0" lang="fr-FR" sz="10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→ </a:t>
            </a:r>
            <a:r>
              <a:rPr kumimoji="0" lang="fr-FR" sz="105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Optim . Energ. (projet livré)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06D22F-6795-CC40-155B-9FF2C8AC2F8B}"/>
              </a:ext>
            </a:extLst>
          </p:cNvPr>
          <p:cNvSpPr/>
          <p:nvPr/>
        </p:nvSpPr>
        <p:spPr>
          <a:xfrm>
            <a:off x="16186" y="3851169"/>
            <a:ext cx="3343013" cy="230831"/>
          </a:xfrm>
          <a:prstGeom prst="rect">
            <a:avLst/>
          </a:prstGeom>
          <a:solidFill>
            <a:srgbClr val="006C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  </a:t>
            </a:r>
            <a:b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</a:b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                →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  <a:sym typeface="Wingdings" panose="05000000000000000000" pitchFamily="2" charset="2"/>
              </a:rPr>
              <a:t>  </a:t>
            </a:r>
            <a:r>
              <a:rPr kumimoji="0" lang="fr-FR" sz="100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Cybersecurité OT </a:t>
            </a:r>
            <a:r>
              <a:rPr kumimoji="0" lang="fr-FR" sz="10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(projet 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en cours)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463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2258522-A2B7-1275-2396-5722B0356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1830" y="3245996"/>
            <a:ext cx="6314936" cy="2037221"/>
          </a:xfrm>
        </p:spPr>
        <p:txBody>
          <a:bodyPr/>
          <a:lstStyle/>
          <a:p>
            <a:r>
              <a:rPr lang="fr-FR" dirty="0"/>
              <a:t>Complément</a:t>
            </a:r>
          </a:p>
        </p:txBody>
      </p:sp>
    </p:spTree>
    <p:extLst>
      <p:ext uri="{BB962C8B-B14F-4D97-AF65-F5344CB8AC3E}">
        <p14:creationId xmlns:p14="http://schemas.microsoft.com/office/powerpoint/2010/main" val="2248816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BD9D715-83EA-EF75-26E9-9452CF4424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0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2BF56A67-CBCD-9888-2324-97896E4E5C7D}"/>
              </a:ext>
            </a:extLst>
          </p:cNvPr>
          <p:cNvSpPr txBox="1">
            <a:spLocks/>
          </p:cNvSpPr>
          <p:nvPr/>
        </p:nvSpPr>
        <p:spPr>
          <a:xfrm>
            <a:off x="0" y="252978"/>
            <a:ext cx="12192000" cy="690033"/>
          </a:xfrm>
          <a:prstGeom prst="rect">
            <a:avLst/>
          </a:prstGeom>
        </p:spPr>
        <p:txBody>
          <a:bodyPr vert="horz" lIns="120319" tIns="60137" rIns="120319" bIns="60137"/>
          <a:lstStyle>
            <a:lvl1pPr marL="0" indent="0" algn="l" defTabSz="451194" rtl="0" eaLnBrk="1" latinLnBrk="0" hangingPunct="1">
              <a:spcBef>
                <a:spcPct val="20000"/>
              </a:spcBef>
              <a:buFont typeface="Arial"/>
              <a:buNone/>
              <a:defRPr sz="2800" b="1" kern="1200" baseline="0">
                <a:solidFill>
                  <a:srgbClr val="006EDE"/>
                </a:solidFill>
                <a:latin typeface="Raleway"/>
                <a:ea typeface="+mn-ea"/>
                <a:cs typeface="Raleway"/>
              </a:defRPr>
            </a:lvl1pPr>
            <a:lvl2pPr marL="733192" indent="-281999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792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9160" indent="-225563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334" indent="-225563" algn="l" defTabSz="45119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1518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2720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389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5087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119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</a:rPr>
              <a:t>L’ÉCOLE DE LA TRANSFORMATION DE LA RUCHE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B8C1267E-F74A-944F-F356-C9280A5FACB3}"/>
              </a:ext>
            </a:extLst>
          </p:cNvPr>
          <p:cNvSpPr txBox="1">
            <a:spLocks/>
          </p:cNvSpPr>
          <p:nvPr/>
        </p:nvSpPr>
        <p:spPr>
          <a:xfrm>
            <a:off x="7917636" y="1996172"/>
            <a:ext cx="4362484" cy="38232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Raleway"/>
                <a:ea typeface="+mn-ea"/>
                <a:cs typeface="Raleway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6EDE"/>
                </a:solidFill>
                <a:effectLst/>
                <a:uLnTx/>
                <a:uFillTx/>
                <a:latin typeface="Raleway"/>
                <a:ea typeface="Calibri" panose="020F0502020204030204" pitchFamily="34" charset="0"/>
              </a:rPr>
              <a:t>Un contenu qui décoiffe !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  <a:t>Leader Transformant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  <a:t>Programme Boostart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  <a:t>Chefs de projets détachés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  <a:t>Formation technicien de </a:t>
            </a:r>
            <a:b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</a:b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aleway" pitchFamily="2" charset="0"/>
                <a:ea typeface="+mn-ea"/>
              </a:rPr>
              <a:t>Maintenance i4.0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 pitchFamily="2" charset="0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2ABA879-8708-1EC6-2201-23BDAD3100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61" t="12639" r="31406" b="6667"/>
          <a:stretch/>
        </p:blipFill>
        <p:spPr>
          <a:xfrm rot="20440191">
            <a:off x="422056" y="2720141"/>
            <a:ext cx="2019172" cy="273314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E42D7B6-10BF-CAAF-77A1-33175C27D1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5" t="13056" r="6172" b="5972"/>
          <a:stretch/>
        </p:blipFill>
        <p:spPr>
          <a:xfrm rot="21161141">
            <a:off x="2189843" y="1369329"/>
            <a:ext cx="3179353" cy="17226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4525687-D841-5FC2-DF80-30A718424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721">
            <a:off x="4450876" y="3480821"/>
            <a:ext cx="3062028" cy="189795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AC5679-F58D-9A00-9002-EEC966C165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 rot="271601">
            <a:off x="1953786" y="4634344"/>
            <a:ext cx="3067911" cy="1812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3234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personne, intérieur, posant, groupe&#10;&#10;Description générée automatiquement">
            <a:extLst>
              <a:ext uri="{FF2B5EF4-FFF2-40B4-BE49-F238E27FC236}">
                <a16:creationId xmlns:a16="http://schemas.microsoft.com/office/drawing/2014/main" id="{8114E179-6DD4-42CC-ADF7-E78AA5B17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81" t="7165"/>
          <a:stretch/>
        </p:blipFill>
        <p:spPr>
          <a:xfrm>
            <a:off x="-71967" y="0"/>
            <a:ext cx="12335933" cy="736955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BE95B53-067A-9FAA-6FC2-8C6FD6A23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6" t="976" r="662" b="515"/>
          <a:stretch/>
        </p:blipFill>
        <p:spPr>
          <a:xfrm>
            <a:off x="9644565" y="72728"/>
            <a:ext cx="2547435" cy="158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91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lumière&#10;&#10;Description générée automatiquement">
            <a:extLst>
              <a:ext uri="{FF2B5EF4-FFF2-40B4-BE49-F238E27FC236}">
                <a16:creationId xmlns:a16="http://schemas.microsoft.com/office/drawing/2014/main" id="{722E6FB7-B9AC-4765-FC1A-7C49836D39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869" y="1122795"/>
            <a:ext cx="1424483" cy="1189032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FFBAAF-4381-44FB-CCB7-0525ADD7C0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236812" y="3526467"/>
            <a:ext cx="1430371" cy="119491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6161B26-BDC3-0432-FEA3-6B9079A580E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440" y="3526467"/>
            <a:ext cx="1430371" cy="1194919"/>
          </a:xfrm>
          <a:prstGeom prst="rect">
            <a:avLst/>
          </a:prstGeom>
        </p:spPr>
      </p:pic>
      <p:pic>
        <p:nvPicPr>
          <p:cNvPr id="15" name="Image 14" descr="Une image contenant sport athlétique, sport&#10;&#10;Description générée automatiquement">
            <a:extLst>
              <a:ext uri="{FF2B5EF4-FFF2-40B4-BE49-F238E27FC236}">
                <a16:creationId xmlns:a16="http://schemas.microsoft.com/office/drawing/2014/main" id="{0E0A85B2-9BBD-3EEF-DB02-A4C3E570E0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899" y="1122797"/>
            <a:ext cx="1430371" cy="1194919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980B9A4-95AD-574E-5C3C-86819732FAD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097478" y="3517017"/>
            <a:ext cx="1424484" cy="1194919"/>
          </a:xfrm>
          <a:prstGeom prst="rect">
            <a:avLst/>
          </a:prstGeom>
        </p:spPr>
      </p:pic>
      <p:pic>
        <p:nvPicPr>
          <p:cNvPr id="19" name="Image 18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C9B89E-8F55-ADA9-142A-2AC5080FDA7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752448" y="1173595"/>
            <a:ext cx="1430369" cy="1189032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6F639FFB-31C7-96A8-FCF4-17E146C76FD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73268" y="3526465"/>
            <a:ext cx="1424483" cy="1189032"/>
          </a:xfrm>
          <a:prstGeom prst="rect">
            <a:avLst/>
          </a:prstGeom>
        </p:spPr>
      </p:pic>
      <p:pic>
        <p:nvPicPr>
          <p:cNvPr id="23" name="Image 22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C470B721-C3F4-69BF-C88A-3CC99A78D7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559" y="1089341"/>
            <a:ext cx="1424483" cy="118903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86BBE941-BF3F-8101-BFC5-73A189D084CF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39556" y="3526465"/>
            <a:ext cx="1424483" cy="1189032"/>
          </a:xfrm>
          <a:prstGeom prst="rect">
            <a:avLst/>
          </a:prstGeom>
        </p:spPr>
      </p:pic>
      <p:pic>
        <p:nvPicPr>
          <p:cNvPr id="28" name="Graphique 27">
            <a:extLst>
              <a:ext uri="{FF2B5EF4-FFF2-40B4-BE49-F238E27FC236}">
                <a16:creationId xmlns:a16="http://schemas.microsoft.com/office/drawing/2014/main" id="{F34F8201-0192-B65E-5EF1-A002324865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303893" y="0"/>
            <a:ext cx="2888107" cy="53393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E8742B88-D4E2-5C4D-3CA4-84A78A7A0080}"/>
              </a:ext>
            </a:extLst>
          </p:cNvPr>
          <p:cNvSpPr txBox="1"/>
          <p:nvPr/>
        </p:nvSpPr>
        <p:spPr>
          <a:xfrm>
            <a:off x="9403830" y="54230"/>
            <a:ext cx="2888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fr-FR" sz="1600" i="1">
                <a:solidFill>
                  <a:prstClr val="white"/>
                </a:solidFill>
                <a:latin typeface="Raleway Black" panose="020B0A03030101060003" pitchFamily="34" charset="0"/>
              </a:rPr>
              <a:t>LES CERCLES D’ÉCHANGE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FB937FD-C192-4B2C-E4AC-F072C2B192D8}"/>
              </a:ext>
            </a:extLst>
          </p:cNvPr>
          <p:cNvSpPr txBox="1"/>
          <p:nvPr/>
        </p:nvSpPr>
        <p:spPr>
          <a:xfrm>
            <a:off x="1914026" y="4814655"/>
            <a:ext cx="2458380" cy="96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Plateau tech supervision connectée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8A7C4CE-CAE2-F39E-1182-780C0AB661AB}"/>
              </a:ext>
            </a:extLst>
          </p:cNvPr>
          <p:cNvSpPr txBox="1"/>
          <p:nvPr/>
        </p:nvSpPr>
        <p:spPr>
          <a:xfrm>
            <a:off x="-136338" y="4814655"/>
            <a:ext cx="2458380" cy="53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3D Printing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694C4DC-A4CB-16A8-BE8E-D70CC14C7491}"/>
              </a:ext>
            </a:extLst>
          </p:cNvPr>
          <p:cNvSpPr txBox="1"/>
          <p:nvPr/>
        </p:nvSpPr>
        <p:spPr>
          <a:xfrm>
            <a:off x="4232627" y="2442723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Numérique Responsable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E63E338-02E5-8BD4-10EE-EFBB87C45482}"/>
              </a:ext>
            </a:extLst>
          </p:cNvPr>
          <p:cNvSpPr txBox="1"/>
          <p:nvPr/>
        </p:nvSpPr>
        <p:spPr>
          <a:xfrm>
            <a:off x="7665494" y="4814655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Leaders </a:t>
            </a:r>
          </a:p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industriels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20F7C6AD-A5E9-7F84-40ED-1A5F5A1CD3C9}"/>
              </a:ext>
            </a:extLst>
          </p:cNvPr>
          <p:cNvSpPr txBox="1"/>
          <p:nvPr/>
        </p:nvSpPr>
        <p:spPr>
          <a:xfrm>
            <a:off x="2255549" y="2442723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Responsables Industrie 4.0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2C471740-C3BB-04C4-6923-4ED48F55E37F}"/>
              </a:ext>
            </a:extLst>
          </p:cNvPr>
          <p:cNvSpPr txBox="1"/>
          <p:nvPr/>
        </p:nvSpPr>
        <p:spPr>
          <a:xfrm>
            <a:off x="429103" y="2442723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Industrie </a:t>
            </a:r>
          </a:p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circulaire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3765B14-CD4E-DC27-0544-BF082EAA3403}"/>
              </a:ext>
            </a:extLst>
          </p:cNvPr>
          <p:cNvSpPr txBox="1"/>
          <p:nvPr/>
        </p:nvSpPr>
        <p:spPr>
          <a:xfrm>
            <a:off x="5684699" y="4814655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Responsables Qualité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F798909-C205-D742-4665-36C6034F07EF}"/>
              </a:ext>
            </a:extLst>
          </p:cNvPr>
          <p:cNvSpPr txBox="1"/>
          <p:nvPr/>
        </p:nvSpPr>
        <p:spPr>
          <a:xfrm>
            <a:off x="6182171" y="2442723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Responsables Environnement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076C2D7-C33E-9388-CF1D-1D01AAA824CE}"/>
              </a:ext>
            </a:extLst>
          </p:cNvPr>
          <p:cNvSpPr txBox="1"/>
          <p:nvPr/>
        </p:nvSpPr>
        <p:spPr>
          <a:xfrm>
            <a:off x="3822607" y="4814655"/>
            <a:ext cx="2458380" cy="531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AGV/AIV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9984124-5DBC-0009-A084-1A0D90FC8AD7}"/>
              </a:ext>
            </a:extLst>
          </p:cNvPr>
          <p:cNvSpPr txBox="1"/>
          <p:nvPr/>
        </p:nvSpPr>
        <p:spPr>
          <a:xfrm>
            <a:off x="8166303" y="2442723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XR DAYS</a:t>
            </a:r>
          </a:p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AR/VR/MR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CA50BFBA-D2F9-F57A-1671-6C9DA6450520}"/>
              </a:ext>
            </a:extLst>
          </p:cNvPr>
          <p:cNvGrpSpPr/>
          <p:nvPr/>
        </p:nvGrpSpPr>
        <p:grpSpPr>
          <a:xfrm>
            <a:off x="8611911" y="1218932"/>
            <a:ext cx="1339589" cy="1100245"/>
            <a:chOff x="6458933" y="952299"/>
            <a:chExt cx="1004692" cy="82518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3473EDC-90BB-2976-2772-D615B83DF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458933" y="1126416"/>
              <a:ext cx="641224" cy="549048"/>
            </a:xfrm>
            <a:prstGeom prst="rect">
              <a:avLst/>
            </a:prstGeom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BB5952CD-9F1A-546D-0660-265251A24A03}"/>
                </a:ext>
              </a:extLst>
            </p:cNvPr>
            <p:cNvSpPr/>
            <p:nvPr/>
          </p:nvSpPr>
          <p:spPr>
            <a:xfrm>
              <a:off x="6637912" y="952299"/>
              <a:ext cx="825713" cy="825184"/>
            </a:xfrm>
            <a:prstGeom prst="ellipse">
              <a:avLst/>
            </a:prstGeom>
            <a:solidFill>
              <a:srgbClr val="0068DD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5941AEDE-7410-8EB4-4056-4B28733C0CB0}"/>
              </a:ext>
            </a:extLst>
          </p:cNvPr>
          <p:cNvSpPr/>
          <p:nvPr/>
        </p:nvSpPr>
        <p:spPr>
          <a:xfrm>
            <a:off x="3081866" y="1126690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FAADB46-D24B-1165-23E1-22A68E943484}"/>
              </a:ext>
            </a:extLst>
          </p:cNvPr>
          <p:cNvSpPr/>
          <p:nvPr/>
        </p:nvSpPr>
        <p:spPr>
          <a:xfrm>
            <a:off x="752861" y="3526274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72CB907-994B-25A0-61FE-B86C2C6EC5E5}"/>
              </a:ext>
            </a:extLst>
          </p:cNvPr>
          <p:cNvSpPr/>
          <p:nvPr/>
        </p:nvSpPr>
        <p:spPr>
          <a:xfrm>
            <a:off x="2546209" y="3526274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7D1040EE-3F14-C439-E515-436A26DED1C9}"/>
              </a:ext>
            </a:extLst>
          </p:cNvPr>
          <p:cNvSpPr/>
          <p:nvPr/>
        </p:nvSpPr>
        <p:spPr>
          <a:xfrm>
            <a:off x="4626635" y="3526274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892AFDD-3E9D-AE5C-8E68-F9795EA32708}"/>
              </a:ext>
            </a:extLst>
          </p:cNvPr>
          <p:cNvSpPr/>
          <p:nvPr/>
        </p:nvSpPr>
        <p:spPr>
          <a:xfrm>
            <a:off x="8408230" y="3543582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3FCDACAB-D0D7-0EFB-EA05-E3043FC34B97}"/>
              </a:ext>
            </a:extLst>
          </p:cNvPr>
          <p:cNvGrpSpPr/>
          <p:nvPr/>
        </p:nvGrpSpPr>
        <p:grpSpPr>
          <a:xfrm>
            <a:off x="10292090" y="1218761"/>
            <a:ext cx="1467029" cy="1167908"/>
            <a:chOff x="1252988" y="64293"/>
            <a:chExt cx="1100272" cy="875931"/>
          </a:xfrm>
        </p:grpSpPr>
        <p:pic>
          <p:nvPicPr>
            <p:cNvPr id="6" name="Image 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E33CF48-B563-A926-C543-E749506B86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22713" t="2198" r="1877" b="8361"/>
            <a:stretch/>
          </p:blipFill>
          <p:spPr>
            <a:xfrm>
              <a:off x="1528960" y="64294"/>
              <a:ext cx="805664" cy="801562"/>
            </a:xfrm>
            <a:prstGeom prst="ellipse">
              <a:avLst/>
            </a:prstGeom>
          </p:spPr>
        </p:pic>
        <p:pic>
          <p:nvPicPr>
            <p:cNvPr id="22" name="Image 2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24223D3-0D69-DD4C-4E61-465CFF590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 l="33856" t="77715" r="-56" b="98"/>
            <a:stretch/>
          </p:blipFill>
          <p:spPr>
            <a:xfrm>
              <a:off x="1645999" y="741389"/>
              <a:ext cx="707261" cy="198835"/>
            </a:xfrm>
            <a:prstGeom prst="rect">
              <a:avLst/>
            </a:prstGeom>
          </p:spPr>
        </p:pic>
        <p:sp>
          <p:nvSpPr>
            <p:cNvPr id="27" name="Corde 26">
              <a:extLst>
                <a:ext uri="{FF2B5EF4-FFF2-40B4-BE49-F238E27FC236}">
                  <a16:creationId xmlns:a16="http://schemas.microsoft.com/office/drawing/2014/main" id="{85A6AA4D-47A9-34FF-1531-678A2A0EE7CD}"/>
                </a:ext>
              </a:extLst>
            </p:cNvPr>
            <p:cNvSpPr/>
            <p:nvPr/>
          </p:nvSpPr>
          <p:spPr>
            <a:xfrm>
              <a:off x="1528959" y="116906"/>
              <a:ext cx="805663" cy="748950"/>
            </a:xfrm>
            <a:prstGeom prst="chord">
              <a:avLst>
                <a:gd name="adj1" fmla="val 8098520"/>
                <a:gd name="adj2" fmla="val 12846133"/>
              </a:avLst>
            </a:prstGeom>
            <a:solidFill>
              <a:srgbClr val="F5E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1577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2" name="Corde 31">
              <a:extLst>
                <a:ext uri="{FF2B5EF4-FFF2-40B4-BE49-F238E27FC236}">
                  <a16:creationId xmlns:a16="http://schemas.microsoft.com/office/drawing/2014/main" id="{98B5B7E3-B272-A6AD-B02A-BD6146334DF7}"/>
                </a:ext>
              </a:extLst>
            </p:cNvPr>
            <p:cNvSpPr/>
            <p:nvPr/>
          </p:nvSpPr>
          <p:spPr>
            <a:xfrm>
              <a:off x="1642165" y="465075"/>
              <a:ext cx="247454" cy="396750"/>
            </a:xfrm>
            <a:prstGeom prst="chord">
              <a:avLst>
                <a:gd name="adj1" fmla="val 8098520"/>
                <a:gd name="adj2" fmla="val 14000472"/>
              </a:avLst>
            </a:prstGeom>
            <a:solidFill>
              <a:srgbClr val="F5E5D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1577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Graphique 1">
              <a:extLst>
                <a:ext uri="{FF2B5EF4-FFF2-40B4-BE49-F238E27FC236}">
                  <a16:creationId xmlns:a16="http://schemas.microsoft.com/office/drawing/2014/main" id="{4D661B75-D61D-9BA7-B9DB-A30578538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20669932">
              <a:off x="1252988" y="223877"/>
              <a:ext cx="420888" cy="593752"/>
            </a:xfrm>
            <a:prstGeom prst="rect">
              <a:avLst/>
            </a:prstGeom>
          </p:spPr>
        </p:pic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073C740-FE05-5141-360C-B2EACB48DB65}"/>
                </a:ext>
              </a:extLst>
            </p:cNvPr>
            <p:cNvSpPr/>
            <p:nvPr/>
          </p:nvSpPr>
          <p:spPr>
            <a:xfrm>
              <a:off x="1527548" y="64293"/>
              <a:ext cx="805664" cy="813373"/>
            </a:xfrm>
            <a:prstGeom prst="ellipse">
              <a:avLst/>
            </a:prstGeom>
            <a:solidFill>
              <a:srgbClr val="FFDF05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fr-FR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0" name="ZoneTexte 49">
            <a:extLst>
              <a:ext uri="{FF2B5EF4-FFF2-40B4-BE49-F238E27FC236}">
                <a16:creationId xmlns:a16="http://schemas.microsoft.com/office/drawing/2014/main" id="{AB5423F5-D11E-AB4C-7E89-68FF8B258023}"/>
              </a:ext>
            </a:extLst>
          </p:cNvPr>
          <p:cNvSpPr txBox="1"/>
          <p:nvPr/>
        </p:nvSpPr>
        <p:spPr>
          <a:xfrm>
            <a:off x="9509181" y="4814656"/>
            <a:ext cx="2458380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</a:p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  <a:t>Communicants</a:t>
            </a:r>
            <a:br>
              <a:rPr lang="fr-FR" sz="1867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fr-FR" sz="1867" noProof="1">
                <a:solidFill>
                  <a:srgbClr val="001B60"/>
                </a:solidFill>
                <a:latin typeface="Raleway ExtraBold" panose="020B0003030101060003" pitchFamily="34" charset="0"/>
              </a:rPr>
              <a:t>Ambassadeurs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14D25CF-03E6-6D4C-F484-9DF75C091A35}"/>
              </a:ext>
            </a:extLst>
          </p:cNvPr>
          <p:cNvSpPr txBox="1"/>
          <p:nvPr/>
        </p:nvSpPr>
        <p:spPr>
          <a:xfrm>
            <a:off x="10231685" y="2442723"/>
            <a:ext cx="1861241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ts val="1733"/>
              </a:lnSpc>
              <a:defRPr/>
            </a:pPr>
            <a: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  <a:t>Cercle </a:t>
            </a:r>
            <a:br>
              <a:rPr lang="fr-FR" sz="1867">
                <a:solidFill>
                  <a:srgbClr val="001B60"/>
                </a:solidFill>
                <a:latin typeface="Raleway" panose="020B0003030101060003" pitchFamily="34" charset="0"/>
              </a:rPr>
            </a:br>
            <a:r>
              <a:rPr lang="fr-FR" sz="1867" b="1">
                <a:solidFill>
                  <a:srgbClr val="001B60"/>
                </a:solidFill>
                <a:latin typeface="Raleway ExtraBold" pitchFamily="2" charset="0"/>
              </a:rPr>
              <a:t>Chefs </a:t>
            </a:r>
            <a:br>
              <a:rPr lang="fr-FR" sz="1867" b="1">
                <a:solidFill>
                  <a:srgbClr val="001B60"/>
                </a:solidFill>
                <a:latin typeface="Raleway ExtraBold" pitchFamily="2" charset="0"/>
              </a:rPr>
            </a:br>
            <a:r>
              <a:rPr lang="fr-FR" sz="1867" b="1">
                <a:solidFill>
                  <a:srgbClr val="001B60"/>
                </a:solidFill>
                <a:latin typeface="Raleway ExtraBold" pitchFamily="2" charset="0"/>
              </a:rPr>
              <a:t>de projets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98EFF47D-6B6A-78AC-0877-A4343AD4FAD6}"/>
              </a:ext>
            </a:extLst>
          </p:cNvPr>
          <p:cNvGrpSpPr/>
          <p:nvPr/>
        </p:nvGrpSpPr>
        <p:grpSpPr>
          <a:xfrm>
            <a:off x="10157881" y="3594381"/>
            <a:ext cx="1157428" cy="1099768"/>
            <a:chOff x="7618410" y="2695786"/>
            <a:chExt cx="868071" cy="824826"/>
          </a:xfrm>
        </p:grpSpPr>
        <p:pic>
          <p:nvPicPr>
            <p:cNvPr id="42" name="Image 41" descr="Une image contenant Graphique, conception&#10;&#10;Description générée automatiquement">
              <a:extLst>
                <a:ext uri="{FF2B5EF4-FFF2-40B4-BE49-F238E27FC236}">
                  <a16:creationId xmlns:a16="http://schemas.microsoft.com/office/drawing/2014/main" id="{3EC06902-5513-B17C-C03A-FD226CCC5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18410" y="2806399"/>
              <a:ext cx="649290" cy="649290"/>
            </a:xfrm>
            <a:prstGeom prst="rect">
              <a:avLst/>
            </a:prstGeom>
          </p:spPr>
        </p:pic>
        <p:cxnSp>
          <p:nvCxnSpPr>
            <p:cNvPr id="44" name="Connecteur droit 43">
              <a:extLst>
                <a:ext uri="{FF2B5EF4-FFF2-40B4-BE49-F238E27FC236}">
                  <a16:creationId xmlns:a16="http://schemas.microsoft.com/office/drawing/2014/main" id="{07205E13-AAFC-4AB5-E6E2-BF3B7BB0ED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81163" y="2872740"/>
              <a:ext cx="147497" cy="71281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39CB436-BB90-4694-49CD-A66E413676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37764" y="3045299"/>
              <a:ext cx="155666" cy="19236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F5E15832-BEFB-AB29-6E35-921C9670D07B}"/>
                </a:ext>
              </a:extLst>
            </p:cNvPr>
            <p:cNvCxnSpPr>
              <a:cxnSpLocks/>
            </p:cNvCxnSpPr>
            <p:nvPr/>
          </p:nvCxnSpPr>
          <p:spPr>
            <a:xfrm>
              <a:off x="8229772" y="3204996"/>
              <a:ext cx="159848" cy="33504"/>
            </a:xfrm>
            <a:prstGeom prst="line">
              <a:avLst/>
            </a:prstGeom>
            <a:ln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7EE82A87-73DC-9DD4-592A-708F821D0FED}"/>
                </a:ext>
              </a:extLst>
            </p:cNvPr>
            <p:cNvSpPr/>
            <p:nvPr/>
          </p:nvSpPr>
          <p:spPr>
            <a:xfrm>
              <a:off x="7660768" y="2695786"/>
              <a:ext cx="825713" cy="824826"/>
            </a:xfrm>
            <a:prstGeom prst="ellipse">
              <a:avLst/>
            </a:prstGeom>
            <a:solidFill>
              <a:srgbClr val="FFDF05">
                <a:alpha val="5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39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" name="Ellipse 19">
            <a:extLst>
              <a:ext uri="{FF2B5EF4-FFF2-40B4-BE49-F238E27FC236}">
                <a16:creationId xmlns:a16="http://schemas.microsoft.com/office/drawing/2014/main" id="{724BD75A-CC36-BD21-3CCE-483CF1AAF51C}"/>
              </a:ext>
            </a:extLst>
          </p:cNvPr>
          <p:cNvSpPr/>
          <p:nvPr/>
        </p:nvSpPr>
        <p:spPr>
          <a:xfrm>
            <a:off x="6456435" y="3517016"/>
            <a:ext cx="1100951" cy="1100245"/>
          </a:xfrm>
          <a:prstGeom prst="ellipse">
            <a:avLst/>
          </a:prstGeom>
          <a:solidFill>
            <a:srgbClr val="0068DD">
              <a:alpha val="4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86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E4B895FF-3A7A-4F9E-A6C2-64D7E059F061}"/>
              </a:ext>
            </a:extLst>
          </p:cNvPr>
          <p:cNvSpPr txBox="1"/>
          <p:nvPr/>
        </p:nvSpPr>
        <p:spPr>
          <a:xfrm>
            <a:off x="594381" y="4712878"/>
            <a:ext cx="4183555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7394">
              <a:defRPr/>
            </a:pPr>
            <a:r>
              <a:rPr lang="fr-FR" sz="2667" b="1">
                <a:solidFill>
                  <a:srgbClr val="006EDE"/>
                </a:solidFill>
                <a:latin typeface="Raleway" panose="020B0003030101060003" pitchFamily="34" charset="0"/>
              </a:rPr>
              <a:t>1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Partage en intimité d’irritants,</a:t>
            </a:r>
            <a:b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</a:b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de besoins industriels communs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Cas d’usages réels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3F0351B-14DC-4E46-A142-7FDC13BCCEDA}"/>
              </a:ext>
            </a:extLst>
          </p:cNvPr>
          <p:cNvSpPr txBox="1"/>
          <p:nvPr/>
        </p:nvSpPr>
        <p:spPr>
          <a:xfrm>
            <a:off x="4542904" y="4712878"/>
            <a:ext cx="4503841" cy="140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7394">
              <a:defRPr/>
            </a:pPr>
            <a:r>
              <a:rPr lang="fr-FR" sz="2667" b="1">
                <a:solidFill>
                  <a:srgbClr val="006EDE"/>
                </a:solidFill>
                <a:latin typeface="Raleway" panose="020B0003030101060003" pitchFamily="34" charset="0"/>
              </a:rPr>
              <a:t>2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Maturation des cas d’usages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Création de la roadmap 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industrie 4.0 Ruche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Lancement d’ateliers d’alignement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8D2FF06-633D-4CE5-AF81-D17CDC0AC567}"/>
              </a:ext>
            </a:extLst>
          </p:cNvPr>
          <p:cNvSpPr txBox="1"/>
          <p:nvPr/>
        </p:nvSpPr>
        <p:spPr>
          <a:xfrm>
            <a:off x="8131602" y="4712878"/>
            <a:ext cx="4188161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7394">
              <a:defRPr/>
            </a:pPr>
            <a:r>
              <a:rPr lang="fr-FR" sz="2667" b="1">
                <a:solidFill>
                  <a:srgbClr val="006EDE"/>
                </a:solidFill>
                <a:latin typeface="Raleway" panose="020B0003030101060003" pitchFamily="34" charset="0"/>
              </a:rPr>
              <a:t>3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Lancement puis</a:t>
            </a:r>
            <a:b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</a:b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livraison des projets</a:t>
            </a:r>
          </a:p>
          <a:p>
            <a:pPr algn="ctr" defTabSz="967394">
              <a:defRPr/>
            </a:pPr>
            <a:r>
              <a:rPr lang="fr-FR" sz="1467" b="1">
                <a:solidFill>
                  <a:srgbClr val="006EDE"/>
                </a:solidFill>
                <a:latin typeface="Raleway" panose="020B0003030101060003" pitchFamily="34" charset="0"/>
              </a:rPr>
              <a:t>en mode inter-entreprises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D661F4-5353-4C79-96E7-0CFFE30846B6}"/>
              </a:ext>
            </a:extLst>
          </p:cNvPr>
          <p:cNvSpPr/>
          <p:nvPr/>
        </p:nvSpPr>
        <p:spPr>
          <a:xfrm>
            <a:off x="1195819" y="6176026"/>
            <a:ext cx="662272" cy="49384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7394">
              <a:defRPr/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F4B5C7C-7762-4E97-A4CC-1AFFDCCD553B}"/>
              </a:ext>
            </a:extLst>
          </p:cNvPr>
          <p:cNvSpPr txBox="1"/>
          <p:nvPr/>
        </p:nvSpPr>
        <p:spPr>
          <a:xfrm>
            <a:off x="5813166" y="6092827"/>
            <a:ext cx="1963313" cy="26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7533">
              <a:defRPr/>
            </a:pPr>
            <a:r>
              <a:rPr lang="en-US" sz="1111">
                <a:solidFill>
                  <a:srgbClr val="006EDE"/>
                </a:solidFill>
                <a:latin typeface="Raleway" panose="020B0003030101060003" pitchFamily="34" charset="0"/>
              </a:rPr>
              <a:t>(Experts impliqués)</a:t>
            </a:r>
          </a:p>
        </p:txBody>
      </p:sp>
      <p:sp>
        <p:nvSpPr>
          <p:cNvPr id="53" name="Espace réservé du texte 7">
            <a:extLst>
              <a:ext uri="{FF2B5EF4-FFF2-40B4-BE49-F238E27FC236}">
                <a16:creationId xmlns:a16="http://schemas.microsoft.com/office/drawing/2014/main" id="{EFABBE62-4CBE-40C3-B1A9-597DBD4C8E1C}"/>
              </a:ext>
            </a:extLst>
          </p:cNvPr>
          <p:cNvSpPr txBox="1">
            <a:spLocks/>
          </p:cNvSpPr>
          <p:nvPr/>
        </p:nvSpPr>
        <p:spPr>
          <a:xfrm>
            <a:off x="1" y="746555"/>
            <a:ext cx="12170937" cy="376767"/>
          </a:xfrm>
          <a:prstGeom prst="rect">
            <a:avLst/>
          </a:prstGeom>
        </p:spPr>
        <p:txBody>
          <a:bodyPr vert="horz" lIns="120319" tIns="60137" rIns="120319" bIns="60137"/>
          <a:lstStyle>
            <a:lvl1pPr marL="0" indent="0" algn="l" defTabSz="451194" rtl="0" eaLnBrk="1" latinLnBrk="0" hangingPunct="1">
              <a:spcBef>
                <a:spcPct val="20000"/>
              </a:spcBef>
              <a:buFont typeface="Arial"/>
              <a:buNone/>
              <a:defRPr sz="1100" b="1" kern="1200" baseline="0">
                <a:solidFill>
                  <a:srgbClr val="FEDA27"/>
                </a:solidFill>
                <a:latin typeface="Raleway"/>
                <a:ea typeface="+mn-ea"/>
                <a:cs typeface="Raleway"/>
              </a:defRPr>
            </a:lvl1pPr>
            <a:lvl2pPr marL="733192" indent="-281999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792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9160" indent="-225563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334" indent="-225563" algn="l" defTabSz="45119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1518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2720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389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5087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1562">
              <a:defRPr/>
            </a:pPr>
            <a:r>
              <a:rPr lang="fr-FR" sz="2667">
                <a:solidFill>
                  <a:srgbClr val="006EDE"/>
                </a:solidFill>
                <a:latin typeface="Raleway ExtraBold" panose="020B0003030101060003" pitchFamily="34" charset="0"/>
              </a:rPr>
              <a:t>Les étapes de maturité </a:t>
            </a:r>
            <a:r>
              <a:rPr lang="fr-FR" sz="2667" b="0">
                <a:solidFill>
                  <a:srgbClr val="006EDE"/>
                </a:solidFill>
              </a:rPr>
              <a:t>des projets Ruche</a:t>
            </a:r>
          </a:p>
        </p:txBody>
      </p:sp>
      <p:pic>
        <p:nvPicPr>
          <p:cNvPr id="57" name="Graphique 56">
            <a:extLst>
              <a:ext uri="{FF2B5EF4-FFF2-40B4-BE49-F238E27FC236}">
                <a16:creationId xmlns:a16="http://schemas.microsoft.com/office/drawing/2014/main" id="{371A1CBE-D1DE-4F2D-B97D-7E576C2BE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7783" y="2704365"/>
            <a:ext cx="1992180" cy="2178039"/>
          </a:xfrm>
          <a:prstGeom prst="rect">
            <a:avLst/>
          </a:prstGeom>
        </p:spPr>
      </p:pic>
      <p:pic>
        <p:nvPicPr>
          <p:cNvPr id="59" name="Graphique 58">
            <a:extLst>
              <a:ext uri="{FF2B5EF4-FFF2-40B4-BE49-F238E27FC236}">
                <a16:creationId xmlns:a16="http://schemas.microsoft.com/office/drawing/2014/main" id="{E469DE94-EF6E-4669-A619-AF7BDE6C6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547" y="2704365"/>
            <a:ext cx="1992180" cy="2178039"/>
          </a:xfrm>
          <a:prstGeom prst="rect">
            <a:avLst/>
          </a:prstGeom>
        </p:spPr>
      </p:pic>
      <p:pic>
        <p:nvPicPr>
          <p:cNvPr id="62" name="Graphique 61">
            <a:extLst>
              <a:ext uri="{FF2B5EF4-FFF2-40B4-BE49-F238E27FC236}">
                <a16:creationId xmlns:a16="http://schemas.microsoft.com/office/drawing/2014/main" id="{E0FAB4FB-BC7F-4CD6-8FBD-4716956F6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34665" y="1252607"/>
            <a:ext cx="1992180" cy="2178039"/>
          </a:xfrm>
          <a:prstGeom prst="rect">
            <a:avLst/>
          </a:prstGeom>
        </p:spPr>
      </p:pic>
      <p:pic>
        <p:nvPicPr>
          <p:cNvPr id="63" name="Graphique 62">
            <a:extLst>
              <a:ext uri="{FF2B5EF4-FFF2-40B4-BE49-F238E27FC236}">
                <a16:creationId xmlns:a16="http://schemas.microsoft.com/office/drawing/2014/main" id="{643B0556-E598-4607-83DF-B3BD2705B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267" y="2726881"/>
            <a:ext cx="1992180" cy="2178039"/>
          </a:xfrm>
          <a:prstGeom prst="rect">
            <a:avLst/>
          </a:prstGeom>
        </p:spPr>
      </p:pic>
      <p:pic>
        <p:nvPicPr>
          <p:cNvPr id="64" name="Graphique 63">
            <a:extLst>
              <a:ext uri="{FF2B5EF4-FFF2-40B4-BE49-F238E27FC236}">
                <a16:creationId xmlns:a16="http://schemas.microsoft.com/office/drawing/2014/main" id="{FCB1AC79-595E-44E4-9035-B15F8025E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1031" y="2726881"/>
            <a:ext cx="1992180" cy="2178039"/>
          </a:xfrm>
          <a:prstGeom prst="rect">
            <a:avLst/>
          </a:prstGeom>
        </p:spPr>
      </p:pic>
      <p:pic>
        <p:nvPicPr>
          <p:cNvPr id="65" name="Graphique 64">
            <a:extLst>
              <a:ext uri="{FF2B5EF4-FFF2-40B4-BE49-F238E27FC236}">
                <a16:creationId xmlns:a16="http://schemas.microsoft.com/office/drawing/2014/main" id="{AB830C78-55DF-4D91-8A01-FC3AF8E4F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4149" y="1284153"/>
            <a:ext cx="1992180" cy="2178039"/>
          </a:xfrm>
          <a:prstGeom prst="rect">
            <a:avLst/>
          </a:prstGeom>
        </p:spPr>
      </p:pic>
      <p:pic>
        <p:nvPicPr>
          <p:cNvPr id="66" name="Graphique 65">
            <a:extLst>
              <a:ext uri="{FF2B5EF4-FFF2-40B4-BE49-F238E27FC236}">
                <a16:creationId xmlns:a16="http://schemas.microsoft.com/office/drawing/2014/main" id="{CC36A5CA-CA76-4738-B224-7B4CB9BEE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0130" y="2680686"/>
            <a:ext cx="1992180" cy="2178039"/>
          </a:xfrm>
          <a:prstGeom prst="rect">
            <a:avLst/>
          </a:prstGeom>
        </p:spPr>
      </p:pic>
      <p:pic>
        <p:nvPicPr>
          <p:cNvPr id="67" name="Graphique 66">
            <a:extLst>
              <a:ext uri="{FF2B5EF4-FFF2-40B4-BE49-F238E27FC236}">
                <a16:creationId xmlns:a16="http://schemas.microsoft.com/office/drawing/2014/main" id="{0B47CB37-435C-4D50-8777-6EEBB95BB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7011" y="1237958"/>
            <a:ext cx="1992180" cy="217803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9419A5-A5C5-4426-BE49-88CD218B25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883" y="3060777"/>
            <a:ext cx="1338060" cy="130671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D87A713-BE80-447D-A01D-F019DEDA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5160" y="1567932"/>
            <a:ext cx="1436817" cy="1404649"/>
          </a:xfrm>
          <a:prstGeom prst="rect">
            <a:avLst/>
          </a:prstGeom>
        </p:spPr>
      </p:pic>
      <p:pic>
        <p:nvPicPr>
          <p:cNvPr id="20" name="Image 19" descr="Une image contenant texte&#10;&#10;Description générée automatiquement">
            <a:extLst>
              <a:ext uri="{FF2B5EF4-FFF2-40B4-BE49-F238E27FC236}">
                <a16:creationId xmlns:a16="http://schemas.microsoft.com/office/drawing/2014/main" id="{BDFE0264-2C55-4F5D-B388-CCCFC5918A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876" y="3231713"/>
            <a:ext cx="1196401" cy="116837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77232DF-F6B8-4065-8C72-D888DB0A5D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3650" y="3053839"/>
            <a:ext cx="1368927" cy="136743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35A1F98-14CE-44AD-A499-1E180A3495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9017" y="1671372"/>
            <a:ext cx="1240640" cy="123928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AA235FD-5391-4753-A4C9-439FC19D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4003" y="3104319"/>
            <a:ext cx="1265671" cy="12642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AC195CF3-F794-4B0A-80A2-9CFA38532F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51050" y="3094441"/>
            <a:ext cx="1325693" cy="1324249"/>
          </a:xfrm>
          <a:prstGeom prst="rect">
            <a:avLst/>
          </a:prstGeom>
        </p:spPr>
      </p:pic>
      <p:pic>
        <p:nvPicPr>
          <p:cNvPr id="33" name="Graphique 32">
            <a:extLst>
              <a:ext uri="{FF2B5EF4-FFF2-40B4-BE49-F238E27FC236}">
                <a16:creationId xmlns:a16="http://schemas.microsoft.com/office/drawing/2014/main" id="{0BBB665E-B6DE-4845-9DC4-E68E1467FE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18484" y="1752037"/>
            <a:ext cx="1181424" cy="99558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551E00D-926C-4D67-B62F-6E8F71CEA70A}"/>
              </a:ext>
            </a:extLst>
          </p:cNvPr>
          <p:cNvSpPr/>
          <p:nvPr/>
        </p:nvSpPr>
        <p:spPr>
          <a:xfrm>
            <a:off x="9726508" y="5978596"/>
            <a:ext cx="2255649" cy="6502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4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9" name="Graphique 68">
            <a:extLst>
              <a:ext uri="{FF2B5EF4-FFF2-40B4-BE49-F238E27FC236}">
                <a16:creationId xmlns:a16="http://schemas.microsoft.com/office/drawing/2014/main" id="{10B92177-D0B9-49F6-A608-6B04BD74F3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468216" y="6221048"/>
            <a:ext cx="583107" cy="484553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4E5DA193-0EB7-423D-ADC7-21082803307C}"/>
              </a:ext>
            </a:extLst>
          </p:cNvPr>
          <p:cNvSpPr/>
          <p:nvPr/>
        </p:nvSpPr>
        <p:spPr>
          <a:xfrm>
            <a:off x="0" y="0"/>
            <a:ext cx="304800" cy="6858000"/>
          </a:xfrm>
          <a:prstGeom prst="rect">
            <a:avLst/>
          </a:prstGeom>
          <a:solidFill>
            <a:srgbClr val="006ED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77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014E8528-B150-DF90-68A6-D325CC2554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554388" y="0"/>
            <a:ext cx="3637613" cy="53393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2CC0A2E8-8E1A-5C1B-B1B0-F9D4DFB8E8DB}"/>
              </a:ext>
            </a:extLst>
          </p:cNvPr>
          <p:cNvSpPr txBox="1"/>
          <p:nvPr/>
        </p:nvSpPr>
        <p:spPr>
          <a:xfrm>
            <a:off x="8654322" y="82302"/>
            <a:ext cx="3967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1577"/>
            <a:r>
              <a:rPr lang="fr-FR" sz="1600" i="1">
                <a:solidFill>
                  <a:prstClr val="white"/>
                </a:solidFill>
                <a:latin typeface="Raleway Black" panose="020B0A03030101060003" pitchFamily="34" charset="0"/>
              </a:rPr>
              <a:t>LES PROJETS INTER-ENTREPRISES</a:t>
            </a:r>
          </a:p>
        </p:txBody>
      </p:sp>
      <p:pic>
        <p:nvPicPr>
          <p:cNvPr id="3" name="Picture 2" descr="Arrow PNG Images, Free Arrow Icons Download - Free Transparent PNG Logos">
            <a:extLst>
              <a:ext uri="{FF2B5EF4-FFF2-40B4-BE49-F238E27FC236}">
                <a16:creationId xmlns:a16="http://schemas.microsoft.com/office/drawing/2014/main" id="{C9061F4D-E7CA-3734-417F-21C53B774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3199" flipV="1">
            <a:off x="4108735" y="1557066"/>
            <a:ext cx="1015475" cy="86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rrow PNG Images, Free Arrow Icons Download - Free Transparent PNG Logos">
            <a:extLst>
              <a:ext uri="{FF2B5EF4-FFF2-40B4-BE49-F238E27FC236}">
                <a16:creationId xmlns:a16="http://schemas.microsoft.com/office/drawing/2014/main" id="{61A1E9A5-972A-6CEA-2C1F-90AD69E3D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6418">
            <a:off x="8462806" y="4002211"/>
            <a:ext cx="1098668" cy="94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8A1C8F6-7E9B-489B-8BA1-E5397B8A1CF1}"/>
              </a:ext>
            </a:extLst>
          </p:cNvPr>
          <p:cNvSpPr txBox="1"/>
          <p:nvPr/>
        </p:nvSpPr>
        <p:spPr>
          <a:xfrm>
            <a:off x="9244025" y="5882531"/>
            <a:ext cx="1963313" cy="263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7533">
              <a:defRPr/>
            </a:pPr>
            <a:r>
              <a:rPr lang="en-US" sz="1111">
                <a:solidFill>
                  <a:srgbClr val="006EDE"/>
                </a:solidFill>
                <a:latin typeface="Raleway" panose="020B0003030101060003" pitchFamily="34" charset="0"/>
              </a:rPr>
              <a:t>(Experts impliqués)</a:t>
            </a:r>
          </a:p>
        </p:txBody>
      </p:sp>
    </p:spTree>
    <p:extLst>
      <p:ext uri="{BB962C8B-B14F-4D97-AF65-F5344CB8AC3E}">
        <p14:creationId xmlns:p14="http://schemas.microsoft.com/office/powerpoint/2010/main" val="3849788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5A4F455-43DD-4660-86C3-B33982FEC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D67000C-E873-EF64-181B-E634408F80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77"/>
            <a:endParaRPr lang="fr-FR" sz="3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A9A082-5203-2E54-D483-FEE76995CE6D}"/>
              </a:ext>
            </a:extLst>
          </p:cNvPr>
          <p:cNvSpPr txBox="1"/>
          <p:nvPr/>
        </p:nvSpPr>
        <p:spPr>
          <a:xfrm>
            <a:off x="2564524" y="1459405"/>
            <a:ext cx="706295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1577"/>
            <a:r>
              <a:rPr lang="fr-FR" sz="19900" dirty="0">
                <a:solidFill>
                  <a:srgbClr val="001B60"/>
                </a:solidFill>
                <a:latin typeface="Raleway Black" panose="020B0A03030101060003" pitchFamily="34" charset="0"/>
              </a:rPr>
              <a:t>9</a:t>
            </a:r>
            <a:endParaRPr lang="fr-FR" sz="8000" b="1" dirty="0">
              <a:solidFill>
                <a:srgbClr val="001B60"/>
              </a:solidFill>
              <a:latin typeface="Raleway" panose="020B0003030101060003" pitchFamily="34" charset="0"/>
            </a:endParaRPr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AAC3DF31-AADB-598B-DBFE-74870186F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7362" y="6233421"/>
            <a:ext cx="590505" cy="4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5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6ACACB14-193B-4C7F-BB38-B4D17CFA7125}"/>
              </a:ext>
            </a:extLst>
          </p:cNvPr>
          <p:cNvSpPr txBox="1"/>
          <p:nvPr/>
        </p:nvSpPr>
        <p:spPr>
          <a:xfrm>
            <a:off x="1067406" y="2063942"/>
            <a:ext cx="2137876" cy="379656"/>
          </a:xfrm>
          <a:prstGeom prst="rect">
            <a:avLst/>
          </a:prstGeom>
          <a:solidFill>
            <a:srgbClr val="001B60"/>
          </a:solidFill>
        </p:spPr>
        <p:txBody>
          <a:bodyPr wrap="square" rtlCol="0">
            <a:spAutoFit/>
          </a:bodyPr>
          <a:lstStyle/>
          <a:p>
            <a:pPr defTabSz="609539">
              <a:defRPr/>
            </a:pPr>
            <a:r>
              <a:rPr lang="fr-FR" sz="1867" i="1">
                <a:solidFill>
                  <a:prstClr val="white"/>
                </a:solidFill>
                <a:latin typeface="Raleway Black" panose="020B0A03030101060003" pitchFamily="34" charset="0"/>
              </a:rPr>
              <a:t>LES ADHÉRENTS</a:t>
            </a:r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5E498036-C731-4926-BC49-F0AB28AEA9D8}"/>
              </a:ext>
            </a:extLst>
          </p:cNvPr>
          <p:cNvGrpSpPr/>
          <p:nvPr/>
        </p:nvGrpSpPr>
        <p:grpSpPr>
          <a:xfrm>
            <a:off x="2905808" y="2931339"/>
            <a:ext cx="1248689" cy="621245"/>
            <a:chOff x="1991020" y="1982867"/>
            <a:chExt cx="1828959" cy="899982"/>
          </a:xfrm>
        </p:grpSpPr>
        <p:pic>
          <p:nvPicPr>
            <p:cNvPr id="43" name="Image 42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F428187D-6695-4152-B87F-0CAFC22C3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1020" y="1982867"/>
              <a:ext cx="1828959" cy="414564"/>
            </a:xfrm>
            <a:prstGeom prst="rect">
              <a:avLst/>
            </a:prstGeom>
          </p:spPr>
        </p:pic>
        <p:pic>
          <p:nvPicPr>
            <p:cNvPr id="44" name="Image 43" descr="Une image contenant dessin&#10;&#10;Description générée automatiquement">
              <a:extLst>
                <a:ext uri="{FF2B5EF4-FFF2-40B4-BE49-F238E27FC236}">
                  <a16:creationId xmlns:a16="http://schemas.microsoft.com/office/drawing/2014/main" id="{9A1C5E2A-4D0A-4F24-90B5-5748B47054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13600" y="2398598"/>
              <a:ext cx="1206379" cy="484251"/>
            </a:xfrm>
            <a:prstGeom prst="rect">
              <a:avLst/>
            </a:prstGeom>
          </p:spPr>
        </p:pic>
      </p:grpSp>
      <p:pic>
        <p:nvPicPr>
          <p:cNvPr id="45" name="Image 44" descr="Une image contenant boule, dessin, alimentation&#10;&#10;Description générée automatiquement">
            <a:extLst>
              <a:ext uri="{FF2B5EF4-FFF2-40B4-BE49-F238E27FC236}">
                <a16:creationId xmlns:a16="http://schemas.microsoft.com/office/drawing/2014/main" id="{889E4689-4A52-4F84-AE67-B37EB04EA4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404" y="2913311"/>
            <a:ext cx="815035" cy="592259"/>
          </a:xfrm>
          <a:prstGeom prst="rect">
            <a:avLst/>
          </a:prstGeom>
        </p:spPr>
      </p:pic>
      <p:pic>
        <p:nvPicPr>
          <p:cNvPr id="48" name="Image 4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7FBC5D4-3894-482D-8122-54DEEE569C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5019" y="4028733"/>
            <a:ext cx="880887" cy="465465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28DC0FF-1B55-47F7-90F4-8126B0E5BC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404" y="3891471"/>
            <a:ext cx="355816" cy="796728"/>
          </a:xfrm>
          <a:prstGeom prst="rect">
            <a:avLst/>
          </a:prstGeom>
        </p:spPr>
      </p:pic>
      <p:pic>
        <p:nvPicPr>
          <p:cNvPr id="54" name="Image 53" descr="Une image contenant signe, dessin&#10;&#10;Description générée automatiquement">
            <a:extLst>
              <a:ext uri="{FF2B5EF4-FFF2-40B4-BE49-F238E27FC236}">
                <a16:creationId xmlns:a16="http://schemas.microsoft.com/office/drawing/2014/main" id="{A6E27167-083E-466F-A6C5-44866F26E2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642" y="3977013"/>
            <a:ext cx="1112265" cy="625647"/>
          </a:xfrm>
          <a:prstGeom prst="rect">
            <a:avLst/>
          </a:prstGeom>
        </p:spPr>
      </p:pic>
      <p:pic>
        <p:nvPicPr>
          <p:cNvPr id="55" name="Image 54" descr="Une image contenant texte, clipart, graphiques vectoriels, signe&#10;&#10;Description générée automatiquement">
            <a:extLst>
              <a:ext uri="{FF2B5EF4-FFF2-40B4-BE49-F238E27FC236}">
                <a16:creationId xmlns:a16="http://schemas.microsoft.com/office/drawing/2014/main" id="{68FE2EBD-963F-432F-8B87-2E60575277B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763" y="4093542"/>
            <a:ext cx="987381" cy="509117"/>
          </a:xfrm>
          <a:prstGeom prst="rect">
            <a:avLst/>
          </a:prstGeom>
        </p:spPr>
      </p:pic>
      <p:pic>
        <p:nvPicPr>
          <p:cNvPr id="57" name="Image 56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689F1DC4-E9ED-4CED-83DD-991442A6BE4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9774" y="2968406"/>
            <a:ext cx="1155489" cy="456653"/>
          </a:xfrm>
          <a:prstGeom prst="rect">
            <a:avLst/>
          </a:prstGeom>
        </p:spPr>
      </p:pic>
      <p:pic>
        <p:nvPicPr>
          <p:cNvPr id="58" name="Image 57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0045B0D5-E278-4855-B739-5D9349D088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5950" y="2919832"/>
            <a:ext cx="1746177" cy="511467"/>
          </a:xfrm>
          <a:prstGeom prst="rect">
            <a:avLst/>
          </a:prstGeom>
        </p:spPr>
      </p:pic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150A5129-08D1-47C6-A18E-B685A6DA03EC}"/>
              </a:ext>
            </a:extLst>
          </p:cNvPr>
          <p:cNvSpPr txBox="1">
            <a:spLocks/>
          </p:cNvSpPr>
          <p:nvPr/>
        </p:nvSpPr>
        <p:spPr>
          <a:xfrm>
            <a:off x="1001553" y="533118"/>
            <a:ext cx="10677495" cy="6900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000000"/>
                </a:solidFill>
                <a:latin typeface="Raleway"/>
                <a:ea typeface="+mn-ea"/>
                <a:cs typeface="Ralewa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39">
              <a:defRPr/>
            </a:pPr>
            <a:r>
              <a:rPr lang="fr-FR" sz="3733" b="1" i="1" dirty="0">
                <a:solidFill>
                  <a:srgbClr val="001B60"/>
                </a:solidFill>
                <a:latin typeface="Raleway Black" panose="020B0A03030101060003" pitchFamily="34" charset="0"/>
              </a:rPr>
              <a:t>La Ruche Industrielle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8FFAEB8-F0C9-4119-ADCF-495B9F978C5B}"/>
              </a:ext>
            </a:extLst>
          </p:cNvPr>
          <p:cNvSpPr/>
          <p:nvPr/>
        </p:nvSpPr>
        <p:spPr>
          <a:xfrm>
            <a:off x="1001552" y="1177656"/>
            <a:ext cx="10923917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1533">
              <a:defRPr/>
            </a:pPr>
            <a:r>
              <a:rPr lang="fr-FR" sz="1867" dirty="0">
                <a:solidFill>
                  <a:srgbClr val="001B60"/>
                </a:solidFill>
                <a:latin typeface="Raleway SemiBold" panose="020B0003030101060003" pitchFamily="34" charset="0"/>
              </a:rPr>
              <a:t>Une association Loi 1901, avec un collectif d’industriels aux commandes !</a:t>
            </a:r>
          </a:p>
        </p:txBody>
      </p:sp>
      <p:pic>
        <p:nvPicPr>
          <p:cNvPr id="71" name="Graphique 70">
            <a:extLst>
              <a:ext uri="{FF2B5EF4-FFF2-40B4-BE49-F238E27FC236}">
                <a16:creationId xmlns:a16="http://schemas.microsoft.com/office/drawing/2014/main" id="{FFBA19D4-10B5-4401-AC9F-87019797B3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68217" y="6221049"/>
            <a:ext cx="583107" cy="4845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89A0E12-D6CD-827E-34D0-5EE9FC202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684" y="3089601"/>
            <a:ext cx="1424675" cy="2582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D649704-0682-868B-4CD1-667C37E5F7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4507" y="4803421"/>
            <a:ext cx="1146852" cy="10828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A449D37-AAE5-C754-BD07-11AA44A1C8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99201" y="2968405"/>
            <a:ext cx="684817" cy="498203"/>
          </a:xfrm>
          <a:prstGeom prst="rect">
            <a:avLst/>
          </a:prstGeom>
        </p:spPr>
      </p:pic>
      <p:pic>
        <p:nvPicPr>
          <p:cNvPr id="16" name="Image 15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906AE20E-451E-62CB-09E9-BDF890FD98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97036" y="5093610"/>
            <a:ext cx="1619168" cy="466013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9DD9F387-9879-37E5-C162-FE1B087B022F}"/>
              </a:ext>
            </a:extLst>
          </p:cNvPr>
          <p:cNvSpPr/>
          <p:nvPr/>
        </p:nvSpPr>
        <p:spPr>
          <a:xfrm>
            <a:off x="2" y="0"/>
            <a:ext cx="542847" cy="6858000"/>
          </a:xfrm>
          <a:prstGeom prst="rect">
            <a:avLst/>
          </a:prstGeom>
          <a:solidFill>
            <a:srgbClr val="001B6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62">
              <a:defRPr/>
            </a:pPr>
            <a:r>
              <a:rPr lang="fr-FR" sz="2667" dirty="0">
                <a:solidFill>
                  <a:prstClr val="black"/>
                </a:solidFill>
                <a:latin typeface="Calibri"/>
              </a:rPr>
              <a:t>©©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89F33F-CB40-F548-4038-FB90E229F5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94151" y="5872006"/>
            <a:ext cx="1493072" cy="839209"/>
          </a:xfrm>
          <a:prstGeom prst="rect">
            <a:avLst/>
          </a:prstGeom>
        </p:spPr>
      </p:pic>
      <p:pic>
        <p:nvPicPr>
          <p:cNvPr id="7" name="Image 1" descr="Une image contenant texte, clipart&#10;&#10;Description générée automatiquement">
            <a:extLst>
              <a:ext uri="{FF2B5EF4-FFF2-40B4-BE49-F238E27FC236}">
                <a16:creationId xmlns:a16="http://schemas.microsoft.com/office/drawing/2014/main" id="{6D6E4721-2381-2AC9-B48E-75CA45EEE00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454" y="3154206"/>
            <a:ext cx="953956" cy="255564"/>
          </a:xfrm>
          <a:prstGeom prst="rect">
            <a:avLst/>
          </a:prstGeom>
        </p:spPr>
      </p:pic>
      <p:pic>
        <p:nvPicPr>
          <p:cNvPr id="13" name="Image 12" descr="Une image contenant Police, Graphique, logo, graphisme&#10;&#10;Description générée automatiquement">
            <a:extLst>
              <a:ext uri="{FF2B5EF4-FFF2-40B4-BE49-F238E27FC236}">
                <a16:creationId xmlns:a16="http://schemas.microsoft.com/office/drawing/2014/main" id="{0CB39055-4392-6671-4277-1799B5A242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81" y="3950517"/>
            <a:ext cx="1195019" cy="645200"/>
          </a:xfrm>
          <a:prstGeom prst="rect">
            <a:avLst/>
          </a:prstGeom>
        </p:spPr>
      </p:pic>
      <p:pic>
        <p:nvPicPr>
          <p:cNvPr id="3" name="Image 2" descr="Une image contenant Police, typographie, Graphique, conception&#10;&#10;Description générée automatiquement">
            <a:extLst>
              <a:ext uri="{FF2B5EF4-FFF2-40B4-BE49-F238E27FC236}">
                <a16:creationId xmlns:a16="http://schemas.microsoft.com/office/drawing/2014/main" id="{8D593013-D346-F267-35FB-60B3FB869F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54" y="5355590"/>
            <a:ext cx="1582177" cy="160855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CC9624B1-177E-37A9-AC97-EADFF5C3BC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1577"/>
            <a:endParaRPr lang="fr-FR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Image 13" descr="Une image contenant Police, texte, blanc, logo&#10;&#10;Description générée automatiquement">
            <a:extLst>
              <a:ext uri="{FF2B5EF4-FFF2-40B4-BE49-F238E27FC236}">
                <a16:creationId xmlns:a16="http://schemas.microsoft.com/office/drawing/2014/main" id="{711027E8-D11E-CF2C-C7BD-960992ABE9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8055" y="3861977"/>
            <a:ext cx="1648795" cy="798976"/>
          </a:xfrm>
          <a:prstGeom prst="rect">
            <a:avLst/>
          </a:prstGeom>
        </p:spPr>
      </p:pic>
      <p:pic>
        <p:nvPicPr>
          <p:cNvPr id="9" name="Image 8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559D3DA8-8821-4B33-942F-BB9C0283A5F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3798" y="5040290"/>
            <a:ext cx="2546812" cy="4378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9EDE49-83A9-77AA-8CE6-9ACC973E2EE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91240" y="4215608"/>
            <a:ext cx="1314065" cy="17778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B8356-1557-1DB9-EE22-D3CF734621F8}"/>
              </a:ext>
            </a:extLst>
          </p:cNvPr>
          <p:cNvSpPr txBox="1"/>
          <p:nvPr/>
        </p:nvSpPr>
        <p:spPr>
          <a:xfrm>
            <a:off x="9163084" y="5478097"/>
            <a:ext cx="2137876" cy="379656"/>
          </a:xfrm>
          <a:prstGeom prst="rect">
            <a:avLst/>
          </a:prstGeom>
          <a:solidFill>
            <a:srgbClr val="001B60"/>
          </a:solidFill>
        </p:spPr>
        <p:txBody>
          <a:bodyPr wrap="square" rtlCol="0">
            <a:spAutoFit/>
          </a:bodyPr>
          <a:lstStyle/>
          <a:p>
            <a:pPr defTabSz="609539">
              <a:defRPr/>
            </a:pPr>
            <a:r>
              <a:rPr lang="fr-FR" sz="1867" i="1">
                <a:solidFill>
                  <a:prstClr val="white"/>
                </a:solidFill>
                <a:latin typeface="Raleway Black" panose="020B0A03030101060003" pitchFamily="34" charset="0"/>
              </a:rPr>
              <a:t>SOUTIEN</a:t>
            </a:r>
          </a:p>
        </p:txBody>
      </p:sp>
      <p:pic>
        <p:nvPicPr>
          <p:cNvPr id="15" name="Image 1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F6F3A4E7-87CC-A6AA-B41D-F92BA82BC45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44" y="5136789"/>
            <a:ext cx="1095914" cy="37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CABA5-D771-1A7E-4CC5-CEDDE5340F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1FC32ED7-1BCA-F482-DCEA-2572CD696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8217" y="6221049"/>
            <a:ext cx="583107" cy="48455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441866B-ED34-02EE-7A51-5EE2C23F306F}"/>
              </a:ext>
            </a:extLst>
          </p:cNvPr>
          <p:cNvSpPr txBox="1"/>
          <p:nvPr/>
        </p:nvSpPr>
        <p:spPr>
          <a:xfrm>
            <a:off x="1031179" y="870684"/>
            <a:ext cx="10776488" cy="2964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La Ruche est un </a:t>
            </a:r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accélérateur </a:t>
            </a:r>
          </a:p>
          <a:p>
            <a:pPr algn="ctr"/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de la transformation </a:t>
            </a:r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de l’</a:t>
            </a:r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industrie</a:t>
            </a:r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, </a:t>
            </a:r>
          </a:p>
          <a:p>
            <a:pPr algn="ctr"/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pour qu’elle soit plus </a:t>
            </a:r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humaine</a:t>
            </a:r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, </a:t>
            </a:r>
          </a:p>
          <a:p>
            <a:pPr algn="ctr"/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plus </a:t>
            </a:r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performante</a:t>
            </a:r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 et plus </a:t>
            </a:r>
            <a:r>
              <a:rPr lang="fr-FR" sz="3733" b="1" dirty="0">
                <a:solidFill>
                  <a:srgbClr val="001A60"/>
                </a:solidFill>
                <a:latin typeface="Raleway" pitchFamily="2" charset="0"/>
              </a:rPr>
              <a:t>durable</a:t>
            </a:r>
            <a:r>
              <a:rPr lang="fr-FR" sz="3733" dirty="0">
                <a:solidFill>
                  <a:srgbClr val="001A60"/>
                </a:solidFill>
                <a:latin typeface="Raleway" pitchFamily="2" charset="0"/>
              </a:rPr>
              <a:t>.</a:t>
            </a:r>
          </a:p>
          <a:p>
            <a:pPr algn="ctr" defTabSz="914377">
              <a:defRPr/>
            </a:pPr>
            <a:endParaRPr lang="fr-FR" sz="3733" dirty="0">
              <a:solidFill>
                <a:srgbClr val="006EDE"/>
              </a:solidFill>
              <a:latin typeface="Raleway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A8A0C94-8C48-1CA3-E5A7-678869A0B33F}"/>
              </a:ext>
            </a:extLst>
          </p:cNvPr>
          <p:cNvGrpSpPr/>
          <p:nvPr/>
        </p:nvGrpSpPr>
        <p:grpSpPr>
          <a:xfrm>
            <a:off x="4864350" y="3273185"/>
            <a:ext cx="3110146" cy="3362813"/>
            <a:chOff x="2075736" y="-61992"/>
            <a:chExt cx="4558578" cy="5143500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385C8024-9325-7492-3A93-E17B1BB34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075736" y="-61992"/>
              <a:ext cx="4558578" cy="5143500"/>
            </a:xfrm>
            <a:prstGeom prst="rect">
              <a:avLst/>
            </a:prstGeom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30157964-5E2A-8CF7-A9DC-4D9B7B007D0B}"/>
                </a:ext>
              </a:extLst>
            </p:cNvPr>
            <p:cNvSpPr/>
            <p:nvPr/>
          </p:nvSpPr>
          <p:spPr>
            <a:xfrm>
              <a:off x="2386740" y="596685"/>
              <a:ext cx="3673098" cy="3673098"/>
            </a:xfrm>
            <a:prstGeom prst="ellipse">
              <a:avLst/>
            </a:prstGeom>
            <a:noFill/>
            <a:ln>
              <a:solidFill>
                <a:srgbClr val="006ED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1577"/>
              <a:endParaRPr lang="fr-FR" sz="24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9869095-DB7B-BE41-9372-FF5C81456F8C}"/>
              </a:ext>
            </a:extLst>
          </p:cNvPr>
          <p:cNvSpPr/>
          <p:nvPr/>
        </p:nvSpPr>
        <p:spPr>
          <a:xfrm>
            <a:off x="0" y="0"/>
            <a:ext cx="542847" cy="6858000"/>
          </a:xfrm>
          <a:prstGeom prst="rect">
            <a:avLst/>
          </a:prstGeom>
          <a:solidFill>
            <a:srgbClr val="001B6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62">
              <a:defRPr/>
            </a:pPr>
            <a:endParaRPr lang="fr-FR" sz="2667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248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096D04E-161F-40EA-A2F3-FB4FDEDAE07C}"/>
              </a:ext>
            </a:extLst>
          </p:cNvPr>
          <p:cNvSpPr txBox="1"/>
          <p:nvPr/>
        </p:nvSpPr>
        <p:spPr>
          <a:xfrm>
            <a:off x="4983015" y="2929569"/>
            <a:ext cx="6745933" cy="2481410"/>
          </a:xfrm>
          <a:prstGeom prst="rect">
            <a:avLst/>
          </a:prstGeom>
          <a:noFill/>
        </p:spPr>
        <p:txBody>
          <a:bodyPr wrap="square" lIns="121819" tIns="60909" rIns="121819" bIns="60909" rtlCol="0">
            <a:spAutoFit/>
          </a:bodyPr>
          <a:lstStyle/>
          <a:p>
            <a:pPr algn="ctr" defTabSz="609043">
              <a:lnSpc>
                <a:spcPts val="4667"/>
              </a:lnSpc>
              <a:defRPr/>
            </a:pPr>
            <a:r>
              <a:rPr lang="fr-FR" sz="4800">
                <a:solidFill>
                  <a:srgbClr val="001B60"/>
                </a:solidFill>
                <a:latin typeface="Raleway" panose="020B0003030101060003" pitchFamily="34" charset="0"/>
              </a:rPr>
              <a:t>Les entreprises, grandes et petites, </a:t>
            </a:r>
            <a:r>
              <a:rPr lang="fr-FR" sz="4800" b="1">
                <a:solidFill>
                  <a:srgbClr val="001B60"/>
                </a:solidFill>
                <a:latin typeface="Raleway ExtraBold" panose="020B0003030101060003" pitchFamily="34" charset="0"/>
              </a:rPr>
              <a:t>challengées…</a:t>
            </a:r>
          </a:p>
          <a:p>
            <a:pPr algn="ctr" defTabSz="609043">
              <a:lnSpc>
                <a:spcPts val="4667"/>
              </a:lnSpc>
              <a:defRPr/>
            </a:pPr>
            <a:endParaRPr lang="fr-FR" sz="3200">
              <a:solidFill>
                <a:srgbClr val="001B60"/>
              </a:solidFill>
              <a:latin typeface="Raleway" panose="020B0003030101060003" pitchFamily="34" charset="0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2BD7A588-5E57-4537-9FFC-300B7C86C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3599" y="959791"/>
            <a:ext cx="969944" cy="1368311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A3B3AF0-758B-441B-B9FD-F7EBF4CA8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5982" y="1097903"/>
            <a:ext cx="1070532" cy="1784221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0F876D66-800C-4CF5-BEFB-854133472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60455" y="1101999"/>
            <a:ext cx="370388" cy="37038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61496223-460E-1AE1-DC84-BBA6ACF90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03599" y="2071883"/>
            <a:ext cx="370388" cy="3703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FC674C4-C9B8-95B8-3364-3AD1300D7FBA}"/>
              </a:ext>
            </a:extLst>
          </p:cNvPr>
          <p:cNvSpPr/>
          <p:nvPr/>
        </p:nvSpPr>
        <p:spPr>
          <a:xfrm>
            <a:off x="7038085" y="4949138"/>
            <a:ext cx="2635793" cy="127725"/>
          </a:xfrm>
          <a:prstGeom prst="rect">
            <a:avLst/>
          </a:prstGeom>
          <a:solidFill>
            <a:srgbClr val="FFE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77"/>
            <a:endParaRPr lang="fr-FR" sz="26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Graphique 14">
            <a:extLst>
              <a:ext uri="{FF2B5EF4-FFF2-40B4-BE49-F238E27FC236}">
                <a16:creationId xmlns:a16="http://schemas.microsoft.com/office/drawing/2014/main" id="{FF87E490-752D-36E4-8B03-925CD3FB6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68216" y="6221048"/>
            <a:ext cx="583107" cy="484553"/>
          </a:xfrm>
          <a:prstGeom prst="rect">
            <a:avLst/>
          </a:prstGeom>
        </p:spPr>
      </p:pic>
      <p:pic>
        <p:nvPicPr>
          <p:cNvPr id="2" name="Picture 4" descr="Image associée">
            <a:hlinkClick r:id="rId11"/>
            <a:extLst>
              <a:ext uri="{FF2B5EF4-FFF2-40B4-BE49-F238E27FC236}">
                <a16:creationId xmlns:a16="http://schemas.microsoft.com/office/drawing/2014/main" id="{C29B6A6E-09B1-EFCC-856E-F74485A23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467782"/>
            <a:ext cx="4885267" cy="829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2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89D49F60-FF54-E843-CC6E-8A584A339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276" t="20657" r="30675" b="27274"/>
          <a:stretch/>
        </p:blipFill>
        <p:spPr>
          <a:xfrm>
            <a:off x="4865298" y="-2"/>
            <a:ext cx="7326703" cy="6858001"/>
          </a:xfrm>
          <a:prstGeom prst="rect">
            <a:avLst/>
          </a:prstGeom>
        </p:spPr>
      </p:pic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51442BC-102A-4305-8A07-F64440103D10}"/>
              </a:ext>
            </a:extLst>
          </p:cNvPr>
          <p:cNvSpPr txBox="1">
            <a:spLocks/>
          </p:cNvSpPr>
          <p:nvPr/>
        </p:nvSpPr>
        <p:spPr>
          <a:xfrm>
            <a:off x="610277" y="3048412"/>
            <a:ext cx="3870252" cy="3345739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 baseline="0">
                <a:solidFill>
                  <a:srgbClr val="006EDE"/>
                </a:solidFill>
                <a:latin typeface="Raleway"/>
                <a:ea typeface="+mn-ea"/>
                <a:cs typeface="Ralewa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defRPr/>
            </a:pPr>
            <a:r>
              <a:rPr lang="fr-FR" sz="2667" i="1">
                <a:solidFill>
                  <a:srgbClr val="001B60"/>
                </a:solidFill>
                <a:latin typeface="Raleway Black" panose="020B0A03030101060003" pitchFamily="34" charset="0"/>
              </a:rPr>
              <a:t>Le double-enjeu de survie de l’industrie :</a:t>
            </a:r>
          </a:p>
          <a:p>
            <a:pPr defTabSz="609585">
              <a:defRPr/>
            </a:pPr>
            <a:endParaRPr lang="fr-FR" sz="2667">
              <a:solidFill>
                <a:srgbClr val="001B60"/>
              </a:solidFill>
            </a:endParaRPr>
          </a:p>
          <a:p>
            <a:pPr defTabSz="914377">
              <a:spcBef>
                <a:spcPts val="0"/>
              </a:spcBef>
              <a:defRPr/>
            </a:pPr>
            <a:endParaRPr lang="en-US" sz="2400" noProof="1">
              <a:solidFill>
                <a:srgbClr val="001B60"/>
              </a:solidFill>
              <a:latin typeface="Raleway Light" panose="020B0403030101060003" pitchFamily="34" charset="0"/>
              <a:cs typeface="+mn-cs"/>
            </a:endParaRPr>
          </a:p>
          <a:p>
            <a:pPr defTabSz="609585">
              <a:defRPr/>
            </a:pPr>
            <a:endParaRPr lang="fr-FR" sz="2667">
              <a:solidFill>
                <a:srgbClr val="001B60"/>
              </a:solidFill>
            </a:endParaRP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978C6E33-24F5-41CB-B670-ED16B90EA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75855">
            <a:off x="7823859" y="244268"/>
            <a:ext cx="4475468" cy="4465864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1DAF271C-52E1-4D6A-95EC-E3C9DD371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76150">
            <a:off x="4238685" y="2265040"/>
            <a:ext cx="4475468" cy="446586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876E36F-21A3-754E-389D-531B075E79BC}"/>
              </a:ext>
            </a:extLst>
          </p:cNvPr>
          <p:cNvSpPr/>
          <p:nvPr/>
        </p:nvSpPr>
        <p:spPr>
          <a:xfrm>
            <a:off x="725544" y="2891128"/>
            <a:ext cx="1367864" cy="145363"/>
          </a:xfrm>
          <a:prstGeom prst="rect">
            <a:avLst/>
          </a:prstGeom>
          <a:solidFill>
            <a:srgbClr val="FFE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77">
              <a:defRPr/>
            </a:pPr>
            <a:endParaRPr lang="fr-FR" sz="2667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EBD05A08-C508-A157-0FA7-C969F0605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27362" y="6233421"/>
            <a:ext cx="590505" cy="4907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E0E1F7A-DE94-1FB2-C7DB-C29BA0E03675}"/>
              </a:ext>
            </a:extLst>
          </p:cNvPr>
          <p:cNvSpPr txBox="1"/>
          <p:nvPr/>
        </p:nvSpPr>
        <p:spPr>
          <a:xfrm>
            <a:off x="3946659" y="1640155"/>
            <a:ext cx="3605552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133" b="1" noProof="1">
                <a:solidFill>
                  <a:srgbClr val="001B60"/>
                </a:solidFill>
                <a:latin typeface="Raleway ExtraBold" panose="020B0003030101060003" pitchFamily="34" charset="0"/>
              </a:rPr>
              <a:t>Opérer au quotidien</a:t>
            </a:r>
            <a:br>
              <a:rPr lang="en-US" sz="2133" b="1" noProof="1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en-US" sz="2133" noProof="1">
                <a:solidFill>
                  <a:srgbClr val="001B60"/>
                </a:solidFill>
                <a:latin typeface="Raleway Light" panose="020B0403030101060003" pitchFamily="34" charset="0"/>
              </a:rPr>
              <a:t>Ê</a:t>
            </a:r>
            <a:r>
              <a:rPr lang="en-US" sz="2133" b="1" noProof="1">
                <a:solidFill>
                  <a:srgbClr val="001B60"/>
                </a:solidFill>
                <a:latin typeface="Raleway Light" panose="020B0403030101060003" pitchFamily="34" charset="0"/>
              </a:rPr>
              <a:t>tre performant </a:t>
            </a:r>
          </a:p>
          <a:p>
            <a:pPr defTabSz="914377">
              <a:defRPr/>
            </a:pPr>
            <a:r>
              <a:rPr lang="en-US" sz="2133" b="1" noProof="1">
                <a:solidFill>
                  <a:srgbClr val="001B60"/>
                </a:solidFill>
                <a:latin typeface="Raleway Light" panose="020B0403030101060003" pitchFamily="34" charset="0"/>
              </a:rPr>
              <a:t>pour exister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E8D93B-2A0C-F68E-6CE8-68233AC3FA28}"/>
              </a:ext>
            </a:extLst>
          </p:cNvPr>
          <p:cNvSpPr txBox="1"/>
          <p:nvPr/>
        </p:nvSpPr>
        <p:spPr>
          <a:xfrm>
            <a:off x="9708232" y="4497972"/>
            <a:ext cx="2309635" cy="1077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n-US" sz="2133" b="1" noProof="1">
                <a:solidFill>
                  <a:srgbClr val="001B60"/>
                </a:solidFill>
                <a:latin typeface="Raleway ExtraBold" panose="020B0003030101060003" pitchFamily="34" charset="0"/>
              </a:rPr>
              <a:t>Se transformer</a:t>
            </a:r>
            <a:br>
              <a:rPr lang="en-US" sz="2133" b="1" noProof="1">
                <a:solidFill>
                  <a:srgbClr val="001B60"/>
                </a:solidFill>
                <a:latin typeface="Raleway ExtraBold" panose="020B0003030101060003" pitchFamily="34" charset="0"/>
              </a:rPr>
            </a:br>
            <a:r>
              <a:rPr lang="en-US" sz="2133" b="1" noProof="1">
                <a:solidFill>
                  <a:srgbClr val="001B60"/>
                </a:solidFill>
                <a:latin typeface="Raleway Light" panose="020B0403030101060003" pitchFamily="34" charset="0"/>
              </a:rPr>
              <a:t>pour assurer </a:t>
            </a:r>
          </a:p>
          <a:p>
            <a:pPr defTabSz="914377">
              <a:defRPr/>
            </a:pPr>
            <a:r>
              <a:rPr lang="en-US" sz="2133" b="1" noProof="1">
                <a:solidFill>
                  <a:srgbClr val="001B60"/>
                </a:solidFill>
                <a:latin typeface="Raleway Light" panose="020B0403030101060003" pitchFamily="34" charset="0"/>
              </a:rPr>
              <a:t>sa pérennité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68C3B1F-2084-EA99-3E78-3BDBBD10A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875959" flipV="1">
            <a:off x="2573634" y="1085017"/>
            <a:ext cx="1471028" cy="79156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417AE0-82EB-9354-789C-D22D698CD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48450">
            <a:off x="11133177" y="3147179"/>
            <a:ext cx="1471028" cy="1369696"/>
          </a:xfrm>
          <a:prstGeom prst="rect">
            <a:avLst/>
          </a:prstGeom>
        </p:spPr>
      </p:pic>
      <p:pic>
        <p:nvPicPr>
          <p:cNvPr id="17" name="Image 16" descr="Une image contenant ciel, extérieur, personne, sport&#10;&#10;Description générée automatiquement">
            <a:extLst>
              <a:ext uri="{FF2B5EF4-FFF2-40B4-BE49-F238E27FC236}">
                <a16:creationId xmlns:a16="http://schemas.microsoft.com/office/drawing/2014/main" id="{4E83B098-1E86-10AE-8707-A07768C9600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61" r="12382"/>
          <a:stretch/>
        </p:blipFill>
        <p:spPr>
          <a:xfrm rot="20593711">
            <a:off x="4877581" y="2951989"/>
            <a:ext cx="2923019" cy="2962111"/>
          </a:xfrm>
          <a:prstGeom prst="rect">
            <a:avLst/>
          </a:prstGeom>
        </p:spPr>
      </p:pic>
      <p:pic>
        <p:nvPicPr>
          <p:cNvPr id="19" name="Image 18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7DC01F9B-9FF8-B955-CE48-F0DD7130029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666" b="34486"/>
          <a:stretch/>
        </p:blipFill>
        <p:spPr>
          <a:xfrm rot="569284">
            <a:off x="8511999" y="867474"/>
            <a:ext cx="2993916" cy="30023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24B128D-FB26-0026-6273-BDE7CF5C05A0}"/>
              </a:ext>
            </a:extLst>
          </p:cNvPr>
          <p:cNvSpPr txBox="1"/>
          <p:nvPr/>
        </p:nvSpPr>
        <p:spPr>
          <a:xfrm>
            <a:off x="8110883" y="3962909"/>
            <a:ext cx="216400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1577"/>
            <a:r>
              <a:rPr lang="fr-FR" sz="1867">
                <a:solidFill>
                  <a:prstClr val="black"/>
                </a:solidFill>
                <a:latin typeface="Raleway" pitchFamily="2" charset="0"/>
              </a:rPr>
              <a:t>… et « en même temps »…</a:t>
            </a:r>
          </a:p>
        </p:txBody>
      </p:sp>
    </p:spTree>
    <p:extLst>
      <p:ext uri="{BB962C8B-B14F-4D97-AF65-F5344CB8AC3E}">
        <p14:creationId xmlns:p14="http://schemas.microsoft.com/office/powerpoint/2010/main" val="81287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ZoneTexte 30">
            <a:extLst>
              <a:ext uri="{FF2B5EF4-FFF2-40B4-BE49-F238E27FC236}">
                <a16:creationId xmlns:a16="http://schemas.microsoft.com/office/drawing/2014/main" id="{B758227A-7A26-4F0E-AE46-B51047C44D06}"/>
              </a:ext>
            </a:extLst>
          </p:cNvPr>
          <p:cNvSpPr txBox="1"/>
          <p:nvPr/>
        </p:nvSpPr>
        <p:spPr>
          <a:xfrm>
            <a:off x="1750975" y="2524537"/>
            <a:ext cx="214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Produire et vendre des produits personnalisés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AEC26D8-51B0-4480-88B1-3B8842AF83AA}"/>
              </a:ext>
            </a:extLst>
          </p:cNvPr>
          <p:cNvSpPr txBox="1"/>
          <p:nvPr/>
        </p:nvSpPr>
        <p:spPr>
          <a:xfrm>
            <a:off x="3877297" y="2524538"/>
            <a:ext cx="225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Répéter la performance, autonomiser l’usine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0C30AE0-5ABC-43C8-9FFD-F84C0E682CD2}"/>
              </a:ext>
            </a:extLst>
          </p:cNvPr>
          <p:cNvSpPr txBox="1"/>
          <p:nvPr/>
        </p:nvSpPr>
        <p:spPr>
          <a:xfrm>
            <a:off x="6145120" y="2524538"/>
            <a:ext cx="2186888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Produire dans les temps, avec qualité </a:t>
            </a:r>
          </a:p>
          <a:p>
            <a:pPr algn="ctr" defTabSz="601562">
              <a:defRPr/>
            </a:pPr>
            <a:r>
              <a:rPr lang="fr-FR" sz="1067">
                <a:solidFill>
                  <a:srgbClr val="001B60"/>
                </a:solidFill>
                <a:latin typeface="Raleway" panose="020B0003030101060003" pitchFamily="34" charset="0"/>
              </a:rPr>
              <a:t>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0769436-7737-4CD1-86C7-7CCD76CD137A}"/>
              </a:ext>
            </a:extLst>
          </p:cNvPr>
          <p:cNvSpPr txBox="1"/>
          <p:nvPr/>
        </p:nvSpPr>
        <p:spPr>
          <a:xfrm>
            <a:off x="8216520" y="2524538"/>
            <a:ext cx="225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Optimiser ses coûts et son empreinte énergétique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1CF42FC-26D5-4C10-BE1E-25D6CF4C312C}"/>
              </a:ext>
            </a:extLst>
          </p:cNvPr>
          <p:cNvSpPr txBox="1"/>
          <p:nvPr/>
        </p:nvSpPr>
        <p:spPr>
          <a:xfrm>
            <a:off x="2847753" y="5576410"/>
            <a:ext cx="2251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Déployer l’industrie circulaire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4F7BA22-75A5-437D-8A3E-307B028C4B59}"/>
              </a:ext>
            </a:extLst>
          </p:cNvPr>
          <p:cNvSpPr txBox="1"/>
          <p:nvPr/>
        </p:nvSpPr>
        <p:spPr>
          <a:xfrm>
            <a:off x="4906175" y="5576409"/>
            <a:ext cx="2479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Développer les compétences et l’attractivité 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6B56DDF-5B3A-4AE9-845C-BDFC407EFE43}"/>
              </a:ext>
            </a:extLst>
          </p:cNvPr>
          <p:cNvSpPr txBox="1"/>
          <p:nvPr/>
        </p:nvSpPr>
        <p:spPr>
          <a:xfrm>
            <a:off x="7093419" y="5576410"/>
            <a:ext cx="2479384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1562">
              <a:defRPr/>
            </a:pP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Se protéger, sécuriser</a:t>
            </a:r>
            <a:b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</a:br>
            <a:r>
              <a:rPr lang="fr-FR" sz="1200" b="1">
                <a:solidFill>
                  <a:srgbClr val="001B60"/>
                </a:solidFill>
                <a:latin typeface="Raleway" panose="020B0003030101060003" pitchFamily="34" charset="0"/>
              </a:rPr>
              <a:t> ses transactions</a:t>
            </a:r>
          </a:p>
          <a:p>
            <a:pPr algn="ctr" defTabSz="601562">
              <a:defRPr/>
            </a:pPr>
            <a:endParaRPr lang="fr-FR" sz="1067" b="1">
              <a:solidFill>
                <a:srgbClr val="001B60"/>
              </a:solidFill>
              <a:latin typeface="Raleway" panose="020B0003030101060003" pitchFamily="34" charset="0"/>
            </a:endParaRPr>
          </a:p>
        </p:txBody>
      </p:sp>
      <p:sp>
        <p:nvSpPr>
          <p:cNvPr id="25" name="Espace réservé du texte 7">
            <a:extLst>
              <a:ext uri="{FF2B5EF4-FFF2-40B4-BE49-F238E27FC236}">
                <a16:creationId xmlns:a16="http://schemas.microsoft.com/office/drawing/2014/main" id="{B5C4EB12-E645-43FA-8AD6-DFB3583E938B}"/>
              </a:ext>
            </a:extLst>
          </p:cNvPr>
          <p:cNvSpPr txBox="1">
            <a:spLocks/>
          </p:cNvSpPr>
          <p:nvPr/>
        </p:nvSpPr>
        <p:spPr>
          <a:xfrm>
            <a:off x="0" y="124183"/>
            <a:ext cx="12192000" cy="376767"/>
          </a:xfrm>
          <a:prstGeom prst="rect">
            <a:avLst/>
          </a:prstGeom>
        </p:spPr>
        <p:txBody>
          <a:bodyPr vert="horz" lIns="120319" tIns="60137" rIns="120319" bIns="60137"/>
          <a:lstStyle>
            <a:lvl1pPr marL="0" indent="0" algn="l" defTabSz="451194" rtl="0" eaLnBrk="1" latinLnBrk="0" hangingPunct="1">
              <a:spcBef>
                <a:spcPct val="20000"/>
              </a:spcBef>
              <a:buFont typeface="Arial"/>
              <a:buNone/>
              <a:defRPr sz="1100" b="1" kern="1200" baseline="0">
                <a:solidFill>
                  <a:srgbClr val="FEDA27"/>
                </a:solidFill>
                <a:latin typeface="Raleway"/>
                <a:ea typeface="+mn-ea"/>
                <a:cs typeface="Raleway"/>
              </a:defRPr>
            </a:lvl1pPr>
            <a:lvl2pPr marL="733192" indent="-281999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2792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9160" indent="-225563" algn="l" defTabSz="451194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334" indent="-225563" algn="l" defTabSz="451194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1518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2720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83894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5087" indent="-225563" algn="l" defTabSz="451194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1548">
              <a:defRPr/>
            </a:pPr>
            <a:r>
              <a:rPr lang="fr-FR" sz="2667">
                <a:solidFill>
                  <a:srgbClr val="001B60"/>
                </a:solidFill>
                <a:latin typeface="Raleway ExtraBold" panose="020B0003030101060003" pitchFamily="34" charset="0"/>
              </a:rPr>
              <a:t>Les grands défis de l’industrie adressés par la Ruche</a:t>
            </a:r>
            <a:endParaRPr lang="fr-FR" sz="2667" b="0">
              <a:solidFill>
                <a:srgbClr val="001B60"/>
              </a:solidFill>
            </a:endParaRPr>
          </a:p>
        </p:txBody>
      </p:sp>
      <p:pic>
        <p:nvPicPr>
          <p:cNvPr id="46" name="Graphique 45">
            <a:extLst>
              <a:ext uri="{FF2B5EF4-FFF2-40B4-BE49-F238E27FC236}">
                <a16:creationId xmlns:a16="http://schemas.microsoft.com/office/drawing/2014/main" id="{FF2D428B-206A-6303-E03A-9DFC1722C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2153" y="6234177"/>
            <a:ext cx="601264" cy="49964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EE1D52-1442-BF3D-588A-B245752F4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7" y="41447"/>
            <a:ext cx="938328" cy="1047143"/>
          </a:xfrm>
          <a:prstGeom prst="rect">
            <a:avLst/>
          </a:prstGeom>
        </p:spPr>
      </p:pic>
      <p:pic>
        <p:nvPicPr>
          <p:cNvPr id="61" name="Image 60">
            <a:extLst>
              <a:ext uri="{FF2B5EF4-FFF2-40B4-BE49-F238E27FC236}">
                <a16:creationId xmlns:a16="http://schemas.microsoft.com/office/drawing/2014/main" id="{8F188FF1-ED14-EF3D-3781-2A0F21912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79" y="3817381"/>
            <a:ext cx="1698756" cy="1790695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3E7DA8E3-C820-BC70-B029-34B1868DA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077" y="752222"/>
            <a:ext cx="1698756" cy="1790695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4D8FE3F6-1910-20F0-EFE8-43D2B7491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88" y="752222"/>
            <a:ext cx="1699453" cy="1790695"/>
          </a:xfrm>
          <a:prstGeom prst="rect">
            <a:avLst/>
          </a:prstGeom>
        </p:spPr>
      </p:pic>
      <p:pic>
        <p:nvPicPr>
          <p:cNvPr id="64" name="Image 63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9F82EF96-325C-B992-755C-4C96F47BA0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962" y="753539"/>
            <a:ext cx="1698756" cy="1790695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C6D331AF-6D2A-F7F3-F86A-33804333CB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426" y="3817381"/>
            <a:ext cx="1698756" cy="1790695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4D76ED09-4B8D-BD2D-AD0F-45B4F16BBB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15" y="3817381"/>
            <a:ext cx="1699453" cy="179069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D4076475-4499-FAC2-6A4B-84AAC72E0E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08" y="752222"/>
            <a:ext cx="1699453" cy="17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5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0D5FE25A-BE94-4839-BC1A-AFD60049EE86}"/>
              </a:ext>
            </a:extLst>
          </p:cNvPr>
          <p:cNvGrpSpPr/>
          <p:nvPr/>
        </p:nvGrpSpPr>
        <p:grpSpPr>
          <a:xfrm>
            <a:off x="2617599" y="1639772"/>
            <a:ext cx="6442400" cy="4167543"/>
            <a:chOff x="2383488" y="1021630"/>
            <a:chExt cx="5217632" cy="3580486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ABB1571-5A7A-48FD-839F-C5C9E0255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6377" y="1663375"/>
              <a:ext cx="3113456" cy="2633295"/>
            </a:xfrm>
            <a:prstGeom prst="rect">
              <a:avLst/>
            </a:prstGeom>
          </p:spPr>
        </p:pic>
        <p:sp>
          <p:nvSpPr>
            <p:cNvPr id="21" name="Espace réservé du texte 4">
              <a:extLst>
                <a:ext uri="{FF2B5EF4-FFF2-40B4-BE49-F238E27FC236}">
                  <a16:creationId xmlns:a16="http://schemas.microsoft.com/office/drawing/2014/main" id="{DEA9525C-F037-4709-B809-96BDE3327020}"/>
                </a:ext>
              </a:extLst>
            </p:cNvPr>
            <p:cNvSpPr txBox="1">
              <a:spLocks/>
            </p:cNvSpPr>
            <p:nvPr/>
          </p:nvSpPr>
          <p:spPr>
            <a:xfrm>
              <a:off x="3965999" y="4254146"/>
              <a:ext cx="1869955" cy="347970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/>
                <a:buNone/>
                <a:defRPr sz="2800" b="1" kern="1200" baseline="0">
                  <a:solidFill>
                    <a:srgbClr val="006EDE"/>
                  </a:solidFill>
                  <a:latin typeface="Raleway"/>
                  <a:ea typeface="+mn-ea"/>
                  <a:cs typeface="Raleway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09539">
                <a:defRPr/>
              </a:pPr>
              <a:r>
                <a:rPr lang="fr-FR" sz="1733"/>
                <a:t>Vers une industrie PERFORMANTE qui utilise la puissance du digital 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5C985D-CD60-4555-9647-78BA034AFF8D}"/>
                </a:ext>
              </a:extLst>
            </p:cNvPr>
            <p:cNvSpPr/>
            <p:nvPr/>
          </p:nvSpPr>
          <p:spPr>
            <a:xfrm rot="1819957">
              <a:off x="5307859" y="1021630"/>
              <a:ext cx="2293261" cy="995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11">
                <a:defRPr/>
              </a:pPr>
              <a:r>
                <a:rPr lang="fr-FR" sz="1733" b="1">
                  <a:solidFill>
                    <a:srgbClr val="FFC000"/>
                  </a:solidFill>
                  <a:latin typeface="Raleway" panose="020B0003030101060003" pitchFamily="34" charset="0"/>
                </a:rPr>
                <a:t>Vers une industrie HUMAINE et des organisations apprenantes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9E306B-4C50-4D08-8BEE-4EFF94938913}"/>
                </a:ext>
              </a:extLst>
            </p:cNvPr>
            <p:cNvSpPr/>
            <p:nvPr/>
          </p:nvSpPr>
          <p:spPr>
            <a:xfrm rot="19747939">
              <a:off x="2383488" y="1151052"/>
              <a:ext cx="2122918" cy="76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411">
                <a:defRPr/>
              </a:pPr>
              <a:r>
                <a:rPr lang="fr-FR" sz="1733" b="1" dirty="0">
                  <a:solidFill>
                    <a:srgbClr val="55C779"/>
                  </a:solidFill>
                  <a:latin typeface="Raleway" panose="020B0003030101060003" pitchFamily="34" charset="0"/>
                </a:rPr>
                <a:t>Vers une industrie DURABLE </a:t>
              </a:r>
            </a:p>
            <a:p>
              <a:pPr algn="ctr" defTabSz="609411">
                <a:defRPr/>
              </a:pPr>
              <a:r>
                <a:rPr lang="fr-FR" sz="1733" b="1" dirty="0">
                  <a:solidFill>
                    <a:srgbClr val="55C779"/>
                  </a:solidFill>
                  <a:latin typeface="Raleway" panose="020B0003030101060003" pitchFamily="34" charset="0"/>
                </a:rPr>
                <a:t>et circulaire</a:t>
              </a:r>
            </a:p>
          </p:txBody>
        </p:sp>
      </p:grpSp>
      <p:pic>
        <p:nvPicPr>
          <p:cNvPr id="28" name="Graphique 27">
            <a:extLst>
              <a:ext uri="{FF2B5EF4-FFF2-40B4-BE49-F238E27FC236}">
                <a16:creationId xmlns:a16="http://schemas.microsoft.com/office/drawing/2014/main" id="{6A36383E-1F69-4861-9A97-AA8FF2AFAD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8217" y="6221052"/>
            <a:ext cx="583107" cy="484553"/>
          </a:xfrm>
          <a:prstGeom prst="rect">
            <a:avLst/>
          </a:prstGeom>
        </p:spPr>
      </p:pic>
      <p:pic>
        <p:nvPicPr>
          <p:cNvPr id="7" name="Graphique 6">
            <a:extLst>
              <a:ext uri="{FF2B5EF4-FFF2-40B4-BE49-F238E27FC236}">
                <a16:creationId xmlns:a16="http://schemas.microsoft.com/office/drawing/2014/main" id="{F5C6D9BA-DC2B-459C-89B7-D236D375D9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59305" y="3208599"/>
            <a:ext cx="678583" cy="7374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7A6FB8-5905-99BF-2AC6-DDC18633F7B9}"/>
              </a:ext>
            </a:extLst>
          </p:cNvPr>
          <p:cNvSpPr/>
          <p:nvPr/>
        </p:nvSpPr>
        <p:spPr>
          <a:xfrm>
            <a:off x="1254727" y="6143625"/>
            <a:ext cx="666788" cy="561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2"/>
            <a:endParaRPr lang="fr-FR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340F95-473D-3219-BBFB-DBB19B1F0A2C}"/>
              </a:ext>
            </a:extLst>
          </p:cNvPr>
          <p:cNvSpPr/>
          <p:nvPr/>
        </p:nvSpPr>
        <p:spPr>
          <a:xfrm>
            <a:off x="4808964" y="3096597"/>
            <a:ext cx="1836821" cy="297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48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A94DBAD-5787-7DC0-36AD-585809660E84}"/>
              </a:ext>
            </a:extLst>
          </p:cNvPr>
          <p:cNvSpPr/>
          <p:nvPr/>
        </p:nvSpPr>
        <p:spPr>
          <a:xfrm>
            <a:off x="4981568" y="3592847"/>
            <a:ext cx="1439629" cy="297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48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8537C9-D333-54EC-2C5F-C0B107BD634C}"/>
              </a:ext>
            </a:extLst>
          </p:cNvPr>
          <p:cNvSpPr/>
          <p:nvPr/>
        </p:nvSpPr>
        <p:spPr>
          <a:xfrm>
            <a:off x="4905217" y="3815281"/>
            <a:ext cx="1612232" cy="297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48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5B277F-5E5C-4CE9-8837-980987A2808C}"/>
              </a:ext>
            </a:extLst>
          </p:cNvPr>
          <p:cNvSpPr/>
          <p:nvPr/>
        </p:nvSpPr>
        <p:spPr>
          <a:xfrm>
            <a:off x="5185953" y="3394199"/>
            <a:ext cx="1080160" cy="297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48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0BBAE-C9EA-79E3-A3EB-4E1D89CB8BE9}"/>
              </a:ext>
            </a:extLst>
          </p:cNvPr>
          <p:cNvSpPr/>
          <p:nvPr/>
        </p:nvSpPr>
        <p:spPr>
          <a:xfrm>
            <a:off x="4919917" y="4105239"/>
            <a:ext cx="1612232" cy="297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48">
              <a:defRPr/>
            </a:pPr>
            <a:endParaRPr lang="fr-FR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17CDFF65-D936-9AD0-6C93-0AA1718A8F9A}"/>
              </a:ext>
            </a:extLst>
          </p:cNvPr>
          <p:cNvSpPr txBox="1">
            <a:spLocks/>
          </p:cNvSpPr>
          <p:nvPr/>
        </p:nvSpPr>
        <p:spPr>
          <a:xfrm>
            <a:off x="4187527" y="3062227"/>
            <a:ext cx="2934099" cy="1475627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1" kern="1200" baseline="0">
                <a:solidFill>
                  <a:srgbClr val="006EDE"/>
                </a:solidFill>
                <a:latin typeface="Raleway"/>
                <a:ea typeface="+mn-ea"/>
                <a:cs typeface="Ralewa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55">
              <a:lnSpc>
                <a:spcPts val="1867"/>
              </a:lnSpc>
              <a:defRPr/>
            </a:pPr>
            <a: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  <a:t>UNE COMMUNAUTÉ </a:t>
            </a:r>
            <a:b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</a:br>
            <a: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  <a:t>QUI FAIT </a:t>
            </a:r>
          </a:p>
          <a:p>
            <a:pPr algn="ctr" defTabSz="609555">
              <a:lnSpc>
                <a:spcPts val="1867"/>
              </a:lnSpc>
              <a:defRPr/>
            </a:pPr>
            <a: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  <a:t>ENSEMBLE, </a:t>
            </a:r>
            <a:b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</a:br>
            <a: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  <a:t>DES ESPACES </a:t>
            </a:r>
            <a:b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</a:br>
            <a:r>
              <a:rPr lang="fr-FR" sz="1200" b="0" i="1">
                <a:solidFill>
                  <a:srgbClr val="00356A"/>
                </a:solidFill>
                <a:latin typeface="Raleway Black" panose="020B0A03030101060003" pitchFamily="34" charset="0"/>
              </a:rPr>
              <a:t> TRANSFORMANTS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7DF37C-3C6E-BC35-B8ED-AA923D6CD6E2}"/>
              </a:ext>
            </a:extLst>
          </p:cNvPr>
          <p:cNvSpPr txBox="1"/>
          <p:nvPr/>
        </p:nvSpPr>
        <p:spPr>
          <a:xfrm>
            <a:off x="8575152" y="4402829"/>
            <a:ext cx="300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02083">
              <a:defRPr/>
            </a:pPr>
            <a:r>
              <a:rPr lang="fr-FR" dirty="0">
                <a:solidFill>
                  <a:srgbClr val="001A60"/>
                </a:solidFill>
                <a:latin typeface="Raleway" panose="020B0003030101060003" pitchFamily="34" charset="0"/>
              </a:rPr>
              <a:t>Le moyen : </a:t>
            </a:r>
          </a:p>
          <a:p>
            <a:pPr algn="ctr" defTabSz="802083">
              <a:defRPr/>
            </a:pPr>
            <a:r>
              <a:rPr lang="fr-FR" b="1" dirty="0">
                <a:solidFill>
                  <a:srgbClr val="001A60"/>
                </a:solidFill>
                <a:latin typeface="Raleway" panose="020B0003030101060003" pitchFamily="34" charset="0"/>
              </a:rPr>
              <a:t>LES PROJETS </a:t>
            </a:r>
          </a:p>
          <a:p>
            <a:pPr algn="ctr" defTabSz="802083">
              <a:defRPr/>
            </a:pPr>
            <a:r>
              <a:rPr lang="fr-FR" b="1" dirty="0">
                <a:solidFill>
                  <a:srgbClr val="001A60"/>
                </a:solidFill>
                <a:latin typeface="Raleway" panose="020B0003030101060003" pitchFamily="34" charset="0"/>
              </a:rPr>
              <a:t>INTER-ENTREPRISES</a:t>
            </a: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7A0DFDFB-9544-948E-2429-5BF1BC3EF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84745" y="3542987"/>
            <a:ext cx="740640" cy="6241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E3E8B0-61D7-481C-84D4-ED8D801D315F}"/>
              </a:ext>
            </a:extLst>
          </p:cNvPr>
          <p:cNvSpPr/>
          <p:nvPr/>
        </p:nvSpPr>
        <p:spPr>
          <a:xfrm>
            <a:off x="0" y="0"/>
            <a:ext cx="542847" cy="6858000"/>
          </a:xfrm>
          <a:prstGeom prst="rect">
            <a:avLst/>
          </a:prstGeom>
          <a:solidFill>
            <a:srgbClr val="001B6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1562">
              <a:defRPr/>
            </a:pPr>
            <a:endParaRPr lang="fr-FR" sz="26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E9CE2F-76A6-A356-2AD7-6F0C54AE9C3C}"/>
              </a:ext>
            </a:extLst>
          </p:cNvPr>
          <p:cNvSpPr txBox="1">
            <a:spLocks/>
          </p:cNvSpPr>
          <p:nvPr/>
        </p:nvSpPr>
        <p:spPr>
          <a:xfrm>
            <a:off x="1069778" y="354881"/>
            <a:ext cx="10677495" cy="69003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200" kern="1200" baseline="0">
                <a:solidFill>
                  <a:srgbClr val="000000"/>
                </a:solidFill>
                <a:latin typeface="Raleway"/>
                <a:ea typeface="+mn-ea"/>
                <a:cs typeface="Raleway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39">
              <a:defRPr/>
            </a:pPr>
            <a:r>
              <a:rPr lang="fr-FR" sz="3200" dirty="0">
                <a:solidFill>
                  <a:srgbClr val="001B60"/>
                </a:solidFill>
                <a:latin typeface="Raleway Black" panose="020B0A03030101060003" pitchFamily="34" charset="0"/>
              </a:rPr>
              <a:t>Les 3 piliers d’actions de la Ruche</a:t>
            </a:r>
          </a:p>
        </p:txBody>
      </p:sp>
    </p:spTree>
    <p:extLst>
      <p:ext uri="{BB962C8B-B14F-4D97-AF65-F5344CB8AC3E}">
        <p14:creationId xmlns:p14="http://schemas.microsoft.com/office/powerpoint/2010/main" val="19004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CD7D3ED-6014-FE59-9633-39F623E640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45011" y="5762668"/>
            <a:ext cx="1523395" cy="272906"/>
          </a:xfrm>
        </p:spPr>
        <p:txBody>
          <a:bodyPr/>
          <a:lstStyle/>
          <a:p>
            <a:r>
              <a:rPr lang="fr-FR" dirty="0"/>
              <a:t>Projets 2024</a:t>
            </a:r>
          </a:p>
        </p:txBody>
      </p:sp>
      <p:pic>
        <p:nvPicPr>
          <p:cNvPr id="4" name="Image 3" descr="Une image contenant text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FF720768-1DAA-C1E5-F04C-A1CD362EC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45" y="4632830"/>
            <a:ext cx="3015358" cy="2111391"/>
          </a:xfrm>
          <a:prstGeom prst="rect">
            <a:avLst/>
          </a:prstGeom>
        </p:spPr>
      </p:pic>
      <p:pic>
        <p:nvPicPr>
          <p:cNvPr id="6" name="Image 5" descr="Une image contenant texte, capture d’écran, cercle, Police&#10;&#10;Description générée automatiquement">
            <a:extLst>
              <a:ext uri="{FF2B5EF4-FFF2-40B4-BE49-F238E27FC236}">
                <a16:creationId xmlns:a16="http://schemas.microsoft.com/office/drawing/2014/main" id="{20E42A18-A15B-DE25-76EA-18E237570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3" y="2365842"/>
            <a:ext cx="3015358" cy="2111391"/>
          </a:xfrm>
          <a:prstGeom prst="rect">
            <a:avLst/>
          </a:prstGeom>
        </p:spPr>
      </p:pic>
      <p:pic>
        <p:nvPicPr>
          <p:cNvPr id="8" name="Image 7" descr="Une image contenant texte, Visage humain, capture d’écran, affiche&#10;&#10;Description générée automatiquement">
            <a:extLst>
              <a:ext uri="{FF2B5EF4-FFF2-40B4-BE49-F238E27FC236}">
                <a16:creationId xmlns:a16="http://schemas.microsoft.com/office/drawing/2014/main" id="{A095693B-514A-9652-00E7-5BF35F77C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44" y="111211"/>
            <a:ext cx="3015358" cy="2111391"/>
          </a:xfrm>
          <a:prstGeom prst="rect">
            <a:avLst/>
          </a:prstGeom>
        </p:spPr>
      </p:pic>
      <p:pic>
        <p:nvPicPr>
          <p:cNvPr id="10" name="Image 9" descr="Une image contenant texte, Équipement médical, Instrument scientifique, technologie&#10;&#10;Description générée automatiquement">
            <a:extLst>
              <a:ext uri="{FF2B5EF4-FFF2-40B4-BE49-F238E27FC236}">
                <a16:creationId xmlns:a16="http://schemas.microsoft.com/office/drawing/2014/main" id="{63C6F980-3BD1-E4C4-175A-044E60025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109" y="4632830"/>
            <a:ext cx="3015358" cy="2111391"/>
          </a:xfrm>
          <a:prstGeom prst="rect">
            <a:avLst/>
          </a:prstGeom>
        </p:spPr>
      </p:pic>
      <p:pic>
        <p:nvPicPr>
          <p:cNvPr id="12" name="Image 11" descr="Une image contenant texte, moulin à vent, ciel, plein air&#10;&#10;Description générée automatiquement">
            <a:extLst>
              <a:ext uri="{FF2B5EF4-FFF2-40B4-BE49-F238E27FC236}">
                <a16:creationId xmlns:a16="http://schemas.microsoft.com/office/drawing/2014/main" id="{E728BE5D-B2AE-F098-FC9A-3AA35FDF1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44" y="2365842"/>
            <a:ext cx="3015358" cy="2111391"/>
          </a:xfrm>
          <a:prstGeom prst="rect">
            <a:avLst/>
          </a:prstGeom>
        </p:spPr>
      </p:pic>
      <p:pic>
        <p:nvPicPr>
          <p:cNvPr id="14" name="Image 13" descr="Une image contenant texte, ballon, jaune, jouet&#10;&#10;Description générée automatiquement">
            <a:extLst>
              <a:ext uri="{FF2B5EF4-FFF2-40B4-BE49-F238E27FC236}">
                <a16:creationId xmlns:a16="http://schemas.microsoft.com/office/drawing/2014/main" id="{265093B9-2F49-83B5-0D10-DB46285A1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3" y="111211"/>
            <a:ext cx="3015358" cy="2111391"/>
          </a:xfrm>
          <a:prstGeom prst="rect">
            <a:avLst/>
          </a:prstGeom>
        </p:spPr>
      </p:pic>
      <p:pic>
        <p:nvPicPr>
          <p:cNvPr id="16" name="Image 15" descr="Une image contenant texte, personne, Empaquetage et étiquetage, carton&#10;&#10;Description générée automatiquement">
            <a:extLst>
              <a:ext uri="{FF2B5EF4-FFF2-40B4-BE49-F238E27FC236}">
                <a16:creationId xmlns:a16="http://schemas.microsoft.com/office/drawing/2014/main" id="{1A375F7D-79CE-0311-3389-F28D77A676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314" y="4632830"/>
            <a:ext cx="3015358" cy="21113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9678E3E-1530-3EB9-5507-2C082EDC018D}"/>
              </a:ext>
            </a:extLst>
          </p:cNvPr>
          <p:cNvSpPr/>
          <p:nvPr/>
        </p:nvSpPr>
        <p:spPr>
          <a:xfrm>
            <a:off x="7823775" y="111211"/>
            <a:ext cx="3002692" cy="4366022"/>
          </a:xfrm>
          <a:prstGeom prst="rect">
            <a:avLst/>
          </a:prstGeom>
          <a:solidFill>
            <a:srgbClr val="001A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LES PROJETS 2024 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DE LA RUCHE INDUSTRIELLE</a:t>
            </a:r>
          </a:p>
        </p:txBody>
      </p:sp>
    </p:spTree>
    <p:extLst>
      <p:ext uri="{BB962C8B-B14F-4D97-AF65-F5344CB8AC3E}">
        <p14:creationId xmlns:p14="http://schemas.microsoft.com/office/powerpoint/2010/main" val="393524754"/>
      </p:ext>
    </p:extLst>
  </p:cSld>
  <p:clrMapOvr>
    <a:masterClrMapping/>
  </p:clrMapOvr>
</p:sld>
</file>

<file path=ppt/theme/theme1.xml><?xml version="1.0" encoding="utf-8"?>
<a:theme xmlns:a="http://schemas.openxmlformats.org/drawingml/2006/main" name="Page Présentation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2_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5_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Page Text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Ruche consolidé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2700">
          <a:noFill/>
        </a:ln>
        <a:effectLst/>
      </a:spPr>
      <a:bodyPr lIns="144000" rIns="108000" rtlCol="0" anchor="ctr"/>
      <a:lstStyle>
        <a:defPPr algn="l">
          <a:defRPr sz="1200" dirty="0" smtClean="0">
            <a:solidFill>
              <a:srgbClr val="15011D"/>
            </a:solidFill>
            <a:latin typeface="Raleway" pitchFamily="2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6EDE"/>
          </a:solidFill>
          <a:tailEnd type="triangl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115864-6F6E-42D5-9B4E-F66563206E40}"/>
</file>

<file path=customXml/itemProps2.xml><?xml version="1.0" encoding="utf-8"?>
<ds:datastoreItem xmlns:ds="http://schemas.openxmlformats.org/officeDocument/2006/customXml" ds:itemID="{D6D59AC2-7951-4B48-801C-F495C6EE0A11}">
  <ds:schemaRefs>
    <ds:schemaRef ds:uri="http://purl.org/dc/elements/1.1/"/>
    <ds:schemaRef ds:uri="http://purl.org/dc/dcmitype/"/>
    <ds:schemaRef ds:uri="http://www.w3.org/XML/1998/namespace"/>
    <ds:schemaRef ds:uri="http://schemas.openxmlformats.org/package/2006/metadata/core-properties"/>
    <ds:schemaRef ds:uri="11e97ef6-4bd1-45b3-a6ec-8466249b5342"/>
    <ds:schemaRef ds:uri="ddc072f2-25df-48fb-9142-eeabdaefcf45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2AF3A62-B485-4429-9836-12349C18B9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983</Words>
  <Application>Microsoft Macintosh PowerPoint</Application>
  <PresentationFormat>Grand écran</PresentationFormat>
  <Paragraphs>157</Paragraphs>
  <Slides>16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16</vt:i4>
      </vt:variant>
    </vt:vector>
  </HeadingPairs>
  <TitlesOfParts>
    <vt:vector size="34" baseType="lpstr">
      <vt:lpstr>Arial</vt:lpstr>
      <vt:lpstr>Calibri</vt:lpstr>
      <vt:lpstr>Calibri Light</vt:lpstr>
      <vt:lpstr>Raleway</vt:lpstr>
      <vt:lpstr>Raleway Black</vt:lpstr>
      <vt:lpstr>Raleway ExtraBold</vt:lpstr>
      <vt:lpstr>Raleway Light</vt:lpstr>
      <vt:lpstr>Raleway SemiBold</vt:lpstr>
      <vt:lpstr>Trebuchet MS</vt:lpstr>
      <vt:lpstr>Page Présentation</vt:lpstr>
      <vt:lpstr>Page Texte</vt:lpstr>
      <vt:lpstr>11_Page Texte</vt:lpstr>
      <vt:lpstr>12_Page Texte</vt:lpstr>
      <vt:lpstr>Thème Office</vt:lpstr>
      <vt:lpstr>15_Page Texte</vt:lpstr>
      <vt:lpstr>13_Page Texte</vt:lpstr>
      <vt:lpstr>1_Page Texte</vt:lpstr>
      <vt:lpstr>Ruche consolidé</vt:lpstr>
      <vt:lpstr>LA RUCHE INDUSTRIELLE On construit ensemble l’industrie de demain !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Complément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Céline Brossard</dc:creator>
  <cp:lastModifiedBy>Bertrand Felix</cp:lastModifiedBy>
  <cp:revision>6</cp:revision>
  <dcterms:created xsi:type="dcterms:W3CDTF">2023-12-22T14:03:02Z</dcterms:created>
  <dcterms:modified xsi:type="dcterms:W3CDTF">2024-05-16T09:34:37Z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0x010100C5AE91A9601261409C4153C061E8A7AB</vt:lpwstr>
  </property>
</Properties>
</file>