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64" r:id="rId5"/>
    <p:sldId id="269" r:id="rId6"/>
    <p:sldId id="286" r:id="rId7"/>
    <p:sldId id="288" r:id="rId8"/>
    <p:sldId id="292" r:id="rId9"/>
    <p:sldId id="290" r:id="rId10"/>
    <p:sldId id="291" r:id="rId11"/>
    <p:sldId id="277" r:id="rId12"/>
    <p:sldId id="278" r:id="rId13"/>
    <p:sldId id="279" r:id="rId14"/>
    <p:sldId id="265" r:id="rId15"/>
    <p:sldId id="284" r:id="rId16"/>
    <p:sldId id="28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6BB0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FACCF3-E8F1-394B-BADB-B779D36983B4}" v="206" dt="2025-01-15T10:51:31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5755"/>
  </p:normalViewPr>
  <p:slideViewPr>
    <p:cSldViewPr snapToGrid="0">
      <p:cViewPr varScale="1">
        <p:scale>
          <a:sx n="95" d="100"/>
          <a:sy n="95" d="100"/>
        </p:scale>
        <p:origin x="192" y="3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MOATTI" userId="1a5e031d-3c7a-4891-910a-b73ba92c7b03" providerId="ADAL" clId="{BEFACCF3-E8F1-394B-BADB-B779D36983B4}"/>
    <pc:docChg chg="undo custSel addSld delSld modSld sldOrd">
      <pc:chgData name="Sandra MOATTI" userId="1a5e031d-3c7a-4891-910a-b73ba92c7b03" providerId="ADAL" clId="{BEFACCF3-E8F1-394B-BADB-B779D36983B4}" dt="2025-01-15T11:14:28.885" v="2281" actId="2696"/>
      <pc:docMkLst>
        <pc:docMk/>
      </pc:docMkLst>
      <pc:sldChg chg="modSp mod">
        <pc:chgData name="Sandra MOATTI" userId="1a5e031d-3c7a-4891-910a-b73ba92c7b03" providerId="ADAL" clId="{BEFACCF3-E8F1-394B-BADB-B779D36983B4}" dt="2025-01-14T21:49:55.514" v="1267" actId="255"/>
        <pc:sldMkLst>
          <pc:docMk/>
          <pc:sldMk cId="134141826" sldId="264"/>
        </pc:sldMkLst>
        <pc:spChg chg="mod">
          <ac:chgData name="Sandra MOATTI" userId="1a5e031d-3c7a-4891-910a-b73ba92c7b03" providerId="ADAL" clId="{BEFACCF3-E8F1-394B-BADB-B779D36983B4}" dt="2025-01-14T21:49:55.514" v="1267" actId="255"/>
          <ac:spMkLst>
            <pc:docMk/>
            <pc:sldMk cId="134141826" sldId="264"/>
            <ac:spMk id="3" creationId="{30C421ED-4A83-F8B5-6A95-0C935F6AC5D5}"/>
          </ac:spMkLst>
        </pc:spChg>
      </pc:sldChg>
      <pc:sldChg chg="modSp mod">
        <pc:chgData name="Sandra MOATTI" userId="1a5e031d-3c7a-4891-910a-b73ba92c7b03" providerId="ADAL" clId="{BEFACCF3-E8F1-394B-BADB-B779D36983B4}" dt="2025-01-14T21:50:22.713" v="1269" actId="1076"/>
        <pc:sldMkLst>
          <pc:docMk/>
          <pc:sldMk cId="1213656791" sldId="269"/>
        </pc:sldMkLst>
        <pc:spChg chg="mod">
          <ac:chgData name="Sandra MOATTI" userId="1a5e031d-3c7a-4891-910a-b73ba92c7b03" providerId="ADAL" clId="{BEFACCF3-E8F1-394B-BADB-B779D36983B4}" dt="2025-01-14T19:36:05.407" v="410" actId="27636"/>
          <ac:spMkLst>
            <pc:docMk/>
            <pc:sldMk cId="1213656791" sldId="269"/>
            <ac:spMk id="4" creationId="{4CE9CE61-9E0D-976D-CBC4-7FE0724C4C75}"/>
          </ac:spMkLst>
        </pc:spChg>
        <pc:spChg chg="mod">
          <ac:chgData name="Sandra MOATTI" userId="1a5e031d-3c7a-4891-910a-b73ba92c7b03" providerId="ADAL" clId="{BEFACCF3-E8F1-394B-BADB-B779D36983B4}" dt="2025-01-14T21:50:22.713" v="1269" actId="1076"/>
          <ac:spMkLst>
            <pc:docMk/>
            <pc:sldMk cId="1213656791" sldId="269"/>
            <ac:spMk id="5" creationId="{7031228E-1558-6CFB-6C3D-91E721134AFC}"/>
          </ac:spMkLst>
        </pc:spChg>
        <pc:picChg chg="mod">
          <ac:chgData name="Sandra MOATTI" userId="1a5e031d-3c7a-4891-910a-b73ba92c7b03" providerId="ADAL" clId="{BEFACCF3-E8F1-394B-BADB-B779D36983B4}" dt="2025-01-14T21:50:17.864" v="1268" actId="1076"/>
          <ac:picMkLst>
            <pc:docMk/>
            <pc:sldMk cId="1213656791" sldId="269"/>
            <ac:picMk id="6" creationId="{8C58505D-A227-2827-973A-5ACB7A28DA4D}"/>
          </ac:picMkLst>
        </pc:picChg>
      </pc:sldChg>
      <pc:sldChg chg="del">
        <pc:chgData name="Sandra MOATTI" userId="1a5e031d-3c7a-4891-910a-b73ba92c7b03" providerId="ADAL" clId="{BEFACCF3-E8F1-394B-BADB-B779D36983B4}" dt="2025-01-14T23:04:43.451" v="1956" actId="2696"/>
        <pc:sldMkLst>
          <pc:docMk/>
          <pc:sldMk cId="797933945" sldId="270"/>
        </pc:sldMkLst>
      </pc:sldChg>
      <pc:sldChg chg="addSp delSp modSp del mod delAnim modAnim">
        <pc:chgData name="Sandra MOATTI" userId="1a5e031d-3c7a-4891-910a-b73ba92c7b03" providerId="ADAL" clId="{BEFACCF3-E8F1-394B-BADB-B779D36983B4}" dt="2025-01-15T10:49:23.649" v="2222" actId="2696"/>
        <pc:sldMkLst>
          <pc:docMk/>
          <pc:sldMk cId="756991055" sldId="272"/>
        </pc:sldMkLst>
        <pc:spChg chg="mod">
          <ac:chgData name="Sandra MOATTI" userId="1a5e031d-3c7a-4891-910a-b73ba92c7b03" providerId="ADAL" clId="{BEFACCF3-E8F1-394B-BADB-B779D36983B4}" dt="2025-01-14T19:56:35.874" v="863" actId="14100"/>
          <ac:spMkLst>
            <pc:docMk/>
            <pc:sldMk cId="756991055" sldId="272"/>
            <ac:spMk id="2" creationId="{C949F5C6-4456-74C7-BF88-B3150A26D70B}"/>
          </ac:spMkLst>
        </pc:spChg>
        <pc:spChg chg="del mod">
          <ac:chgData name="Sandra MOATTI" userId="1a5e031d-3c7a-4891-910a-b73ba92c7b03" providerId="ADAL" clId="{BEFACCF3-E8F1-394B-BADB-B779D36983B4}" dt="2025-01-15T10:39:38.265" v="2055" actId="478"/>
          <ac:spMkLst>
            <pc:docMk/>
            <pc:sldMk cId="756991055" sldId="272"/>
            <ac:spMk id="4" creationId="{4CE9CE61-9E0D-976D-CBC4-7FE0724C4C75}"/>
          </ac:spMkLst>
        </pc:spChg>
        <pc:spChg chg="add del mod">
          <ac:chgData name="Sandra MOATTI" userId="1a5e031d-3c7a-4891-910a-b73ba92c7b03" providerId="ADAL" clId="{BEFACCF3-E8F1-394B-BADB-B779D36983B4}" dt="2025-01-15T10:41:11.878" v="2070"/>
          <ac:spMkLst>
            <pc:docMk/>
            <pc:sldMk cId="756991055" sldId="272"/>
            <ac:spMk id="7" creationId="{904ABF73-7FDA-638B-C60A-D06EF7A3350D}"/>
          </ac:spMkLst>
        </pc:spChg>
        <pc:spChg chg="add del mod">
          <ac:chgData name="Sandra MOATTI" userId="1a5e031d-3c7a-4891-910a-b73ba92c7b03" providerId="ADAL" clId="{BEFACCF3-E8F1-394B-BADB-B779D36983B4}" dt="2025-01-15T10:41:12.097" v="2072"/>
          <ac:spMkLst>
            <pc:docMk/>
            <pc:sldMk cId="756991055" sldId="272"/>
            <ac:spMk id="8" creationId="{74BD0FDA-C4EF-CDE5-469C-AD1BB5DAFF98}"/>
          </ac:spMkLst>
        </pc:spChg>
        <pc:spChg chg="add mod">
          <ac:chgData name="Sandra MOATTI" userId="1a5e031d-3c7a-4891-910a-b73ba92c7b03" providerId="ADAL" clId="{BEFACCF3-E8F1-394B-BADB-B779D36983B4}" dt="2025-01-15T10:40:57.960" v="2068" actId="1076"/>
          <ac:spMkLst>
            <pc:docMk/>
            <pc:sldMk cId="756991055" sldId="272"/>
            <ac:spMk id="9" creationId="{2DA0644F-3B57-B3E7-61E8-2B3A3709DCC0}"/>
          </ac:spMkLst>
        </pc:spChg>
        <pc:cxnChg chg="add mod">
          <ac:chgData name="Sandra MOATTI" userId="1a5e031d-3c7a-4891-910a-b73ba92c7b03" providerId="ADAL" clId="{BEFACCF3-E8F1-394B-BADB-B779D36983B4}" dt="2025-01-15T10:40:07.841" v="2064" actId="692"/>
          <ac:cxnSpMkLst>
            <pc:docMk/>
            <pc:sldMk cId="756991055" sldId="272"/>
            <ac:cxnSpMk id="5" creationId="{6EE4781D-8D33-B250-7AA8-529CFDBA5CF1}"/>
          </ac:cxnSpMkLst>
        </pc:cxnChg>
      </pc:sldChg>
      <pc:sldChg chg="modSp del mod modAnim">
        <pc:chgData name="Sandra MOATTI" userId="1a5e031d-3c7a-4891-910a-b73ba92c7b03" providerId="ADAL" clId="{BEFACCF3-E8F1-394B-BADB-B779D36983B4}" dt="2025-01-14T23:05:11.301" v="1959" actId="2696"/>
        <pc:sldMkLst>
          <pc:docMk/>
          <pc:sldMk cId="2810483897" sldId="275"/>
        </pc:sldMkLst>
        <pc:spChg chg="mod">
          <ac:chgData name="Sandra MOATTI" userId="1a5e031d-3c7a-4891-910a-b73ba92c7b03" providerId="ADAL" clId="{BEFACCF3-E8F1-394B-BADB-B779D36983B4}" dt="2025-01-14T23:05:06.916" v="1958" actId="20577"/>
          <ac:spMkLst>
            <pc:docMk/>
            <pc:sldMk cId="2810483897" sldId="275"/>
            <ac:spMk id="4" creationId="{4CE9CE61-9E0D-976D-CBC4-7FE0724C4C75}"/>
          </ac:spMkLst>
        </pc:spChg>
        <pc:spChg chg="mod">
          <ac:chgData name="Sandra MOATTI" userId="1a5e031d-3c7a-4891-910a-b73ba92c7b03" providerId="ADAL" clId="{BEFACCF3-E8F1-394B-BADB-B779D36983B4}" dt="2025-01-14T23:04:57.745" v="1957" actId="1076"/>
          <ac:spMkLst>
            <pc:docMk/>
            <pc:sldMk cId="2810483897" sldId="275"/>
            <ac:spMk id="5" creationId="{7031228E-1558-6CFB-6C3D-91E721134AFC}"/>
          </ac:spMkLst>
        </pc:spChg>
      </pc:sldChg>
      <pc:sldChg chg="del">
        <pc:chgData name="Sandra MOATTI" userId="1a5e031d-3c7a-4891-910a-b73ba92c7b03" providerId="ADAL" clId="{BEFACCF3-E8F1-394B-BADB-B779D36983B4}" dt="2025-01-14T23:04:37.720" v="1955" actId="2696"/>
        <pc:sldMkLst>
          <pc:docMk/>
          <pc:sldMk cId="1689497291" sldId="276"/>
        </pc:sldMkLst>
      </pc:sldChg>
      <pc:sldChg chg="modSp ord">
        <pc:chgData name="Sandra MOATTI" userId="1a5e031d-3c7a-4891-910a-b73ba92c7b03" providerId="ADAL" clId="{BEFACCF3-E8F1-394B-BADB-B779D36983B4}" dt="2025-01-14T23:04:21.920" v="1954" actId="20578"/>
        <pc:sldMkLst>
          <pc:docMk/>
          <pc:sldMk cId="2679258584" sldId="278"/>
        </pc:sldMkLst>
        <pc:graphicFrameChg chg="mod">
          <ac:chgData name="Sandra MOATTI" userId="1a5e031d-3c7a-4891-910a-b73ba92c7b03" providerId="ADAL" clId="{BEFACCF3-E8F1-394B-BADB-B779D36983B4}" dt="2025-01-14T23:04:13.092" v="1953" actId="255"/>
          <ac:graphicFrameMkLst>
            <pc:docMk/>
            <pc:sldMk cId="2679258584" sldId="278"/>
            <ac:graphicFrameMk id="5" creationId="{F675F4D2-5166-F382-34EC-02EA700F8739}"/>
          </ac:graphicFrameMkLst>
        </pc:graphicFrameChg>
      </pc:sldChg>
      <pc:sldChg chg="addSp delSp modSp mod">
        <pc:chgData name="Sandra MOATTI" userId="1a5e031d-3c7a-4891-910a-b73ba92c7b03" providerId="ADAL" clId="{BEFACCF3-E8F1-394B-BADB-B779D36983B4}" dt="2025-01-14T23:03:51.226" v="1951" actId="255"/>
        <pc:sldMkLst>
          <pc:docMk/>
          <pc:sldMk cId="695104376" sldId="279"/>
        </pc:sldMkLst>
        <pc:graphicFrameChg chg="add del mod">
          <ac:chgData name="Sandra MOATTI" userId="1a5e031d-3c7a-4891-910a-b73ba92c7b03" providerId="ADAL" clId="{BEFACCF3-E8F1-394B-BADB-B779D36983B4}" dt="2025-01-14T23:03:13.999" v="1946" actId="478"/>
          <ac:graphicFrameMkLst>
            <pc:docMk/>
            <pc:sldMk cId="695104376" sldId="279"/>
            <ac:graphicFrameMk id="2" creationId="{A1432CCE-EFE7-FFCE-5853-CF75A2FBEA45}"/>
          </ac:graphicFrameMkLst>
        </pc:graphicFrameChg>
        <pc:graphicFrameChg chg="del mod">
          <ac:chgData name="Sandra MOATTI" userId="1a5e031d-3c7a-4891-910a-b73ba92c7b03" providerId="ADAL" clId="{BEFACCF3-E8F1-394B-BADB-B779D36983B4}" dt="2025-01-14T22:56:06.234" v="1925" actId="478"/>
          <ac:graphicFrameMkLst>
            <pc:docMk/>
            <pc:sldMk cId="695104376" sldId="279"/>
            <ac:graphicFrameMk id="6" creationId="{A1432CCE-EFE7-FFCE-5853-CF75A2FBEA45}"/>
          </ac:graphicFrameMkLst>
        </pc:graphicFrameChg>
        <pc:graphicFrameChg chg="add mod">
          <ac:chgData name="Sandra MOATTI" userId="1a5e031d-3c7a-4891-910a-b73ba92c7b03" providerId="ADAL" clId="{BEFACCF3-E8F1-394B-BADB-B779D36983B4}" dt="2025-01-14T23:03:51.226" v="1951" actId="255"/>
          <ac:graphicFrameMkLst>
            <pc:docMk/>
            <pc:sldMk cId="695104376" sldId="279"/>
            <ac:graphicFrameMk id="7" creationId="{A1432CCE-EFE7-FFCE-5853-CF75A2FBEA45}"/>
          </ac:graphicFrameMkLst>
        </pc:graphicFrameChg>
      </pc:sldChg>
      <pc:sldChg chg="addSp delSp modSp del mod">
        <pc:chgData name="Sandra MOATTI" userId="1a5e031d-3c7a-4891-910a-b73ba92c7b03" providerId="ADAL" clId="{BEFACCF3-E8F1-394B-BADB-B779D36983B4}" dt="2025-01-14T22:20:18.469" v="1918" actId="2696"/>
        <pc:sldMkLst>
          <pc:docMk/>
          <pc:sldMk cId="2046060486" sldId="281"/>
        </pc:sldMkLst>
        <pc:spChg chg="del mod">
          <ac:chgData name="Sandra MOATTI" userId="1a5e031d-3c7a-4891-910a-b73ba92c7b03" providerId="ADAL" clId="{BEFACCF3-E8F1-394B-BADB-B779D36983B4}" dt="2025-01-14T21:51:55.782" v="1275" actId="478"/>
          <ac:spMkLst>
            <pc:docMk/>
            <pc:sldMk cId="2046060486" sldId="281"/>
            <ac:spMk id="2" creationId="{60D45136-9502-9209-F667-1D6331A4121E}"/>
          </ac:spMkLst>
        </pc:spChg>
        <pc:spChg chg="add del mod">
          <ac:chgData name="Sandra MOATTI" userId="1a5e031d-3c7a-4891-910a-b73ba92c7b03" providerId="ADAL" clId="{BEFACCF3-E8F1-394B-BADB-B779D36983B4}" dt="2025-01-14T21:51:49.214" v="1272" actId="478"/>
          <ac:spMkLst>
            <pc:docMk/>
            <pc:sldMk cId="2046060486" sldId="281"/>
            <ac:spMk id="6" creationId="{0A337F64-8D0D-6442-28A2-932B4C65F447}"/>
          </ac:spMkLst>
        </pc:spChg>
        <pc:spChg chg="add del mod">
          <ac:chgData name="Sandra MOATTI" userId="1a5e031d-3c7a-4891-910a-b73ba92c7b03" providerId="ADAL" clId="{BEFACCF3-E8F1-394B-BADB-B779D36983B4}" dt="2025-01-14T21:51:52.869" v="1274" actId="478"/>
          <ac:spMkLst>
            <pc:docMk/>
            <pc:sldMk cId="2046060486" sldId="281"/>
            <ac:spMk id="8" creationId="{75177732-2828-6140-DADA-EAA9591D45D5}"/>
          </ac:spMkLst>
        </pc:spChg>
        <pc:spChg chg="add del mod">
          <ac:chgData name="Sandra MOATTI" userId="1a5e031d-3c7a-4891-910a-b73ba92c7b03" providerId="ADAL" clId="{BEFACCF3-E8F1-394B-BADB-B779D36983B4}" dt="2025-01-14T21:51:43.207" v="1271" actId="478"/>
          <ac:spMkLst>
            <pc:docMk/>
            <pc:sldMk cId="2046060486" sldId="281"/>
            <ac:spMk id="10" creationId="{93F36FA9-DB22-591E-EB69-DDA461A5A407}"/>
          </ac:spMkLst>
        </pc:spChg>
        <pc:spChg chg="del mod">
          <ac:chgData name="Sandra MOATTI" userId="1a5e031d-3c7a-4891-910a-b73ba92c7b03" providerId="ADAL" clId="{BEFACCF3-E8F1-394B-BADB-B779D36983B4}" dt="2025-01-14T21:51:43.207" v="1271" actId="478"/>
          <ac:spMkLst>
            <pc:docMk/>
            <pc:sldMk cId="2046060486" sldId="281"/>
            <ac:spMk id="15" creationId="{F22ADEF0-7FDC-C7EB-ED5E-018C1CF093B5}"/>
          </ac:spMkLst>
        </pc:spChg>
        <pc:spChg chg="del mod">
          <ac:chgData name="Sandra MOATTI" userId="1a5e031d-3c7a-4891-910a-b73ba92c7b03" providerId="ADAL" clId="{BEFACCF3-E8F1-394B-BADB-B779D36983B4}" dt="2025-01-14T21:51:43.207" v="1271" actId="478"/>
          <ac:spMkLst>
            <pc:docMk/>
            <pc:sldMk cId="2046060486" sldId="281"/>
            <ac:spMk id="17" creationId="{D0212171-010C-E8A7-41BD-149755BACB78}"/>
          </ac:spMkLst>
        </pc:spChg>
        <pc:spChg chg="del mod">
          <ac:chgData name="Sandra MOATTI" userId="1a5e031d-3c7a-4891-910a-b73ba92c7b03" providerId="ADAL" clId="{BEFACCF3-E8F1-394B-BADB-B779D36983B4}" dt="2025-01-14T21:51:43.207" v="1271" actId="478"/>
          <ac:spMkLst>
            <pc:docMk/>
            <pc:sldMk cId="2046060486" sldId="281"/>
            <ac:spMk id="19" creationId="{32FD043B-DABA-6643-826B-7AD7D672B292}"/>
          </ac:spMkLst>
        </pc:spChg>
        <pc:spChg chg="del mod">
          <ac:chgData name="Sandra MOATTI" userId="1a5e031d-3c7a-4891-910a-b73ba92c7b03" providerId="ADAL" clId="{BEFACCF3-E8F1-394B-BADB-B779D36983B4}" dt="2025-01-14T21:51:43.207" v="1271" actId="478"/>
          <ac:spMkLst>
            <pc:docMk/>
            <pc:sldMk cId="2046060486" sldId="281"/>
            <ac:spMk id="21" creationId="{8E60AF16-8B18-1DF2-B92E-601281F0587F}"/>
          </ac:spMkLst>
        </pc:spChg>
        <pc:spChg chg="del mod">
          <ac:chgData name="Sandra MOATTI" userId="1a5e031d-3c7a-4891-910a-b73ba92c7b03" providerId="ADAL" clId="{BEFACCF3-E8F1-394B-BADB-B779D36983B4}" dt="2025-01-14T21:51:43.207" v="1271" actId="478"/>
          <ac:spMkLst>
            <pc:docMk/>
            <pc:sldMk cId="2046060486" sldId="281"/>
            <ac:spMk id="22" creationId="{C362923F-248A-BFA6-4AD9-5D93EE885F2E}"/>
          </ac:spMkLst>
        </pc:spChg>
        <pc:spChg chg="del mod">
          <ac:chgData name="Sandra MOATTI" userId="1a5e031d-3c7a-4891-910a-b73ba92c7b03" providerId="ADAL" clId="{BEFACCF3-E8F1-394B-BADB-B779D36983B4}" dt="2025-01-14T21:51:59.964" v="1277" actId="478"/>
          <ac:spMkLst>
            <pc:docMk/>
            <pc:sldMk cId="2046060486" sldId="281"/>
            <ac:spMk id="27" creationId="{5A43E207-1FB4-1881-A6EF-CA9223C0989C}"/>
          </ac:spMkLst>
        </pc:spChg>
        <pc:graphicFrameChg chg="add del mod modGraphic">
          <ac:chgData name="Sandra MOATTI" userId="1a5e031d-3c7a-4891-910a-b73ba92c7b03" providerId="ADAL" clId="{BEFACCF3-E8F1-394B-BADB-B779D36983B4}" dt="2025-01-14T22:00:10.755" v="1412" actId="478"/>
          <ac:graphicFrameMkLst>
            <pc:docMk/>
            <pc:sldMk cId="2046060486" sldId="281"/>
            <ac:graphicFrameMk id="11" creationId="{4B2E88B6-12EC-07A6-4D94-E94C100146D1}"/>
          </ac:graphicFrameMkLst>
        </pc:graphicFrameChg>
        <pc:graphicFrameChg chg="mod">
          <ac:chgData name="Sandra MOATTI" userId="1a5e031d-3c7a-4891-910a-b73ba92c7b03" providerId="ADAL" clId="{BEFACCF3-E8F1-394B-BADB-B779D36983B4}" dt="2025-01-14T21:44:01.668" v="1222" actId="1076"/>
          <ac:graphicFrameMkLst>
            <pc:docMk/>
            <pc:sldMk cId="2046060486" sldId="281"/>
            <ac:graphicFrameMk id="13" creationId="{A8E9BAFA-9A65-F160-FDC5-8E70506C3DED}"/>
          </ac:graphicFrameMkLst>
        </pc:graphicFrameChg>
        <pc:picChg chg="del mod">
          <ac:chgData name="Sandra MOATTI" userId="1a5e031d-3c7a-4891-910a-b73ba92c7b03" providerId="ADAL" clId="{BEFACCF3-E8F1-394B-BADB-B779D36983B4}" dt="2025-01-14T21:51:43.207" v="1271" actId="478"/>
          <ac:picMkLst>
            <pc:docMk/>
            <pc:sldMk cId="2046060486" sldId="281"/>
            <ac:picMk id="3" creationId="{FDF84DA6-75D6-7BDF-1892-639AFCAEDC27}"/>
          </ac:picMkLst>
        </pc:picChg>
        <pc:picChg chg="mod">
          <ac:chgData name="Sandra MOATTI" userId="1a5e031d-3c7a-4891-910a-b73ba92c7b03" providerId="ADAL" clId="{BEFACCF3-E8F1-394B-BADB-B779D36983B4}" dt="2025-01-14T21:43:44.439" v="1220" actId="1076"/>
          <ac:picMkLst>
            <pc:docMk/>
            <pc:sldMk cId="2046060486" sldId="281"/>
            <ac:picMk id="4" creationId="{00000000-0000-0000-0000-000000000000}"/>
          </ac:picMkLst>
        </pc:picChg>
        <pc:picChg chg="del mod">
          <ac:chgData name="Sandra MOATTI" userId="1a5e031d-3c7a-4891-910a-b73ba92c7b03" providerId="ADAL" clId="{BEFACCF3-E8F1-394B-BADB-B779D36983B4}" dt="2025-01-14T21:51:43.207" v="1271" actId="478"/>
          <ac:picMkLst>
            <pc:docMk/>
            <pc:sldMk cId="2046060486" sldId="281"/>
            <ac:picMk id="5" creationId="{EB918046-4657-599A-D4FF-BBBF5A94BC25}"/>
          </ac:picMkLst>
        </pc:picChg>
        <pc:picChg chg="mod">
          <ac:chgData name="Sandra MOATTI" userId="1a5e031d-3c7a-4891-910a-b73ba92c7b03" providerId="ADAL" clId="{BEFACCF3-E8F1-394B-BADB-B779D36983B4}" dt="2025-01-14T21:45:12.284" v="1244" actId="1076"/>
          <ac:picMkLst>
            <pc:docMk/>
            <pc:sldMk cId="2046060486" sldId="281"/>
            <ac:picMk id="7" creationId="{C00117CA-F57B-CA9D-4C35-8D33E5827F57}"/>
          </ac:picMkLst>
        </pc:picChg>
        <pc:picChg chg="del mod">
          <ac:chgData name="Sandra MOATTI" userId="1a5e031d-3c7a-4891-910a-b73ba92c7b03" providerId="ADAL" clId="{BEFACCF3-E8F1-394B-BADB-B779D36983B4}" dt="2025-01-14T21:51:43.207" v="1271" actId="478"/>
          <ac:picMkLst>
            <pc:docMk/>
            <pc:sldMk cId="2046060486" sldId="281"/>
            <ac:picMk id="9" creationId="{466823E5-8036-2D90-B073-A0E14D009CA4}"/>
          </ac:picMkLst>
        </pc:picChg>
        <pc:picChg chg="del mod">
          <ac:chgData name="Sandra MOATTI" userId="1a5e031d-3c7a-4891-910a-b73ba92c7b03" providerId="ADAL" clId="{BEFACCF3-E8F1-394B-BADB-B779D36983B4}" dt="2025-01-14T21:51:43.207" v="1271" actId="478"/>
          <ac:picMkLst>
            <pc:docMk/>
            <pc:sldMk cId="2046060486" sldId="281"/>
            <ac:picMk id="23" creationId="{9F1B9754-3124-1991-5662-74E38E66D41E}"/>
          </ac:picMkLst>
        </pc:picChg>
      </pc:sldChg>
      <pc:sldChg chg="addSp delSp modSp mod ord">
        <pc:chgData name="Sandra MOATTI" userId="1a5e031d-3c7a-4891-910a-b73ba92c7b03" providerId="ADAL" clId="{BEFACCF3-E8F1-394B-BADB-B779D36983B4}" dt="2025-01-15T11:13:15.690" v="2277" actId="478"/>
        <pc:sldMkLst>
          <pc:docMk/>
          <pc:sldMk cId="2529294182" sldId="282"/>
        </pc:sldMkLst>
        <pc:spChg chg="add del mod">
          <ac:chgData name="Sandra MOATTI" userId="1a5e031d-3c7a-4891-910a-b73ba92c7b03" providerId="ADAL" clId="{BEFACCF3-E8F1-394B-BADB-B779D36983B4}" dt="2025-01-15T11:13:15.690" v="2277" actId="478"/>
          <ac:spMkLst>
            <pc:docMk/>
            <pc:sldMk cId="2529294182" sldId="282"/>
            <ac:spMk id="3" creationId="{9C4C2265-FEFE-7F19-15EE-060240EFBD06}"/>
          </ac:spMkLst>
        </pc:spChg>
        <pc:spChg chg="del mod">
          <ac:chgData name="Sandra MOATTI" userId="1a5e031d-3c7a-4891-910a-b73ba92c7b03" providerId="ADAL" clId="{BEFACCF3-E8F1-394B-BADB-B779D36983B4}" dt="2025-01-15T11:13:13.726" v="2276" actId="478"/>
          <ac:spMkLst>
            <pc:docMk/>
            <pc:sldMk cId="2529294182" sldId="282"/>
            <ac:spMk id="4" creationId="{4CE9CE61-9E0D-976D-CBC4-7FE0724C4C75}"/>
          </ac:spMkLst>
        </pc:spChg>
        <pc:spChg chg="mod">
          <ac:chgData name="Sandra MOATTI" userId="1a5e031d-3c7a-4891-910a-b73ba92c7b03" providerId="ADAL" clId="{BEFACCF3-E8F1-394B-BADB-B779D36983B4}" dt="2025-01-15T11:12:57.611" v="2275" actId="1076"/>
          <ac:spMkLst>
            <pc:docMk/>
            <pc:sldMk cId="2529294182" sldId="282"/>
            <ac:spMk id="5" creationId="{7031228E-1558-6CFB-6C3D-91E721134AFC}"/>
          </ac:spMkLst>
        </pc:spChg>
      </pc:sldChg>
      <pc:sldChg chg="modSp del mod ord">
        <pc:chgData name="Sandra MOATTI" userId="1a5e031d-3c7a-4891-910a-b73ba92c7b03" providerId="ADAL" clId="{BEFACCF3-E8F1-394B-BADB-B779D36983B4}" dt="2025-01-15T11:14:28.885" v="2281" actId="2696"/>
        <pc:sldMkLst>
          <pc:docMk/>
          <pc:sldMk cId="3042016264" sldId="283"/>
        </pc:sldMkLst>
        <pc:spChg chg="mod">
          <ac:chgData name="Sandra MOATTI" userId="1a5e031d-3c7a-4891-910a-b73ba92c7b03" providerId="ADAL" clId="{BEFACCF3-E8F1-394B-BADB-B779D36983B4}" dt="2025-01-14T23:06:07.539" v="1966" actId="27636"/>
          <ac:spMkLst>
            <pc:docMk/>
            <pc:sldMk cId="3042016264" sldId="283"/>
            <ac:spMk id="2" creationId="{75205710-D945-246D-BA99-1BA35EE7E2A0}"/>
          </ac:spMkLst>
        </pc:spChg>
        <pc:spChg chg="mod">
          <ac:chgData name="Sandra MOATTI" userId="1a5e031d-3c7a-4891-910a-b73ba92c7b03" providerId="ADAL" clId="{BEFACCF3-E8F1-394B-BADB-B779D36983B4}" dt="2025-01-14T23:05:57.044" v="1964" actId="1076"/>
          <ac:spMkLst>
            <pc:docMk/>
            <pc:sldMk cId="3042016264" sldId="283"/>
            <ac:spMk id="4" creationId="{85039663-7D3E-5DD9-8621-241D20CC2D18}"/>
          </ac:spMkLst>
        </pc:spChg>
      </pc:sldChg>
      <pc:sldChg chg="ord">
        <pc:chgData name="Sandra MOATTI" userId="1a5e031d-3c7a-4891-910a-b73ba92c7b03" providerId="ADAL" clId="{BEFACCF3-E8F1-394B-BADB-B779D36983B4}" dt="2025-01-15T11:14:14.411" v="2280" actId="20578"/>
        <pc:sldMkLst>
          <pc:docMk/>
          <pc:sldMk cId="3469630551" sldId="284"/>
        </pc:sldMkLst>
      </pc:sldChg>
      <pc:sldChg chg="modSp del mod">
        <pc:chgData name="Sandra MOATTI" userId="1a5e031d-3c7a-4891-910a-b73ba92c7b03" providerId="ADAL" clId="{BEFACCF3-E8F1-394B-BADB-B779D36983B4}" dt="2025-01-15T11:13:26.450" v="2278" actId="2696"/>
        <pc:sldMkLst>
          <pc:docMk/>
          <pc:sldMk cId="186420235" sldId="285"/>
        </pc:sldMkLst>
        <pc:spChg chg="mod">
          <ac:chgData name="Sandra MOATTI" userId="1a5e031d-3c7a-4891-910a-b73ba92c7b03" providerId="ADAL" clId="{BEFACCF3-E8F1-394B-BADB-B779D36983B4}" dt="2025-01-14T23:06:34.882" v="1968" actId="20577"/>
          <ac:spMkLst>
            <pc:docMk/>
            <pc:sldMk cId="186420235" sldId="285"/>
            <ac:spMk id="4" creationId="{EF60856D-5B6B-CA44-CC85-72A5F2384995}"/>
          </ac:spMkLst>
        </pc:spChg>
      </pc:sldChg>
      <pc:sldChg chg="modSp add mod">
        <pc:chgData name="Sandra MOATTI" userId="1a5e031d-3c7a-4891-910a-b73ba92c7b03" providerId="ADAL" clId="{BEFACCF3-E8F1-394B-BADB-B779D36983B4}" dt="2025-01-15T10:14:52.037" v="2053" actId="5793"/>
        <pc:sldMkLst>
          <pc:docMk/>
          <pc:sldMk cId="311302365" sldId="286"/>
        </pc:sldMkLst>
        <pc:spChg chg="mod">
          <ac:chgData name="Sandra MOATTI" userId="1a5e031d-3c7a-4891-910a-b73ba92c7b03" providerId="ADAL" clId="{BEFACCF3-E8F1-394B-BADB-B779D36983B4}" dt="2025-01-15T10:14:52.037" v="2053" actId="5793"/>
          <ac:spMkLst>
            <pc:docMk/>
            <pc:sldMk cId="311302365" sldId="286"/>
            <ac:spMk id="4" creationId="{67EF003E-E1EF-1239-E7F2-1D96049213C7}"/>
          </ac:spMkLst>
        </pc:spChg>
        <pc:spChg chg="mod">
          <ac:chgData name="Sandra MOATTI" userId="1a5e031d-3c7a-4891-910a-b73ba92c7b03" providerId="ADAL" clId="{BEFACCF3-E8F1-394B-BADB-B779D36983B4}" dt="2025-01-14T19:38:22.095" v="526" actId="1076"/>
          <ac:spMkLst>
            <pc:docMk/>
            <pc:sldMk cId="311302365" sldId="286"/>
            <ac:spMk id="5" creationId="{005E0DB5-B56C-BDFA-84DE-3CD95F65CDCC}"/>
          </ac:spMkLst>
        </pc:spChg>
      </pc:sldChg>
      <pc:sldChg chg="add del">
        <pc:chgData name="Sandra MOATTI" userId="1a5e031d-3c7a-4891-910a-b73ba92c7b03" providerId="ADAL" clId="{BEFACCF3-E8F1-394B-BADB-B779D36983B4}" dt="2025-01-14T21:51:23.065" v="1270" actId="2696"/>
        <pc:sldMkLst>
          <pc:docMk/>
          <pc:sldMk cId="836916776" sldId="287"/>
        </pc:sldMkLst>
      </pc:sldChg>
      <pc:sldChg chg="add del">
        <pc:chgData name="Sandra MOATTI" userId="1a5e031d-3c7a-4891-910a-b73ba92c7b03" providerId="ADAL" clId="{BEFACCF3-E8F1-394B-BADB-B779D36983B4}" dt="2025-01-14T19:36:42.988" v="412"/>
        <pc:sldMkLst>
          <pc:docMk/>
          <pc:sldMk cId="1567370793" sldId="287"/>
        </pc:sldMkLst>
      </pc:sldChg>
      <pc:sldChg chg="addSp delSp modSp add mod modAnim">
        <pc:chgData name="Sandra MOATTI" userId="1a5e031d-3c7a-4891-910a-b73ba92c7b03" providerId="ADAL" clId="{BEFACCF3-E8F1-394B-BADB-B779D36983B4}" dt="2025-01-15T10:51:31.153" v="2225"/>
        <pc:sldMkLst>
          <pc:docMk/>
          <pc:sldMk cId="3404752082" sldId="288"/>
        </pc:sldMkLst>
        <pc:spChg chg="del">
          <ac:chgData name="Sandra MOATTI" userId="1a5e031d-3c7a-4891-910a-b73ba92c7b03" providerId="ADAL" clId="{BEFACCF3-E8F1-394B-BADB-B779D36983B4}" dt="2025-01-15T10:41:58.627" v="2079" actId="478"/>
          <ac:spMkLst>
            <pc:docMk/>
            <pc:sldMk cId="3404752082" sldId="288"/>
            <ac:spMk id="2" creationId="{C4720ABD-E7A4-086C-A499-716ED4E6B7DE}"/>
          </ac:spMkLst>
        </pc:spChg>
        <pc:spChg chg="mod">
          <ac:chgData name="Sandra MOATTI" userId="1a5e031d-3c7a-4891-910a-b73ba92c7b03" providerId="ADAL" clId="{BEFACCF3-E8F1-394B-BADB-B779D36983B4}" dt="2025-01-15T10:48:32.177" v="2212" actId="20577"/>
          <ac:spMkLst>
            <pc:docMk/>
            <pc:sldMk cId="3404752082" sldId="288"/>
            <ac:spMk id="4" creationId="{F8FF43EF-AD1A-1CB5-DD0A-D27804FD6DCF}"/>
          </ac:spMkLst>
        </pc:spChg>
        <pc:spChg chg="add del mod">
          <ac:chgData name="Sandra MOATTI" userId="1a5e031d-3c7a-4891-910a-b73ba92c7b03" providerId="ADAL" clId="{BEFACCF3-E8F1-394B-BADB-B779D36983B4}" dt="2025-01-15T10:44:08.139" v="2181" actId="478"/>
          <ac:spMkLst>
            <pc:docMk/>
            <pc:sldMk cId="3404752082" sldId="288"/>
            <ac:spMk id="5" creationId="{67209F5F-84FE-22CC-C15E-46A076F8EDD2}"/>
          </ac:spMkLst>
        </pc:spChg>
        <pc:picChg chg="mod">
          <ac:chgData name="Sandra MOATTI" userId="1a5e031d-3c7a-4891-910a-b73ba92c7b03" providerId="ADAL" clId="{BEFACCF3-E8F1-394B-BADB-B779D36983B4}" dt="2025-01-15T10:44:16.840" v="2182" actId="1076"/>
          <ac:picMkLst>
            <pc:docMk/>
            <pc:sldMk cId="3404752082" sldId="288"/>
            <ac:picMk id="6" creationId="{1EA29B56-6C8B-0727-AB16-A5FA4435E097}"/>
          </ac:picMkLst>
        </pc:picChg>
        <pc:picChg chg="add mod">
          <ac:chgData name="Sandra MOATTI" userId="1a5e031d-3c7a-4891-910a-b73ba92c7b03" providerId="ADAL" clId="{BEFACCF3-E8F1-394B-BADB-B779D36983B4}" dt="2025-01-15T10:48:37.446" v="2214" actId="14100"/>
          <ac:picMkLst>
            <pc:docMk/>
            <pc:sldMk cId="3404752082" sldId="288"/>
            <ac:picMk id="7" creationId="{92749340-3B86-FFC8-DA92-8F12EFEB8B56}"/>
          </ac:picMkLst>
        </pc:picChg>
        <pc:picChg chg="add del mod">
          <ac:chgData name="Sandra MOATTI" userId="1a5e031d-3c7a-4891-910a-b73ba92c7b03" providerId="ADAL" clId="{BEFACCF3-E8F1-394B-BADB-B779D36983B4}" dt="2025-01-15T10:48:24.955" v="2209" actId="478"/>
          <ac:picMkLst>
            <pc:docMk/>
            <pc:sldMk cId="3404752082" sldId="288"/>
            <ac:picMk id="8" creationId="{5C2E33FE-1D95-B36D-E86D-FC7FD1D42100}"/>
          </ac:picMkLst>
        </pc:picChg>
        <pc:picChg chg="add del mod">
          <ac:chgData name="Sandra MOATTI" userId="1a5e031d-3c7a-4891-910a-b73ba92c7b03" providerId="ADAL" clId="{BEFACCF3-E8F1-394B-BADB-B779D36983B4}" dt="2025-01-15T10:48:26.165" v="2210" actId="478"/>
          <ac:picMkLst>
            <pc:docMk/>
            <pc:sldMk cId="3404752082" sldId="288"/>
            <ac:picMk id="9" creationId="{74D4EE59-2EDF-235D-505B-0D163360139B}"/>
          </ac:picMkLst>
        </pc:picChg>
      </pc:sldChg>
      <pc:sldChg chg="add del">
        <pc:chgData name="Sandra MOATTI" userId="1a5e031d-3c7a-4891-910a-b73ba92c7b03" providerId="ADAL" clId="{BEFACCF3-E8F1-394B-BADB-B779D36983B4}" dt="2025-01-14T22:20:23.703" v="1919" actId="2696"/>
        <pc:sldMkLst>
          <pc:docMk/>
          <pc:sldMk cId="3711518248" sldId="289"/>
        </pc:sldMkLst>
      </pc:sldChg>
      <pc:sldChg chg="addSp delSp modSp add mod setBg">
        <pc:chgData name="Sandra MOATTI" userId="1a5e031d-3c7a-4891-910a-b73ba92c7b03" providerId="ADAL" clId="{BEFACCF3-E8F1-394B-BADB-B779D36983B4}" dt="2025-01-14T22:19:18.639" v="1885" actId="207"/>
        <pc:sldMkLst>
          <pc:docMk/>
          <pc:sldMk cId="482174945" sldId="290"/>
        </pc:sldMkLst>
        <pc:spChg chg="add mod">
          <ac:chgData name="Sandra MOATTI" userId="1a5e031d-3c7a-4891-910a-b73ba92c7b03" providerId="ADAL" clId="{BEFACCF3-E8F1-394B-BADB-B779D36983B4}" dt="2025-01-14T22:19:18.639" v="1885" actId="207"/>
          <ac:spMkLst>
            <pc:docMk/>
            <pc:sldMk cId="482174945" sldId="290"/>
            <ac:spMk id="5" creationId="{2D9936B2-1178-CFE3-85C0-8B88191E3A34}"/>
          </ac:spMkLst>
        </pc:spChg>
        <pc:spChg chg="add mod">
          <ac:chgData name="Sandra MOATTI" userId="1a5e031d-3c7a-4891-910a-b73ba92c7b03" providerId="ADAL" clId="{BEFACCF3-E8F1-394B-BADB-B779D36983B4}" dt="2025-01-14T22:18:17.182" v="1878" actId="114"/>
          <ac:spMkLst>
            <pc:docMk/>
            <pc:sldMk cId="482174945" sldId="290"/>
            <ac:spMk id="7" creationId="{260BD1FF-0CEC-098D-34AA-538BFC19FF8E}"/>
          </ac:spMkLst>
        </pc:spChg>
        <pc:spChg chg="add mod">
          <ac:chgData name="Sandra MOATTI" userId="1a5e031d-3c7a-4891-910a-b73ba92c7b03" providerId="ADAL" clId="{BEFACCF3-E8F1-394B-BADB-B779D36983B4}" dt="2025-01-14T22:18:10.804" v="1877" actId="114"/>
          <ac:spMkLst>
            <pc:docMk/>
            <pc:sldMk cId="482174945" sldId="290"/>
            <ac:spMk id="8" creationId="{2D9684F1-5AE7-0A30-535B-C649FBD491EB}"/>
          </ac:spMkLst>
        </pc:spChg>
        <pc:spChg chg="add mod">
          <ac:chgData name="Sandra MOATTI" userId="1a5e031d-3c7a-4891-910a-b73ba92c7b03" providerId="ADAL" clId="{BEFACCF3-E8F1-394B-BADB-B779D36983B4}" dt="2025-01-14T22:09:19.778" v="1773" actId="1076"/>
          <ac:spMkLst>
            <pc:docMk/>
            <pc:sldMk cId="482174945" sldId="290"/>
            <ac:spMk id="20" creationId="{5A168E48-2591-EE86-BB61-BB58DBA8B508}"/>
          </ac:spMkLst>
        </pc:spChg>
        <pc:spChg chg="add del">
          <ac:chgData name="Sandra MOATTI" userId="1a5e031d-3c7a-4891-910a-b73ba92c7b03" providerId="ADAL" clId="{BEFACCF3-E8F1-394B-BADB-B779D36983B4}" dt="2025-01-14T22:02:45.649" v="1419" actId="26606"/>
          <ac:spMkLst>
            <pc:docMk/>
            <pc:sldMk cId="482174945" sldId="290"/>
            <ac:spMk id="21" creationId="{3950DEE9-4790-4F3D-BB9C-277CE26D1EC9}"/>
          </ac:spMkLst>
        </pc:spChg>
        <pc:grpChg chg="add del">
          <ac:chgData name="Sandra MOATTI" userId="1a5e031d-3c7a-4891-910a-b73ba92c7b03" providerId="ADAL" clId="{BEFACCF3-E8F1-394B-BADB-B779D36983B4}" dt="2025-01-14T22:02:45.649" v="1419" actId="26606"/>
          <ac:grpSpMkLst>
            <pc:docMk/>
            <pc:sldMk cId="482174945" sldId="290"/>
            <ac:grpSpMk id="9" creationId="{7664F850-BA8B-47AE-B11A-225CAB8969F1}"/>
          </ac:grpSpMkLst>
        </pc:grpChg>
        <pc:grpChg chg="add del">
          <ac:chgData name="Sandra MOATTI" userId="1a5e031d-3c7a-4891-910a-b73ba92c7b03" providerId="ADAL" clId="{BEFACCF3-E8F1-394B-BADB-B779D36983B4}" dt="2025-01-14T22:02:45.649" v="1419" actId="26606"/>
          <ac:grpSpMkLst>
            <pc:docMk/>
            <pc:sldMk cId="482174945" sldId="290"/>
            <ac:grpSpMk id="23" creationId="{58B2947D-C69F-4DE5-B778-CA81D2B48896}"/>
          </ac:grpSpMkLst>
        </pc:grpChg>
        <pc:graphicFrameChg chg="del mod">
          <ac:chgData name="Sandra MOATTI" userId="1a5e031d-3c7a-4891-910a-b73ba92c7b03" providerId="ADAL" clId="{BEFACCF3-E8F1-394B-BADB-B779D36983B4}" dt="2025-01-14T22:00:50.998" v="1415" actId="478"/>
          <ac:graphicFrameMkLst>
            <pc:docMk/>
            <pc:sldMk cId="482174945" sldId="290"/>
            <ac:graphicFrameMk id="11" creationId="{7A08C680-61A8-F162-7FEC-1ACF002A2FC2}"/>
          </ac:graphicFrameMkLst>
        </pc:graphicFrameChg>
        <pc:picChg chg="add mod">
          <ac:chgData name="Sandra MOATTI" userId="1a5e031d-3c7a-4891-910a-b73ba92c7b03" providerId="ADAL" clId="{BEFACCF3-E8F1-394B-BADB-B779D36983B4}" dt="2025-01-14T22:06:07.061" v="1662" actId="1076"/>
          <ac:picMkLst>
            <pc:docMk/>
            <pc:sldMk cId="482174945" sldId="290"/>
            <ac:picMk id="3" creationId="{4C8263C6-9474-27A3-E18F-39D4120F8155}"/>
          </ac:picMkLst>
        </pc:picChg>
        <pc:picChg chg="mod ord">
          <ac:chgData name="Sandra MOATTI" userId="1a5e031d-3c7a-4891-910a-b73ba92c7b03" providerId="ADAL" clId="{BEFACCF3-E8F1-394B-BADB-B779D36983B4}" dt="2025-01-14T22:02:45.649" v="1419" actId="26606"/>
          <ac:picMkLst>
            <pc:docMk/>
            <pc:sldMk cId="482174945" sldId="290"/>
            <ac:picMk id="4" creationId="{35768998-6B8E-DB6F-26AB-3818C1827D79}"/>
          </ac:picMkLst>
        </pc:picChg>
      </pc:sldChg>
      <pc:sldChg chg="delSp modSp add mod">
        <pc:chgData name="Sandra MOATTI" userId="1a5e031d-3c7a-4891-910a-b73ba92c7b03" providerId="ADAL" clId="{BEFACCF3-E8F1-394B-BADB-B779D36983B4}" dt="2025-01-14T22:13:24.790" v="1863" actId="1076"/>
        <pc:sldMkLst>
          <pc:docMk/>
          <pc:sldMk cId="2786513160" sldId="291"/>
        </pc:sldMkLst>
        <pc:spChg chg="mod">
          <ac:chgData name="Sandra MOATTI" userId="1a5e031d-3c7a-4891-910a-b73ba92c7b03" providerId="ADAL" clId="{BEFACCF3-E8F1-394B-BADB-B779D36983B4}" dt="2025-01-14T22:11:31.959" v="1851" actId="1076"/>
          <ac:spMkLst>
            <pc:docMk/>
            <pc:sldMk cId="2786513160" sldId="291"/>
            <ac:spMk id="2" creationId="{2E8EAE18-2A9C-9F33-3E78-B38A802E70D0}"/>
          </ac:spMkLst>
        </pc:spChg>
        <pc:spChg chg="del">
          <ac:chgData name="Sandra MOATTI" userId="1a5e031d-3c7a-4891-910a-b73ba92c7b03" providerId="ADAL" clId="{BEFACCF3-E8F1-394B-BADB-B779D36983B4}" dt="2025-01-14T22:11:06.485" v="1846" actId="478"/>
          <ac:spMkLst>
            <pc:docMk/>
            <pc:sldMk cId="2786513160" sldId="291"/>
            <ac:spMk id="6" creationId="{2C922344-FB24-03F5-BD79-7CC966AE0ED3}"/>
          </ac:spMkLst>
        </pc:spChg>
        <pc:spChg chg="del">
          <ac:chgData name="Sandra MOATTI" userId="1a5e031d-3c7a-4891-910a-b73ba92c7b03" providerId="ADAL" clId="{BEFACCF3-E8F1-394B-BADB-B779D36983B4}" dt="2025-01-14T22:11:18.615" v="1849" actId="478"/>
          <ac:spMkLst>
            <pc:docMk/>
            <pc:sldMk cId="2786513160" sldId="291"/>
            <ac:spMk id="8" creationId="{684FD674-022F-F086-BA5E-4596D7AFB47F}"/>
          </ac:spMkLst>
        </pc:spChg>
        <pc:spChg chg="del">
          <ac:chgData name="Sandra MOATTI" userId="1a5e031d-3c7a-4891-910a-b73ba92c7b03" providerId="ADAL" clId="{BEFACCF3-E8F1-394B-BADB-B779D36983B4}" dt="2025-01-14T22:11:15.821" v="1848" actId="478"/>
          <ac:spMkLst>
            <pc:docMk/>
            <pc:sldMk cId="2786513160" sldId="291"/>
            <ac:spMk id="10" creationId="{F7E07551-F503-E0A4-7741-0BC288337EEB}"/>
          </ac:spMkLst>
        </pc:spChg>
        <pc:spChg chg="del">
          <ac:chgData name="Sandra MOATTI" userId="1a5e031d-3c7a-4891-910a-b73ba92c7b03" providerId="ADAL" clId="{BEFACCF3-E8F1-394B-BADB-B779D36983B4}" dt="2025-01-14T22:11:21.784" v="1850" actId="478"/>
          <ac:spMkLst>
            <pc:docMk/>
            <pc:sldMk cId="2786513160" sldId="291"/>
            <ac:spMk id="15" creationId="{A87DD733-DE6C-5C3A-4363-8CDFF4F6B8D9}"/>
          </ac:spMkLst>
        </pc:spChg>
        <pc:spChg chg="mod">
          <ac:chgData name="Sandra MOATTI" userId="1a5e031d-3c7a-4891-910a-b73ba92c7b03" providerId="ADAL" clId="{BEFACCF3-E8F1-394B-BADB-B779D36983B4}" dt="2025-01-14T22:11:31.959" v="1851" actId="1076"/>
          <ac:spMkLst>
            <pc:docMk/>
            <pc:sldMk cId="2786513160" sldId="291"/>
            <ac:spMk id="17" creationId="{D4578667-960E-2A4C-4EDA-CA1CCA6D9BD2}"/>
          </ac:spMkLst>
        </pc:spChg>
        <pc:spChg chg="mod">
          <ac:chgData name="Sandra MOATTI" userId="1a5e031d-3c7a-4891-910a-b73ba92c7b03" providerId="ADAL" clId="{BEFACCF3-E8F1-394B-BADB-B779D36983B4}" dt="2025-01-14T22:12:38.058" v="1856" actId="1076"/>
          <ac:spMkLst>
            <pc:docMk/>
            <pc:sldMk cId="2786513160" sldId="291"/>
            <ac:spMk id="19" creationId="{827BF5FE-898A-7680-7B0E-A7466A0460D3}"/>
          </ac:spMkLst>
        </pc:spChg>
        <pc:spChg chg="mod">
          <ac:chgData name="Sandra MOATTI" userId="1a5e031d-3c7a-4891-910a-b73ba92c7b03" providerId="ADAL" clId="{BEFACCF3-E8F1-394B-BADB-B779D36983B4}" dt="2025-01-14T22:13:05.827" v="1861" actId="20577"/>
          <ac:spMkLst>
            <pc:docMk/>
            <pc:sldMk cId="2786513160" sldId="291"/>
            <ac:spMk id="21" creationId="{D9A7C101-D6F6-8AEA-C873-FD8214674E90}"/>
          </ac:spMkLst>
        </pc:spChg>
        <pc:spChg chg="mod">
          <ac:chgData name="Sandra MOATTI" userId="1a5e031d-3c7a-4891-910a-b73ba92c7b03" providerId="ADAL" clId="{BEFACCF3-E8F1-394B-BADB-B779D36983B4}" dt="2025-01-14T22:13:24.790" v="1863" actId="1076"/>
          <ac:spMkLst>
            <pc:docMk/>
            <pc:sldMk cId="2786513160" sldId="291"/>
            <ac:spMk id="22" creationId="{F69C6A89-E11F-1729-A0DF-83AA74A47011}"/>
          </ac:spMkLst>
        </pc:spChg>
        <pc:spChg chg="mod">
          <ac:chgData name="Sandra MOATTI" userId="1a5e031d-3c7a-4891-910a-b73ba92c7b03" providerId="ADAL" clId="{BEFACCF3-E8F1-394B-BADB-B779D36983B4}" dt="2025-01-14T22:11:41.661" v="1852" actId="1076"/>
          <ac:spMkLst>
            <pc:docMk/>
            <pc:sldMk cId="2786513160" sldId="291"/>
            <ac:spMk id="27" creationId="{DEBA190F-B6B5-1A7C-68C3-999021D7ED4A}"/>
          </ac:spMkLst>
        </pc:spChg>
        <pc:graphicFrameChg chg="del">
          <ac:chgData name="Sandra MOATTI" userId="1a5e031d-3c7a-4891-910a-b73ba92c7b03" providerId="ADAL" clId="{BEFACCF3-E8F1-394B-BADB-B779D36983B4}" dt="2025-01-14T22:11:07.862" v="1847" actId="478"/>
          <ac:graphicFrameMkLst>
            <pc:docMk/>
            <pc:sldMk cId="2786513160" sldId="291"/>
            <ac:graphicFrameMk id="13" creationId="{EDF048E4-69C6-1773-FD60-2FD0C5097A4B}"/>
          </ac:graphicFrameMkLst>
        </pc:graphicFrameChg>
        <pc:picChg chg="mod">
          <ac:chgData name="Sandra MOATTI" userId="1a5e031d-3c7a-4891-910a-b73ba92c7b03" providerId="ADAL" clId="{BEFACCF3-E8F1-394B-BADB-B779D36983B4}" dt="2025-01-14T22:13:20.474" v="1862" actId="1076"/>
          <ac:picMkLst>
            <pc:docMk/>
            <pc:sldMk cId="2786513160" sldId="291"/>
            <ac:picMk id="3" creationId="{D7F08C4B-4C85-ED97-4762-0A327F4D149C}"/>
          </ac:picMkLst>
        </pc:picChg>
        <pc:picChg chg="mod">
          <ac:chgData name="Sandra MOATTI" userId="1a5e031d-3c7a-4891-910a-b73ba92c7b03" providerId="ADAL" clId="{BEFACCF3-E8F1-394B-BADB-B779D36983B4}" dt="2025-01-14T22:11:31.959" v="1851" actId="1076"/>
          <ac:picMkLst>
            <pc:docMk/>
            <pc:sldMk cId="2786513160" sldId="291"/>
            <ac:picMk id="5" creationId="{69728FF1-5607-0E63-3BED-0B4FA5D56F8C}"/>
          </ac:picMkLst>
        </pc:picChg>
        <pc:picChg chg="mod">
          <ac:chgData name="Sandra MOATTI" userId="1a5e031d-3c7a-4891-910a-b73ba92c7b03" providerId="ADAL" clId="{BEFACCF3-E8F1-394B-BADB-B779D36983B4}" dt="2025-01-14T22:12:17.679" v="1853" actId="1076"/>
          <ac:picMkLst>
            <pc:docMk/>
            <pc:sldMk cId="2786513160" sldId="291"/>
            <ac:picMk id="7" creationId="{0DBC4993-114C-B112-ED75-C94D87D9ED7A}"/>
          </ac:picMkLst>
        </pc:picChg>
        <pc:picChg chg="mod">
          <ac:chgData name="Sandra MOATTI" userId="1a5e031d-3c7a-4891-910a-b73ba92c7b03" providerId="ADAL" clId="{BEFACCF3-E8F1-394B-BADB-B779D36983B4}" dt="2025-01-14T22:12:25.396" v="1854" actId="1076"/>
          <ac:picMkLst>
            <pc:docMk/>
            <pc:sldMk cId="2786513160" sldId="291"/>
            <ac:picMk id="9" creationId="{9DCB8880-9739-8693-0243-A93E3BAA99DD}"/>
          </ac:picMkLst>
        </pc:picChg>
        <pc:picChg chg="mod">
          <ac:chgData name="Sandra MOATTI" userId="1a5e031d-3c7a-4891-910a-b73ba92c7b03" providerId="ADAL" clId="{BEFACCF3-E8F1-394B-BADB-B779D36983B4}" dt="2025-01-14T22:11:41.661" v="1852" actId="1076"/>
          <ac:picMkLst>
            <pc:docMk/>
            <pc:sldMk cId="2786513160" sldId="291"/>
            <ac:picMk id="23" creationId="{1BC990B7-1A14-0F76-989C-3F4AD008A57D}"/>
          </ac:picMkLst>
        </pc:picChg>
      </pc:sldChg>
      <pc:sldChg chg="delSp modSp add mod">
        <pc:chgData name="Sandra MOATTI" userId="1a5e031d-3c7a-4891-910a-b73ba92c7b03" providerId="ADAL" clId="{BEFACCF3-E8F1-394B-BADB-B779D36983B4}" dt="2025-01-15T10:49:10.966" v="2221" actId="14100"/>
        <pc:sldMkLst>
          <pc:docMk/>
          <pc:sldMk cId="76831854" sldId="292"/>
        </pc:sldMkLst>
        <pc:spChg chg="mod">
          <ac:chgData name="Sandra MOATTI" userId="1a5e031d-3c7a-4891-910a-b73ba92c7b03" providerId="ADAL" clId="{BEFACCF3-E8F1-394B-BADB-B779D36983B4}" dt="2025-01-15T10:48:47.158" v="2215" actId="20577"/>
          <ac:spMkLst>
            <pc:docMk/>
            <pc:sldMk cId="76831854" sldId="292"/>
            <ac:spMk id="4" creationId="{84C9487D-C2A5-DD11-8025-34266A850447}"/>
          </ac:spMkLst>
        </pc:spChg>
        <pc:picChg chg="del">
          <ac:chgData name="Sandra MOATTI" userId="1a5e031d-3c7a-4891-910a-b73ba92c7b03" providerId="ADAL" clId="{BEFACCF3-E8F1-394B-BADB-B779D36983B4}" dt="2025-01-15T10:48:48.861" v="2216" actId="478"/>
          <ac:picMkLst>
            <pc:docMk/>
            <pc:sldMk cId="76831854" sldId="292"/>
            <ac:picMk id="7" creationId="{E50AA1FF-90B4-8D5C-ACA1-FCF96CD91E84}"/>
          </ac:picMkLst>
        </pc:picChg>
        <pc:picChg chg="mod">
          <ac:chgData name="Sandra MOATTI" userId="1a5e031d-3c7a-4891-910a-b73ba92c7b03" providerId="ADAL" clId="{BEFACCF3-E8F1-394B-BADB-B779D36983B4}" dt="2025-01-15T10:49:07.447" v="2220" actId="14100"/>
          <ac:picMkLst>
            <pc:docMk/>
            <pc:sldMk cId="76831854" sldId="292"/>
            <ac:picMk id="8" creationId="{CD09625C-BB44-9564-B5F0-657287E8F95A}"/>
          </ac:picMkLst>
        </pc:picChg>
        <pc:picChg chg="mod">
          <ac:chgData name="Sandra MOATTI" userId="1a5e031d-3c7a-4891-910a-b73ba92c7b03" providerId="ADAL" clId="{BEFACCF3-E8F1-394B-BADB-B779D36983B4}" dt="2025-01-15T10:49:10.966" v="2221" actId="14100"/>
          <ac:picMkLst>
            <pc:docMk/>
            <pc:sldMk cId="76831854" sldId="292"/>
            <ac:picMk id="9" creationId="{8928FAA8-BE3A-2649-C09A-4E8839E2449F}"/>
          </ac:picMkLst>
        </pc:picChg>
      </pc:sldChg>
      <pc:sldChg chg="add del">
        <pc:chgData name="Sandra MOATTI" userId="1a5e031d-3c7a-4891-910a-b73ba92c7b03" providerId="ADAL" clId="{BEFACCF3-E8F1-394B-BADB-B779D36983B4}" dt="2025-01-14T23:04:01.631" v="1952" actId="2696"/>
        <pc:sldMkLst>
          <pc:docMk/>
          <pc:sldMk cId="703047133" sldId="292"/>
        </pc:sldMkLst>
      </pc:sldChg>
    </pc:docChg>
  </pc:docChgLst>
  <pc:docChgLst>
    <pc:chgData name="Anne MATTIOLI" userId="4c759978-fcc0-4cae-bde2-5ad277ad10c4" providerId="ADAL" clId="{37803A9E-155D-4A0C-9151-03D881640226}"/>
    <pc:docChg chg="undo custSel modSld">
      <pc:chgData name="Anne MATTIOLI" userId="4c759978-fcc0-4cae-bde2-5ad277ad10c4" providerId="ADAL" clId="{37803A9E-155D-4A0C-9151-03D881640226}" dt="2025-01-12T20:18:30.709" v="347" actId="20577"/>
      <pc:docMkLst>
        <pc:docMk/>
      </pc:docMkLst>
      <pc:sldChg chg="addSp modSp mod setBg">
        <pc:chgData name="Anne MATTIOLI" userId="4c759978-fcc0-4cae-bde2-5ad277ad10c4" providerId="ADAL" clId="{37803A9E-155D-4A0C-9151-03D881640226}" dt="2025-01-12T19:50:59.576" v="306" actId="26606"/>
        <pc:sldMkLst>
          <pc:docMk/>
          <pc:sldMk cId="134141826" sldId="264"/>
        </pc:sldMkLst>
        <pc:spChg chg="mod">
          <ac:chgData name="Anne MATTIOLI" userId="4c759978-fcc0-4cae-bde2-5ad277ad10c4" providerId="ADAL" clId="{37803A9E-155D-4A0C-9151-03D881640226}" dt="2025-01-12T19:50:59.576" v="306" actId="26606"/>
          <ac:spMkLst>
            <pc:docMk/>
            <pc:sldMk cId="134141826" sldId="264"/>
            <ac:spMk id="2" creationId="{6DBAD6C9-96DD-CF98-5D94-3BDA19B20B4A}"/>
          </ac:spMkLst>
        </pc:spChg>
        <pc:spChg chg="mod">
          <ac:chgData name="Anne MATTIOLI" userId="4c759978-fcc0-4cae-bde2-5ad277ad10c4" providerId="ADAL" clId="{37803A9E-155D-4A0C-9151-03D881640226}" dt="2025-01-12T19:50:59.576" v="306" actId="26606"/>
          <ac:spMkLst>
            <pc:docMk/>
            <pc:sldMk cId="134141826" sldId="264"/>
            <ac:spMk id="3" creationId="{30C421ED-4A83-F8B5-6A95-0C935F6AC5D5}"/>
          </ac:spMkLst>
        </pc:spChg>
        <pc:spChg chg="add">
          <ac:chgData name="Anne MATTIOLI" userId="4c759978-fcc0-4cae-bde2-5ad277ad10c4" providerId="ADAL" clId="{37803A9E-155D-4A0C-9151-03D881640226}" dt="2025-01-12T19:50:59.576" v="306" actId="26606"/>
          <ac:spMkLst>
            <pc:docMk/>
            <pc:sldMk cId="134141826" sldId="264"/>
            <ac:spMk id="21" creationId="{A65AC7D1-EAA9-48F5-B509-60A7F50BF703}"/>
          </ac:spMkLst>
        </pc:spChg>
        <pc:spChg chg="add">
          <ac:chgData name="Anne MATTIOLI" userId="4c759978-fcc0-4cae-bde2-5ad277ad10c4" providerId="ADAL" clId="{37803A9E-155D-4A0C-9151-03D881640226}" dt="2025-01-12T19:50:59.576" v="306" actId="26606"/>
          <ac:spMkLst>
            <pc:docMk/>
            <pc:sldMk cId="134141826" sldId="264"/>
            <ac:spMk id="23" creationId="{D6320AF9-619A-4175-865B-5663E1AEF4C5}"/>
          </ac:spMkLst>
        </pc:spChg>
        <pc:spChg chg="add">
          <ac:chgData name="Anne MATTIOLI" userId="4c759978-fcc0-4cae-bde2-5ad277ad10c4" providerId="ADAL" clId="{37803A9E-155D-4A0C-9151-03D881640226}" dt="2025-01-12T19:50:59.576" v="306" actId="26606"/>
          <ac:spMkLst>
            <pc:docMk/>
            <pc:sldMk cId="134141826" sldId="264"/>
            <ac:spMk id="29" creationId="{7E018740-5C2B-4A41-AC1A-7E68D1EC1954}"/>
          </ac:spMkLst>
        </pc:spChg>
        <pc:spChg chg="add">
          <ac:chgData name="Anne MATTIOLI" userId="4c759978-fcc0-4cae-bde2-5ad277ad10c4" providerId="ADAL" clId="{37803A9E-155D-4A0C-9151-03D881640226}" dt="2025-01-12T19:50:59.576" v="306" actId="26606"/>
          <ac:spMkLst>
            <pc:docMk/>
            <pc:sldMk cId="134141826" sldId="264"/>
            <ac:spMk id="31" creationId="{166F75A4-C475-4941-8EE2-B80A06A2C1BB}"/>
          </ac:spMkLst>
        </pc:spChg>
        <pc:spChg chg="add">
          <ac:chgData name="Anne MATTIOLI" userId="4c759978-fcc0-4cae-bde2-5ad277ad10c4" providerId="ADAL" clId="{37803A9E-155D-4A0C-9151-03D881640226}" dt="2025-01-12T19:50:59.576" v="306" actId="26606"/>
          <ac:spMkLst>
            <pc:docMk/>
            <pc:sldMk cId="134141826" sldId="264"/>
            <ac:spMk id="33" creationId="{A032553A-72E8-4B0D-8405-FF9771C9AF05}"/>
          </ac:spMkLst>
        </pc:spChg>
        <pc:spChg chg="add">
          <ac:chgData name="Anne MATTIOLI" userId="4c759978-fcc0-4cae-bde2-5ad277ad10c4" providerId="ADAL" clId="{37803A9E-155D-4A0C-9151-03D881640226}" dt="2025-01-12T19:50:59.576" v="306" actId="26606"/>
          <ac:spMkLst>
            <pc:docMk/>
            <pc:sldMk cId="134141826" sldId="264"/>
            <ac:spMk id="35" creationId="{765800AC-C3B9-498E-87BC-29FAE4C76B21}"/>
          </ac:spMkLst>
        </pc:spChg>
        <pc:spChg chg="add">
          <ac:chgData name="Anne MATTIOLI" userId="4c759978-fcc0-4cae-bde2-5ad277ad10c4" providerId="ADAL" clId="{37803A9E-155D-4A0C-9151-03D881640226}" dt="2025-01-12T19:50:59.576" v="306" actId="26606"/>
          <ac:spMkLst>
            <pc:docMk/>
            <pc:sldMk cId="134141826" sldId="264"/>
            <ac:spMk id="37" creationId="{1F9D6ACB-2FF4-49F9-978A-E0D5327FC635}"/>
          </ac:spMkLst>
        </pc:spChg>
        <pc:spChg chg="add">
          <ac:chgData name="Anne MATTIOLI" userId="4c759978-fcc0-4cae-bde2-5ad277ad10c4" providerId="ADAL" clId="{37803A9E-155D-4A0C-9151-03D881640226}" dt="2025-01-12T19:50:59.576" v="306" actId="26606"/>
          <ac:spMkLst>
            <pc:docMk/>
            <pc:sldMk cId="134141826" sldId="264"/>
            <ac:spMk id="39" creationId="{A5EC319D-0FEA-4B95-A3EA-01E35672C95B}"/>
          </ac:spMkLst>
        </pc:spChg>
      </pc:sldChg>
      <pc:sldChg chg="addSp delSp modSp mod">
        <pc:chgData name="Anne MATTIOLI" userId="4c759978-fcc0-4cae-bde2-5ad277ad10c4" providerId="ADAL" clId="{37803A9E-155D-4A0C-9151-03D881640226}" dt="2025-01-12T19:47:06.064" v="134" actId="478"/>
        <pc:sldMkLst>
          <pc:docMk/>
          <pc:sldMk cId="1369895989" sldId="265"/>
        </pc:sldMkLst>
        <pc:spChg chg="mod">
          <ac:chgData name="Anne MATTIOLI" userId="4c759978-fcc0-4cae-bde2-5ad277ad10c4" providerId="ADAL" clId="{37803A9E-155D-4A0C-9151-03D881640226}" dt="2025-01-12T19:45:27.049" v="66" actId="20577"/>
          <ac:spMkLst>
            <pc:docMk/>
            <pc:sldMk cId="1369895989" sldId="265"/>
            <ac:spMk id="2" creationId="{75205710-D945-246D-BA99-1BA35EE7E2A0}"/>
          </ac:spMkLst>
        </pc:spChg>
        <pc:picChg chg="add mod">
          <ac:chgData name="Anne MATTIOLI" userId="4c759978-fcc0-4cae-bde2-5ad277ad10c4" providerId="ADAL" clId="{37803A9E-155D-4A0C-9151-03D881640226}" dt="2025-01-12T19:47:01.269" v="133" actId="1076"/>
          <ac:picMkLst>
            <pc:docMk/>
            <pc:sldMk cId="1369895989" sldId="265"/>
            <ac:picMk id="8" creationId="{1361B174-92B6-E212-C692-C3327314AE1F}"/>
          </ac:picMkLst>
        </pc:picChg>
      </pc:sldChg>
      <pc:sldChg chg="modSp mod">
        <pc:chgData name="Anne MATTIOLI" userId="4c759978-fcc0-4cae-bde2-5ad277ad10c4" providerId="ADAL" clId="{37803A9E-155D-4A0C-9151-03D881640226}" dt="2025-01-12T19:42:27.680" v="7" actId="20577"/>
        <pc:sldMkLst>
          <pc:docMk/>
          <pc:sldMk cId="1213656791" sldId="269"/>
        </pc:sldMkLst>
        <pc:spChg chg="mod">
          <ac:chgData name="Anne MATTIOLI" userId="4c759978-fcc0-4cae-bde2-5ad277ad10c4" providerId="ADAL" clId="{37803A9E-155D-4A0C-9151-03D881640226}" dt="2025-01-12T19:42:27.680" v="7" actId="20577"/>
          <ac:spMkLst>
            <pc:docMk/>
            <pc:sldMk cId="1213656791" sldId="269"/>
            <ac:spMk id="4" creationId="{4CE9CE61-9E0D-976D-CBC4-7FE0724C4C75}"/>
          </ac:spMkLst>
        </pc:spChg>
        <pc:spChg chg="mod">
          <ac:chgData name="Anne MATTIOLI" userId="4c759978-fcc0-4cae-bde2-5ad277ad10c4" providerId="ADAL" clId="{37803A9E-155D-4A0C-9151-03D881640226}" dt="2025-01-12T19:42:23.115" v="5" actId="20577"/>
          <ac:spMkLst>
            <pc:docMk/>
            <pc:sldMk cId="1213656791" sldId="269"/>
            <ac:spMk id="5" creationId="{7031228E-1558-6CFB-6C3D-91E721134AFC}"/>
          </ac:spMkLst>
        </pc:spChg>
      </pc:sldChg>
      <pc:sldChg chg="modSp mod">
        <pc:chgData name="Anne MATTIOLI" userId="4c759978-fcc0-4cae-bde2-5ad277ad10c4" providerId="ADAL" clId="{37803A9E-155D-4A0C-9151-03D881640226}" dt="2025-01-12T19:45:13.278" v="64" actId="20577"/>
        <pc:sldMkLst>
          <pc:docMk/>
          <pc:sldMk cId="3563912445" sldId="277"/>
        </pc:sldMkLst>
        <pc:spChg chg="mod">
          <ac:chgData name="Anne MATTIOLI" userId="4c759978-fcc0-4cae-bde2-5ad277ad10c4" providerId="ADAL" clId="{37803A9E-155D-4A0C-9151-03D881640226}" dt="2025-01-12T19:45:13.278" v="64" actId="20577"/>
          <ac:spMkLst>
            <pc:docMk/>
            <pc:sldMk cId="3563912445" sldId="277"/>
            <ac:spMk id="7" creationId="{00000000-0000-0000-0000-000000000000}"/>
          </ac:spMkLst>
        </pc:spChg>
      </pc:sldChg>
      <pc:sldChg chg="addSp modSp mod">
        <pc:chgData name="Anne MATTIOLI" userId="4c759978-fcc0-4cae-bde2-5ad277ad10c4" providerId="ADAL" clId="{37803A9E-155D-4A0C-9151-03D881640226}" dt="2025-01-12T20:07:17.645" v="310" actId="14100"/>
        <pc:sldMkLst>
          <pc:docMk/>
          <pc:sldMk cId="2679258584" sldId="278"/>
        </pc:sldMkLst>
        <pc:graphicFrameChg chg="add mod">
          <ac:chgData name="Anne MATTIOLI" userId="4c759978-fcc0-4cae-bde2-5ad277ad10c4" providerId="ADAL" clId="{37803A9E-155D-4A0C-9151-03D881640226}" dt="2025-01-12T20:07:17.645" v="310" actId="14100"/>
          <ac:graphicFrameMkLst>
            <pc:docMk/>
            <pc:sldMk cId="2679258584" sldId="278"/>
            <ac:graphicFrameMk id="5" creationId="{F675F4D2-5166-F382-34EC-02EA700F8739}"/>
          </ac:graphicFrameMkLst>
        </pc:graphicFrameChg>
      </pc:sldChg>
      <pc:sldChg chg="addSp modSp mod">
        <pc:chgData name="Anne MATTIOLI" userId="4c759978-fcc0-4cae-bde2-5ad277ad10c4" providerId="ADAL" clId="{37803A9E-155D-4A0C-9151-03D881640226}" dt="2025-01-12T20:16:59.079" v="332" actId="27918"/>
        <pc:sldMkLst>
          <pc:docMk/>
          <pc:sldMk cId="695104376" sldId="279"/>
        </pc:sldMkLst>
        <pc:graphicFrameChg chg="mod">
          <ac:chgData name="Anne MATTIOLI" userId="4c759978-fcc0-4cae-bde2-5ad277ad10c4" providerId="ADAL" clId="{37803A9E-155D-4A0C-9151-03D881640226}" dt="2025-01-12T20:16:25.845" v="327" actId="14100"/>
          <ac:graphicFrameMkLst>
            <pc:docMk/>
            <pc:sldMk cId="695104376" sldId="279"/>
            <ac:graphicFrameMk id="3" creationId="{1C53C75F-AAE6-6673-B9DD-22A25E95F883}"/>
          </ac:graphicFrameMkLst>
        </pc:graphicFrameChg>
      </pc:sldChg>
      <pc:sldChg chg="addSp delSp modSp mod">
        <pc:chgData name="Anne MATTIOLI" userId="4c759978-fcc0-4cae-bde2-5ad277ad10c4" providerId="ADAL" clId="{37803A9E-155D-4A0C-9151-03D881640226}" dt="2025-01-12T19:44:16.771" v="54" actId="1076"/>
        <pc:sldMkLst>
          <pc:docMk/>
          <pc:sldMk cId="2046060486" sldId="281"/>
        </pc:sldMkLst>
      </pc:sldChg>
      <pc:sldChg chg="modSp mod">
        <pc:chgData name="Anne MATTIOLI" userId="4c759978-fcc0-4cae-bde2-5ad277ad10c4" providerId="ADAL" clId="{37803A9E-155D-4A0C-9151-03D881640226}" dt="2025-01-12T20:18:30.709" v="347" actId="20577"/>
        <pc:sldMkLst>
          <pc:docMk/>
          <pc:sldMk cId="3042016264" sldId="283"/>
        </pc:sldMkLst>
        <pc:spChg chg="mod">
          <ac:chgData name="Anne MATTIOLI" userId="4c759978-fcc0-4cae-bde2-5ad277ad10c4" providerId="ADAL" clId="{37803A9E-155D-4A0C-9151-03D881640226}" dt="2025-01-12T20:18:30.709" v="347" actId="20577"/>
          <ac:spMkLst>
            <pc:docMk/>
            <pc:sldMk cId="3042016264" sldId="283"/>
            <ac:spMk id="4" creationId="{85039663-7D3E-5DD9-8621-241D20CC2D18}"/>
          </ac:spMkLst>
        </pc:spChg>
      </pc:sldChg>
      <pc:sldChg chg="addSp delSp modSp mod">
        <pc:chgData name="Anne MATTIOLI" userId="4c759978-fcc0-4cae-bde2-5ad277ad10c4" providerId="ADAL" clId="{37803A9E-155D-4A0C-9151-03D881640226}" dt="2025-01-12T19:49:40.813" v="303" actId="1076"/>
        <pc:sldMkLst>
          <pc:docMk/>
          <pc:sldMk cId="3469630551" sldId="284"/>
        </pc:sldMkLst>
        <pc:spChg chg="add mod">
          <ac:chgData name="Anne MATTIOLI" userId="4c759978-fcc0-4cae-bde2-5ad277ad10c4" providerId="ADAL" clId="{37803A9E-155D-4A0C-9151-03D881640226}" dt="2025-01-12T19:48:00.172" v="135" actId="478"/>
          <ac:spMkLst>
            <pc:docMk/>
            <pc:sldMk cId="3469630551" sldId="284"/>
            <ac:spMk id="3" creationId="{04264C9D-6D04-BE92-08A1-2628F3B6CB79}"/>
          </ac:spMkLst>
        </pc:spChg>
        <pc:picChg chg="add mod">
          <ac:chgData name="Anne MATTIOLI" userId="4c759978-fcc0-4cae-bde2-5ad277ad10c4" providerId="ADAL" clId="{37803A9E-155D-4A0C-9151-03D881640226}" dt="2025-01-12T19:49:40.813" v="303" actId="1076"/>
          <ac:picMkLst>
            <pc:docMk/>
            <pc:sldMk cId="3469630551" sldId="284"/>
            <ac:picMk id="9" creationId="{8678EB0F-32F6-D0DC-12C5-CAD3DB2F28EE}"/>
          </ac:picMkLst>
        </pc:picChg>
      </pc:sldChg>
      <pc:sldChg chg="modSp mod">
        <pc:chgData name="Anne MATTIOLI" userId="4c759978-fcc0-4cae-bde2-5ad277ad10c4" providerId="ADAL" clId="{37803A9E-155D-4A0C-9151-03D881640226}" dt="2025-01-12T19:50:27.441" v="305" actId="20577"/>
        <pc:sldMkLst>
          <pc:docMk/>
          <pc:sldMk cId="186420235" sldId="285"/>
        </pc:sldMkLst>
        <pc:spChg chg="mod">
          <ac:chgData name="Anne MATTIOLI" userId="4c759978-fcc0-4cae-bde2-5ad277ad10c4" providerId="ADAL" clId="{37803A9E-155D-4A0C-9151-03D881640226}" dt="2025-01-12T19:50:27.441" v="305" actId="20577"/>
          <ac:spMkLst>
            <pc:docMk/>
            <pc:sldMk cId="186420235" sldId="285"/>
            <ac:spMk id="4" creationId="{EF60856D-5B6B-CA44-CC85-72A5F238499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hedateparis.sharepoint.com/sites/Public/Shared%20Documents/General/2022/Sessions/Se&#769;ance%20inaugurale%20et%20S1/Logistique%20S0/Tableau%20candidatures%20Territoires%20apprenants%202022%20Au%2022%20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hedateparis.sharepoint.com/sites/Public/Shared%20Documents/General/l/2023/Auditrices%20et%20auditeurs/Ihe&#769;date_Promotion%20cycle%20annuel%202023_Pre&#769;paration%20PPT%20pre&#769;sentation%20de%20la%20prom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hedateparis.sharepoint.com/sites/Public/Shared%20Documents/General/2024/Sessions/S&#233;ance%20inaugurale%20-%2017%20janvier%202024/Pr&#233;sentation%20promo%202024/Fichier%20pre&#769;sentation%20des%20auditeurs%202024_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hedateparis.sharepoint.com/sites/Public/Shared%20Documents/General/2025/Sessions/S0%20-%2015%20janvier%202025/Pr&#233;sentation%20promo%202025/Ihe&#769;date_POUR%20PRESENTATION_Auditeurs%20cycle%20Annuel%202025_Promo%20VF%20au%2024D&#233;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hedateparis.sharepoint.com/sites/Public/Shared%20Documents/General/l/2023/Auditrices%20et%20auditeurs/Ihe&#769;date_Promotion%20cycle%20annuel%202023_Pre&#769;paration%20PPT%20pre&#769;sentation%20de%20la%20prom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hedateparis.sharepoint.com/sites/Public/Shared%20Documents/General/2024/Sessions/S&#233;ance%20inaugurale%20-%2017%20janvier%202024/Pr&#233;sentation%20promo%202024/Fichier%20pre&#769;sentation%20des%20auditeurs%202024_V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andramoatti/Documents/0%20ihedate/2025/sessions/S0/Ihe&#769;date_POUR%20PRESENTATION_Auditeurs%20cycle%20Annuel%202025_Promo%20VF%20au%2024De&#769;c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4257175126761"/>
          <c:y val="0.15868871200537316"/>
          <c:w val="0.43408721687566837"/>
          <c:h val="0.65881698504618724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88390783916464"/>
          <c:y val="8.3136508422343408E-2"/>
          <c:w val="0.50073931449673914"/>
          <c:h val="0.83372698315531324"/>
        </c:manualLayout>
      </c:layout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3C-4369-9D4B-AD15C1D794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3C-4369-9D4B-AD15C1D794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3C-4369-9D4B-AD15C1D794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63C-4369-9D4B-AD15C1D794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63C-4369-9D4B-AD15C1D794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63C-4369-9D4B-AD15C1D794C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63C-4369-9D4B-AD15C1D794C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D63C-4369-9D4B-AD15C1D794C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D63C-4369-9D4B-AD15C1D794C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D63C-4369-9D4B-AD15C1D794C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D63C-4369-9D4B-AD15C1D794CA}"/>
              </c:ext>
            </c:extLst>
          </c:dPt>
          <c:dLbls>
            <c:dLbl>
              <c:idx val="0"/>
              <c:layout>
                <c:manualLayout>
                  <c:x val="0"/>
                  <c:y val="-8.25309491059152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3C-4369-9D4B-AD15C1D794CA}"/>
                </c:ext>
              </c:extLst>
            </c:dLbl>
            <c:dLbl>
              <c:idx val="1"/>
              <c:layout>
                <c:manualLayout>
                  <c:x val="1.274561656167423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3C-4369-9D4B-AD15C1D794CA}"/>
                </c:ext>
              </c:extLst>
            </c:dLbl>
            <c:dLbl>
              <c:idx val="2"/>
              <c:layout>
                <c:manualLayout>
                  <c:x val="-2.3366963696402739E-2"/>
                  <c:y val="-8.25309491059157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3C-4369-9D4B-AD15C1D794CA}"/>
                </c:ext>
              </c:extLst>
            </c:dLbl>
            <c:dLbl>
              <c:idx val="3"/>
              <c:layout>
                <c:manualLayout>
                  <c:x val="-2.1242694269457057E-2"/>
                  <c:y val="-1.1004126547455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3C-4369-9D4B-AD15C1D794CA}"/>
                </c:ext>
              </c:extLst>
            </c:dLbl>
            <c:dLbl>
              <c:idx val="4"/>
              <c:layout>
                <c:manualLayout>
                  <c:x val="0"/>
                  <c:y val="-8.2530949105914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3C-4369-9D4B-AD15C1D794CA}"/>
                </c:ext>
              </c:extLst>
            </c:dLbl>
            <c:dLbl>
              <c:idx val="5"/>
              <c:layout>
                <c:manualLayout>
                  <c:x val="4.2485388538914103E-3"/>
                  <c:y val="5.50206327372764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3C-4369-9D4B-AD15C1D794CA}"/>
                </c:ext>
              </c:extLst>
            </c:dLbl>
            <c:dLbl>
              <c:idx val="6"/>
              <c:layout>
                <c:manualLayout>
                  <c:x val="-1.6994155415565641E-2"/>
                  <c:y val="8.2530949105914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3C-4369-9D4B-AD15C1D794CA}"/>
                </c:ext>
              </c:extLst>
            </c:dLbl>
            <c:dLbl>
              <c:idx val="7"/>
              <c:layout>
                <c:manualLayout>
                  <c:x val="-2.9739771977239874E-2"/>
                  <c:y val="1.92572214580467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3C-4369-9D4B-AD15C1D794CA}"/>
                </c:ext>
              </c:extLst>
            </c:dLbl>
            <c:dLbl>
              <c:idx val="8"/>
              <c:layout>
                <c:manualLayout>
                  <c:x val="-5.0982466246696931E-2"/>
                  <c:y val="2.7510316368638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63C-4369-9D4B-AD15C1D794CA}"/>
                </c:ext>
              </c:extLst>
            </c:dLbl>
            <c:dLbl>
              <c:idx val="9"/>
              <c:layout>
                <c:manualLayout>
                  <c:x val="1.0621347134728489E-2"/>
                  <c:y val="-5.50206327372764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3C-4369-9D4B-AD15C1D794CA}"/>
                </c:ext>
              </c:extLst>
            </c:dLbl>
            <c:dLbl>
              <c:idx val="10"/>
              <c:layout>
                <c:manualLayout>
                  <c:x val="0.11683481848201371"/>
                  <c:y val="-1.1004126547455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3C-4369-9D4B-AD15C1D794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Feuil1!$I$65:$I$75</c:f>
              <c:strCache>
                <c:ptCount val="11"/>
                <c:pt idx="0">
                  <c:v>Île-de-France</c:v>
                </c:pt>
                <c:pt idx="1">
                  <c:v>Provence-Alpes-Côte d'Azur</c:v>
                </c:pt>
                <c:pt idx="2">
                  <c:v>Hauts-de-France</c:v>
                </c:pt>
                <c:pt idx="3">
                  <c:v>Pays de la Loire</c:v>
                </c:pt>
                <c:pt idx="4">
                  <c:v>Auvergne-Rhône-Alpes</c:v>
                </c:pt>
                <c:pt idx="5">
                  <c:v>Nouvelle-Aquitaine</c:v>
                </c:pt>
                <c:pt idx="6">
                  <c:v>Grand Est</c:v>
                </c:pt>
                <c:pt idx="7">
                  <c:v>Occitanie</c:v>
                </c:pt>
                <c:pt idx="8">
                  <c:v>Normandie</c:v>
                </c:pt>
                <c:pt idx="9">
                  <c:v>Bourgogne-Franche-Comté</c:v>
                </c:pt>
                <c:pt idx="10">
                  <c:v>Bretagne</c:v>
                </c:pt>
              </c:strCache>
            </c:strRef>
          </c:cat>
          <c:val>
            <c:numRef>
              <c:f>Feuil1!$J$65:$J$75</c:f>
              <c:numCache>
                <c:formatCode>General</c:formatCode>
                <c:ptCount val="11"/>
                <c:pt idx="0">
                  <c:v>29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63C-4369-9D4B-AD15C1D794C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E2-8747-9202-DC2D13E89A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E2-8747-9202-DC2D13E89A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4E2-8747-9202-DC2D13E89A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4E2-8747-9202-DC2D13E89A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4E2-8747-9202-DC2D13E89A9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4E2-8747-9202-DC2D13E89A9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4E2-8747-9202-DC2D13E89A9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4E2-8747-9202-DC2D13E89A99}"/>
              </c:ext>
            </c:extLst>
          </c:dPt>
          <c:dLbls>
            <c:dLbl>
              <c:idx val="0"/>
              <c:layout>
                <c:manualLayout>
                  <c:x val="9.3287337454153643E-2"/>
                  <c:y val="3.35570469798657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06088896868345"/>
                      <c:h val="0.13293637372509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E2-8747-9202-DC2D13E89A99}"/>
                </c:ext>
              </c:extLst>
            </c:dLbl>
            <c:dLbl>
              <c:idx val="1"/>
              <c:layout>
                <c:manualLayout>
                  <c:x val="4.3336944745395447E-3"/>
                  <c:y val="2.05479452054794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E2-8747-9202-DC2D13E89A99}"/>
                </c:ext>
              </c:extLst>
            </c:dLbl>
            <c:dLbl>
              <c:idx val="2"/>
              <c:layout>
                <c:manualLayout>
                  <c:x val="8.6862106406080351E-3"/>
                  <c:y val="-3.35570469798657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E2-8747-9202-DC2D13E89A99}"/>
                </c:ext>
              </c:extLst>
            </c:dLbl>
            <c:dLbl>
              <c:idx val="3"/>
              <c:layout>
                <c:manualLayout>
                  <c:x val="2.8169014084507043E-2"/>
                  <c:y val="3.08219178082191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E2-8747-9202-DC2D13E89A99}"/>
                </c:ext>
              </c:extLst>
            </c:dLbl>
            <c:dLbl>
              <c:idx val="4"/>
              <c:layout>
                <c:manualLayout>
                  <c:x val="-1.0857763300760043E-2"/>
                  <c:y val="-1.2304108421173685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E2-8747-9202-DC2D13E89A99}"/>
                </c:ext>
              </c:extLst>
            </c:dLbl>
            <c:dLbl>
              <c:idx val="5"/>
              <c:layout>
                <c:manualLayout>
                  <c:x val="-3.4744842562432141E-2"/>
                  <c:y val="1.34228187919461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E2-8747-9202-DC2D13E89A9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4E2-8747-9202-DC2D13E89A99}"/>
                </c:ext>
              </c:extLst>
            </c:dLbl>
            <c:dLbl>
              <c:idx val="7"/>
              <c:layout>
                <c:manualLayout>
                  <c:x val="4.3336944745395447E-3"/>
                  <c:y val="-3.42465753424657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E2-8747-9202-DC2D13E89A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Feuil1!$B$89:$B$96</c:f>
              <c:strCache>
                <c:ptCount val="8"/>
                <c:pt idx="0">
                  <c:v>Syndicats et organisations professionnelles</c:v>
                </c:pt>
                <c:pt idx="1">
                  <c:v>Associations, ONG, presse</c:v>
                </c:pt>
                <c:pt idx="2">
                  <c:v>Collectivités territoriales</c:v>
                </c:pt>
                <c:pt idx="3">
                  <c:v>Etat</c:v>
                </c:pt>
                <c:pt idx="4">
                  <c:v>Etablissements publics</c:v>
                </c:pt>
                <c:pt idx="5">
                  <c:v>Entreprises</c:v>
                </c:pt>
                <c:pt idx="7">
                  <c:v>Organisation internationale</c:v>
                </c:pt>
              </c:strCache>
            </c:strRef>
          </c:cat>
          <c:val>
            <c:numRef>
              <c:f>Feuil1!$C$89:$C$96</c:f>
              <c:numCache>
                <c:formatCode>General</c:formatCode>
                <c:ptCount val="8"/>
                <c:pt idx="0">
                  <c:v>5</c:v>
                </c:pt>
                <c:pt idx="1">
                  <c:v>6</c:v>
                </c:pt>
                <c:pt idx="2">
                  <c:v>10</c:v>
                </c:pt>
                <c:pt idx="3">
                  <c:v>8</c:v>
                </c:pt>
                <c:pt idx="4">
                  <c:v>12</c:v>
                </c:pt>
                <c:pt idx="5">
                  <c:v>20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4E2-8747-9202-DC2D13E89A9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632E6-6B76-BE4E-907E-691FA6FB1F37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AA290-421B-8844-ACE6-4957127A9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69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7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22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7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0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2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5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2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6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21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1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6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E8C8-FD1E-43A2-8C84-ED57A35494F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F7A2A2-E1F7-4E57-BD97-2910A94958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64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BAD6C9-96DD-CF98-5D94-3BDA19B20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 err="1">
                <a:solidFill>
                  <a:srgbClr val="FFFFFF"/>
                </a:solidFill>
              </a:rPr>
              <a:t>Intégration</a:t>
            </a:r>
            <a:r>
              <a:rPr lang="en-US" sz="3600" dirty="0">
                <a:solidFill>
                  <a:srgbClr val="FFFFFF"/>
                </a:solidFill>
              </a:rPr>
              <a:t> de la promotion Cycle </a:t>
            </a:r>
            <a:r>
              <a:rPr lang="en-US" sz="3600" dirty="0" err="1">
                <a:solidFill>
                  <a:srgbClr val="FFFFFF"/>
                </a:solidFill>
              </a:rPr>
              <a:t>annuel</a:t>
            </a:r>
            <a:r>
              <a:rPr lang="en-US" sz="3600" dirty="0">
                <a:solidFill>
                  <a:srgbClr val="FFFFFF"/>
                </a:solidFill>
              </a:rPr>
              <a:t> 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EFC79E-056B-A3E8-D981-8B6A11D4C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2755125"/>
            <a:ext cx="3856774" cy="14366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0C421ED-4A83-F8B5-6A95-0C935F6AC5D5}"/>
              </a:ext>
            </a:extLst>
          </p:cNvPr>
          <p:cNvSpPr txBox="1"/>
          <p:nvPr/>
        </p:nvSpPr>
        <p:spPr>
          <a:xfrm>
            <a:off x="7181725" y="2837329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Adapter les </a:t>
            </a:r>
            <a:r>
              <a:rPr lang="en-US" sz="2400" b="1" dirty="0" err="1">
                <a:solidFill>
                  <a:srgbClr val="FFFFFF"/>
                </a:solidFill>
              </a:rPr>
              <a:t>territoires</a:t>
            </a:r>
            <a:r>
              <a:rPr lang="en-US" sz="2400" b="1" dirty="0">
                <a:solidFill>
                  <a:srgbClr val="FFFFFF"/>
                </a:solidFill>
              </a:rPr>
              <a:t> à +4°</a:t>
            </a:r>
          </a:p>
        </p:txBody>
      </p:sp>
    </p:spTree>
    <p:extLst>
      <p:ext uri="{BB962C8B-B14F-4D97-AF65-F5344CB8AC3E}">
        <p14:creationId xmlns:p14="http://schemas.microsoft.com/office/powerpoint/2010/main" val="1341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1" y="121274"/>
            <a:ext cx="2028846" cy="756207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4E3919B7-870E-4F43-A180-359927C6C2F0}"/>
              </a:ext>
            </a:extLst>
          </p:cNvPr>
          <p:cNvGraphicFramePr>
            <a:graphicFrameLocks/>
          </p:cNvGraphicFramePr>
          <p:nvPr/>
        </p:nvGraphicFramePr>
        <p:xfrm>
          <a:off x="2754630" y="1309816"/>
          <a:ext cx="5677956" cy="467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DF37B2A8-39BE-AEA9-00FA-96B1B8AD3832}"/>
              </a:ext>
            </a:extLst>
          </p:cNvPr>
          <p:cNvGraphicFramePr>
            <a:graphicFrameLocks/>
          </p:cNvGraphicFramePr>
          <p:nvPr/>
        </p:nvGraphicFramePr>
        <p:xfrm>
          <a:off x="926275" y="894895"/>
          <a:ext cx="9535885" cy="564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1C53C75F-AAE6-6673-B9DD-22A25E95F8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212820"/>
              </p:ext>
            </p:extLst>
          </p:nvPr>
        </p:nvGraphicFramePr>
        <p:xfrm>
          <a:off x="849087" y="1260652"/>
          <a:ext cx="8297100" cy="5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1432CCE-EFE7-FFCE-5853-CF75A2FBE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285981"/>
              </p:ext>
            </p:extLst>
          </p:nvPr>
        </p:nvGraphicFramePr>
        <p:xfrm>
          <a:off x="1058911" y="894895"/>
          <a:ext cx="8959148" cy="510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951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05710-D945-246D-BA99-1BA35EE7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4" y="1015650"/>
            <a:ext cx="8596668" cy="6131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cycle annuel 2025</a:t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58505D-A227-2827-973A-5ACB7A28D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" y="0"/>
            <a:ext cx="2724916" cy="10156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61B174-92B6-E212-C692-C3327314A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432" y="1598975"/>
            <a:ext cx="7060468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C58505D-A227-2827-973A-5ACB7A28D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0" y="0"/>
            <a:ext cx="2724916" cy="101565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264C9D-6D04-BE92-08A1-2628F3B6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678EB0F-32F6-D0DC-12C5-CAD3DB2F2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82" y="1156215"/>
            <a:ext cx="9041026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C58505D-A227-2827-973A-5ACB7A28D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42" y="277406"/>
            <a:ext cx="2724916" cy="1015650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031228E-1558-6CFB-6C3D-91E72113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892" y="1836750"/>
            <a:ext cx="7641712" cy="677850"/>
          </a:xfrm>
        </p:spPr>
        <p:txBody>
          <a:bodyPr/>
          <a:lstStyle/>
          <a:p>
            <a:r>
              <a:rPr lang="fr-FR" dirty="0"/>
              <a:t>Quelques conseils pour finir…</a:t>
            </a:r>
          </a:p>
        </p:txBody>
      </p:sp>
    </p:spTree>
    <p:extLst>
      <p:ext uri="{BB962C8B-B14F-4D97-AF65-F5344CB8AC3E}">
        <p14:creationId xmlns:p14="http://schemas.microsoft.com/office/powerpoint/2010/main" val="25292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C58505D-A227-2827-973A-5ACB7A28D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2" y="0"/>
            <a:ext cx="2724916" cy="101565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E9CE61-9E0D-976D-CBC4-7FE0724C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072" y="2036064"/>
            <a:ext cx="8596668" cy="3974591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14h-17h - Intégration de la promo 2025</a:t>
            </a:r>
          </a:p>
          <a:p>
            <a:pPr marL="0" indent="0">
              <a:buNone/>
            </a:pPr>
            <a:endParaRPr lang="fr-FR" sz="240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17h30-19h45 - Conférence inaugurale</a:t>
            </a:r>
          </a:p>
          <a:p>
            <a:pPr lvl="1"/>
            <a:r>
              <a:rPr lang="fr-FR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Mots d’accueil</a:t>
            </a:r>
          </a:p>
          <a:p>
            <a:pPr lvl="1"/>
            <a:r>
              <a:rPr lang="fr-FR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Carte blanche à Valérie Masson-Delmotte</a:t>
            </a:r>
          </a:p>
          <a:p>
            <a:pPr lvl="1"/>
            <a:r>
              <a:rPr lang="fr-FR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 ronde des grands partenaires</a:t>
            </a:r>
          </a:p>
          <a:p>
            <a:pPr lvl="1"/>
            <a:endParaRPr lang="fr-F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19h45-23h – Cocktail (et photos pour le trombinoscope)</a:t>
            </a:r>
          </a:p>
          <a:p>
            <a:pPr lvl="1"/>
            <a:endParaRPr lang="fr-FR" sz="22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031228E-1558-6CFB-6C3D-91E721134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58" y="1204054"/>
            <a:ext cx="8596668" cy="643606"/>
          </a:xfrm>
        </p:spPr>
        <p:txBody>
          <a:bodyPr/>
          <a:lstStyle/>
          <a:p>
            <a:pPr algn="ctr"/>
            <a:r>
              <a:rPr lang="fr-FR" dirty="0"/>
              <a:t>Programme du jour</a:t>
            </a:r>
          </a:p>
        </p:txBody>
      </p:sp>
    </p:spTree>
    <p:extLst>
      <p:ext uri="{BB962C8B-B14F-4D97-AF65-F5344CB8AC3E}">
        <p14:creationId xmlns:p14="http://schemas.microsoft.com/office/powerpoint/2010/main" val="12136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9B8AC-C12F-BAE1-B5EC-5D4627E0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17448A3-3206-C941-1458-63777D72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42" y="277406"/>
            <a:ext cx="2724916" cy="101565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EF003E-E1EF-1239-E7F2-1D9604921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738" y="2111082"/>
            <a:ext cx="8596668" cy="4082453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L’</a:t>
            </a:r>
            <a:r>
              <a:rPr lang="fr-FR" sz="2400" dirty="0" err="1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Ihédate</a:t>
            </a:r>
            <a:r>
              <a:rPr lang="fr-FR" sz="24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, mode d’emploi</a:t>
            </a:r>
          </a:p>
          <a:p>
            <a:pPr lvl="1"/>
            <a:r>
              <a:rPr lang="fr-FR" sz="22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Qui sommes-nous ?</a:t>
            </a:r>
          </a:p>
          <a:p>
            <a:pPr lvl="1"/>
            <a:r>
              <a:rPr lang="fr-FR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Et vous, qui êtes-vous ?</a:t>
            </a:r>
          </a:p>
          <a:p>
            <a:pPr lvl="1"/>
            <a:r>
              <a:rPr lang="fr-FR" sz="220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Le cycle 2025 : déroulement</a:t>
            </a:r>
          </a:p>
          <a:p>
            <a:pPr lvl="1"/>
            <a:r>
              <a:rPr lang="fr-F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Quelques conseils pour une année réussie</a:t>
            </a:r>
          </a:p>
          <a:p>
            <a:pPr marL="457200" lvl="1" indent="0">
              <a:buNone/>
            </a:pPr>
            <a:endParaRPr lang="fr-F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Ateliers de l’adaptatio</a:t>
            </a:r>
            <a:r>
              <a:rPr lang="fr-F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 au changement climatique</a:t>
            </a:r>
            <a:endParaRPr lang="fr-F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05E0DB5-B56C-BDFA-84DE-3CD95F65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38" y="1416843"/>
            <a:ext cx="8596668" cy="57045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Intégration de la promotion 2025</a:t>
            </a:r>
          </a:p>
        </p:txBody>
      </p:sp>
    </p:spTree>
    <p:extLst>
      <p:ext uri="{BB962C8B-B14F-4D97-AF65-F5344CB8AC3E}">
        <p14:creationId xmlns:p14="http://schemas.microsoft.com/office/powerpoint/2010/main" val="3113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0B4EB-46CC-7D55-185F-A2B25A9DF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EA29B56-6C8B-0727-AB16-A5FA4435E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" y="0"/>
            <a:ext cx="2724916" cy="101565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FF43EF-AD1A-1CB5-DD0A-D27804FD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29" y="1067058"/>
            <a:ext cx="11163905" cy="5643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Un peu d’histoire</a:t>
            </a:r>
          </a:p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	1999 : création sous l’égide de la DATAR, avec l’appui académique de Sciences Po et de l’Ecole des Ponts</a:t>
            </a:r>
          </a:p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	2004 : refondation sous forme associative</a:t>
            </a:r>
          </a:p>
          <a:p>
            <a:pPr marL="0" indent="0">
              <a:buNone/>
            </a:pPr>
            <a:endParaRPr lang="fr-FR" b="1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b="1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fr-FR" b="1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fr-FR" b="1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fr-FR" b="1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749340-3B86-FFC8-DA92-8F12EFEB8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96" y="2543864"/>
            <a:ext cx="8502067" cy="32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5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5781C-21DE-86CD-DCE3-0C1E517F5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311A29A-BFBB-C66A-7881-BD232C061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0" y="0"/>
            <a:ext cx="2724916" cy="101565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C9487D-C2A5-DD11-8025-34266A850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29" y="1067058"/>
            <a:ext cx="11163905" cy="56430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	2019 : création d’un second cycle, « Territoires et mobilités » </a:t>
            </a:r>
          </a:p>
          <a:p>
            <a:pPr marL="0" indent="0">
              <a:buNone/>
            </a:pPr>
            <a:endParaRPr lang="fr-FR" b="1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D09625C-BB44-9564-B5F0-657287E8F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78" y="2055906"/>
            <a:ext cx="3119445" cy="43631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928FAA8-BE3A-2649-C09A-4E8839E24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151" y="2055906"/>
            <a:ext cx="3119444" cy="44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wipe/>
      </p:transition>
    </mc:Choice>
    <mc:Fallback xmlns="">
      <p:transition spd="slow" advClick="0" advTm="8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35DF-6565-8B48-50D5-2BA5DA34A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768998-6B8E-DB6F-26AB-3818C1827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9" y="-7320"/>
            <a:ext cx="2069098" cy="771210"/>
          </a:xfrm>
          <a:prstGeom prst="rect">
            <a:avLst/>
          </a:prstGeom>
        </p:spPr>
      </p:pic>
      <p:pic>
        <p:nvPicPr>
          <p:cNvPr id="3" name="Graphique 2" descr="Connexions avec un remplissage uni">
            <a:extLst>
              <a:ext uri="{FF2B5EF4-FFF2-40B4-BE49-F238E27FC236}">
                <a16:creationId xmlns:a16="http://schemas.microsoft.com/office/drawing/2014/main" id="{4C8263C6-9474-27A3-E18F-39D4120F8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10635" y="2926976"/>
            <a:ext cx="1228165" cy="12281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D9936B2-1178-CFE3-85C0-8B88191E3A34}"/>
              </a:ext>
            </a:extLst>
          </p:cNvPr>
          <p:cNvSpPr txBox="1"/>
          <p:nvPr/>
        </p:nvSpPr>
        <p:spPr>
          <a:xfrm>
            <a:off x="3379693" y="1056146"/>
            <a:ext cx="3518647" cy="1477328"/>
          </a:xfrm>
          <a:prstGeom prst="rect">
            <a:avLst/>
          </a:prstGeom>
          <a:gradFill flip="none" rotWithShape="1">
            <a:gsLst>
              <a:gs pos="64999">
                <a:srgbClr val="7030A0"/>
              </a:gs>
              <a:gs pos="64972">
                <a:srgbClr val="F9DAAB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b="1" dirty="0"/>
              <a:t>Réseau des partenaires</a:t>
            </a:r>
          </a:p>
          <a:p>
            <a:r>
              <a:rPr lang="fr-FR" dirty="0"/>
              <a:t>25 partenaires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Conseil d’administration</a:t>
            </a:r>
          </a:p>
          <a:p>
            <a:r>
              <a:rPr lang="fr-FR" i="1" dirty="0"/>
              <a:t>(</a:t>
            </a:r>
            <a:r>
              <a:rPr lang="fr-FR" i="1" dirty="0" err="1"/>
              <a:t>pres</a:t>
            </a:r>
            <a:r>
              <a:rPr lang="fr-FR" i="1" dirty="0"/>
              <a:t>. Philippe </a:t>
            </a:r>
            <a:r>
              <a:rPr lang="fr-FR" i="1" dirty="0" err="1"/>
              <a:t>Duron</a:t>
            </a:r>
            <a:r>
              <a:rPr lang="fr-FR" i="1" dirty="0"/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0BD1FF-0CEC-098D-34AA-538BFC19FF8E}"/>
              </a:ext>
            </a:extLst>
          </p:cNvPr>
          <p:cNvSpPr txBox="1"/>
          <p:nvPr/>
        </p:nvSpPr>
        <p:spPr>
          <a:xfrm>
            <a:off x="1219199" y="4303058"/>
            <a:ext cx="3393141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b="1" dirty="0"/>
              <a:t>Réseau scientifique</a:t>
            </a:r>
          </a:p>
          <a:p>
            <a:r>
              <a:rPr lang="fr-FR" dirty="0"/>
              <a:t>Une centaine d’intervenants par cycle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Conseil scientifique</a:t>
            </a:r>
          </a:p>
          <a:p>
            <a:r>
              <a:rPr lang="fr-FR" i="1" dirty="0"/>
              <a:t>(</a:t>
            </a:r>
            <a:r>
              <a:rPr lang="fr-FR" i="1" dirty="0" err="1"/>
              <a:t>pres</a:t>
            </a:r>
            <a:r>
              <a:rPr lang="fr-FR" i="1" dirty="0"/>
              <a:t>. Pierre </a:t>
            </a:r>
            <a:r>
              <a:rPr lang="fr-FR" i="1" dirty="0" err="1"/>
              <a:t>Veltz</a:t>
            </a:r>
            <a:r>
              <a:rPr lang="fr-FR" i="1" dirty="0"/>
              <a:t>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9684F1-5AE7-0A30-535B-C649FBD491EB}"/>
              </a:ext>
            </a:extLst>
          </p:cNvPr>
          <p:cNvSpPr txBox="1"/>
          <p:nvPr/>
        </p:nvSpPr>
        <p:spPr>
          <a:xfrm>
            <a:off x="6389596" y="4303058"/>
            <a:ext cx="3518647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fr-FR" b="1" dirty="0"/>
              <a:t>Réseau des auditeurs</a:t>
            </a:r>
          </a:p>
          <a:p>
            <a:r>
              <a:rPr lang="fr-FR" dirty="0"/>
              <a:t>1200 anciens auditeurs</a:t>
            </a:r>
          </a:p>
          <a:p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/>
              <a:t>Association des auditeurs</a:t>
            </a:r>
          </a:p>
          <a:p>
            <a:r>
              <a:rPr lang="fr-FR" i="1" dirty="0"/>
              <a:t>(</a:t>
            </a:r>
            <a:r>
              <a:rPr lang="fr-FR" i="1" dirty="0" err="1"/>
              <a:t>pres</a:t>
            </a:r>
            <a:r>
              <a:rPr lang="fr-FR" i="1" dirty="0"/>
              <a:t>. Yves-Laurent </a:t>
            </a:r>
            <a:r>
              <a:rPr lang="fr-FR" i="1" dirty="0" err="1"/>
              <a:t>Sapoval</a:t>
            </a:r>
            <a:r>
              <a:rPr lang="fr-FR" i="1" dirty="0"/>
              <a:t>)</a:t>
            </a:r>
          </a:p>
        </p:txBody>
      </p:sp>
      <p:sp>
        <p:nvSpPr>
          <p:cNvPr id="20" name="Titre 4">
            <a:extLst>
              <a:ext uri="{FF2B5EF4-FFF2-40B4-BE49-F238E27FC236}">
                <a16:creationId xmlns:a16="http://schemas.microsoft.com/office/drawing/2014/main" id="{5A168E48-2591-EE86-BB61-BB58DBA8B508}"/>
              </a:ext>
            </a:extLst>
          </p:cNvPr>
          <p:cNvSpPr txBox="1">
            <a:spLocks/>
          </p:cNvSpPr>
          <p:nvPr/>
        </p:nvSpPr>
        <p:spPr>
          <a:xfrm>
            <a:off x="1933525" y="316457"/>
            <a:ext cx="6410981" cy="484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600" dirty="0"/>
              <a:t>Les communautés </a:t>
            </a:r>
            <a:r>
              <a:rPr lang="fr-FR" sz="3600" dirty="0" err="1"/>
              <a:t>Ihédate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821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DADCD-1A75-4CEE-F0D9-8E0A87D9C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2BE249-CB23-2240-F284-A23A41481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9" y="-7320"/>
            <a:ext cx="2069098" cy="77121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E8EAE18-2A9C-9F33-3E78-B38A802E70D0}"/>
              </a:ext>
            </a:extLst>
          </p:cNvPr>
          <p:cNvSpPr txBox="1"/>
          <p:nvPr/>
        </p:nvSpPr>
        <p:spPr>
          <a:xfrm>
            <a:off x="1042437" y="1379559"/>
            <a:ext cx="355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L’équipe pédagogique</a:t>
            </a:r>
          </a:p>
        </p:txBody>
      </p:sp>
      <p:pic>
        <p:nvPicPr>
          <p:cNvPr id="5" name="Image 4" descr="Une image contenant personne, mur, habits, femme&#10;&#10;Description générée automatiquement">
            <a:extLst>
              <a:ext uri="{FF2B5EF4-FFF2-40B4-BE49-F238E27FC236}">
                <a16:creationId xmlns:a16="http://schemas.microsoft.com/office/drawing/2014/main" id="{69728FF1-5607-0E63-3BED-0B4FA5D56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67" y="2128189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DBC4993-114C-B112-ED75-C94D87D9E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20" y="2124842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Une image contenant personne, habits, souriant, posant&#10;&#10;Description générée automatiquement">
            <a:extLst>
              <a:ext uri="{FF2B5EF4-FFF2-40B4-BE49-F238E27FC236}">
                <a16:creationId xmlns:a16="http://schemas.microsoft.com/office/drawing/2014/main" id="{9DCB8880-9739-8693-0243-A93E3BAA9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85" y="2088842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4578667-960E-2A4C-4EDA-CA1CCA6D9BD2}"/>
              </a:ext>
            </a:extLst>
          </p:cNvPr>
          <p:cNvSpPr txBox="1"/>
          <p:nvPr/>
        </p:nvSpPr>
        <p:spPr>
          <a:xfrm>
            <a:off x="1249701" y="3083701"/>
            <a:ext cx="141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Sandra </a:t>
            </a:r>
            <a:r>
              <a:rPr lang="fr-FR" sz="1200" dirty="0" err="1"/>
              <a:t>Moatti</a:t>
            </a:r>
            <a:endParaRPr lang="fr-FR" sz="1200" dirty="0"/>
          </a:p>
          <a:p>
            <a:r>
              <a:rPr lang="fr-FR" sz="1200" dirty="0"/>
              <a:t>Directrice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27BF5FE-898A-7680-7B0E-A7466A0460D3}"/>
              </a:ext>
            </a:extLst>
          </p:cNvPr>
          <p:cNvSpPr txBox="1"/>
          <p:nvPr/>
        </p:nvSpPr>
        <p:spPr>
          <a:xfrm>
            <a:off x="2738963" y="3057888"/>
            <a:ext cx="1517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Nathalie Leroux</a:t>
            </a:r>
          </a:p>
          <a:p>
            <a:r>
              <a:rPr lang="fr-FR" sz="1200" dirty="0"/>
              <a:t>Directrice adjointe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A7C101-D6F6-8AEA-C873-FD8214674E90}"/>
              </a:ext>
            </a:extLst>
          </p:cNvPr>
          <p:cNvSpPr txBox="1"/>
          <p:nvPr/>
        </p:nvSpPr>
        <p:spPr>
          <a:xfrm>
            <a:off x="4329896" y="3013501"/>
            <a:ext cx="2182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Anne </a:t>
            </a:r>
            <a:r>
              <a:rPr lang="fr-FR" sz="1200" dirty="0" err="1"/>
              <a:t>Mattioli</a:t>
            </a:r>
            <a:endParaRPr lang="fr-FR" sz="1200" dirty="0"/>
          </a:p>
          <a:p>
            <a:r>
              <a:rPr lang="fr-FR" sz="1200" dirty="0"/>
              <a:t>Responsable </a:t>
            </a:r>
          </a:p>
          <a:p>
            <a:r>
              <a:rPr lang="fr-FR" sz="1200" dirty="0"/>
              <a:t>administrative </a:t>
            </a:r>
          </a:p>
          <a:p>
            <a:r>
              <a:rPr lang="fr-FR" sz="1200" dirty="0"/>
              <a:t>et logistique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69C6A89-E11F-1729-A0DF-83AA74A47011}"/>
              </a:ext>
            </a:extLst>
          </p:cNvPr>
          <p:cNvSpPr txBox="1"/>
          <p:nvPr/>
        </p:nvSpPr>
        <p:spPr>
          <a:xfrm>
            <a:off x="5883542" y="3083701"/>
            <a:ext cx="219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Géraldine Benali</a:t>
            </a:r>
          </a:p>
          <a:p>
            <a:r>
              <a:rPr lang="fr-FR" sz="1200" dirty="0"/>
              <a:t>Assistante de formation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BC990B7-1A14-0F76-989C-3F4AD008A5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72" y="4663112"/>
            <a:ext cx="721795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EBA190F-B6B5-1A7C-68C3-999021D7ED4A}"/>
              </a:ext>
            </a:extLst>
          </p:cNvPr>
          <p:cNvSpPr txBox="1"/>
          <p:nvPr/>
        </p:nvSpPr>
        <p:spPr>
          <a:xfrm>
            <a:off x="1371041" y="5662323"/>
            <a:ext cx="1676853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Axel Lebruman</a:t>
            </a:r>
          </a:p>
          <a:p>
            <a:r>
              <a:rPr lang="fr-FR" sz="1200" dirty="0"/>
              <a:t>Captation vidéo</a:t>
            </a:r>
          </a:p>
        </p:txBody>
      </p:sp>
      <p:pic>
        <p:nvPicPr>
          <p:cNvPr id="3" name="Image 2" descr="logo_on">
            <a:extLst>
              <a:ext uri="{FF2B5EF4-FFF2-40B4-BE49-F238E27FC236}">
                <a16:creationId xmlns:a16="http://schemas.microsoft.com/office/drawing/2014/main" id="{D7F08C4B-4C85-ED97-4762-0A327F4D14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11397" r="22046" b="26838"/>
          <a:stretch/>
        </p:blipFill>
        <p:spPr bwMode="auto">
          <a:xfrm>
            <a:off x="5883542" y="2113501"/>
            <a:ext cx="702205" cy="9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65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87" y="140043"/>
            <a:ext cx="3551086" cy="132358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58783" y="1994087"/>
            <a:ext cx="1034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Auditrices, auditeurs, qui êtes-vous?</a:t>
            </a:r>
            <a:endParaRPr lang="fr-FR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00" y="3245263"/>
            <a:ext cx="8048922" cy="1533128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718687" y="4208733"/>
            <a:ext cx="8444905" cy="372644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fr-FR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62 auditeurs                 30 femmes                   32 hommes                45 ans d’âge moyen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9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16" y="273093"/>
            <a:ext cx="2069098" cy="771210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584B0B1-7B23-E14C-B2E8-BC8685A23CEC}"/>
              </a:ext>
            </a:extLst>
          </p:cNvPr>
          <p:cNvGraphicFramePr>
            <a:graphicFrameLocks/>
          </p:cNvGraphicFramePr>
          <p:nvPr/>
        </p:nvGraphicFramePr>
        <p:xfrm>
          <a:off x="0" y="-807244"/>
          <a:ext cx="12858750" cy="847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8E6766CF-0BB1-FF12-C9D4-1F80F65534AE}"/>
              </a:ext>
            </a:extLst>
          </p:cNvPr>
          <p:cNvGraphicFramePr>
            <a:graphicFrameLocks/>
          </p:cNvGraphicFramePr>
          <p:nvPr/>
        </p:nvGraphicFramePr>
        <p:xfrm>
          <a:off x="0" y="483610"/>
          <a:ext cx="11271252" cy="676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3ACB2F5-1203-11FC-EB5D-C2043E9AFCC2}"/>
              </a:ext>
            </a:extLst>
          </p:cNvPr>
          <p:cNvGraphicFramePr>
            <a:graphicFrameLocks/>
          </p:cNvGraphicFramePr>
          <p:nvPr/>
        </p:nvGraphicFramePr>
        <p:xfrm>
          <a:off x="920749" y="1044303"/>
          <a:ext cx="8662522" cy="533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675F4D2-5166-F382-34EC-02EA700F87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825314"/>
              </p:ext>
            </p:extLst>
          </p:nvPr>
        </p:nvGraphicFramePr>
        <p:xfrm>
          <a:off x="920748" y="1120775"/>
          <a:ext cx="9061452" cy="546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792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Jaune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F45EB9-DFD1-47B1-9056-3E9D597528D3}">
  <ds:schemaRefs>
    <ds:schemaRef ds:uri="597f0e91-a424-40e7-b159-919cd36229ca"/>
    <ds:schemaRef ds:uri="http://schemas.microsoft.com/office/2006/documentManagement/types"/>
    <ds:schemaRef ds:uri="ca8b9c18-5e1d-46e5-9d1a-4e2a3224a5d3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05A20BC-2C3C-4920-9F87-EB8D054DA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78A628-76E6-4EB4-8A0D-DFFD748B3FB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13904</TotalTime>
  <Words>284</Words>
  <Application>Microsoft Macintosh PowerPoint</Application>
  <PresentationFormat>Grand écran</PresentationFormat>
  <Paragraphs>83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Wingdings</vt:lpstr>
      <vt:lpstr>Wingdings 3</vt:lpstr>
      <vt:lpstr>Facette</vt:lpstr>
      <vt:lpstr>Intégration de la promotion Cycle annuel 2025</vt:lpstr>
      <vt:lpstr>Programme du jour</vt:lpstr>
      <vt:lpstr>Intégration de la promotion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cycle annuel 2025 </vt:lpstr>
      <vt:lpstr>Présentation PowerPoint</vt:lpstr>
      <vt:lpstr>Quelques conseils pour finir…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Claudia MARTIN-PUYA</dc:creator>
  <cp:lastModifiedBy>Sandra MOATTI</cp:lastModifiedBy>
  <cp:revision>68</cp:revision>
  <dcterms:created xsi:type="dcterms:W3CDTF">2019-09-23T14:42:49Z</dcterms:created>
  <dcterms:modified xsi:type="dcterms:W3CDTF">2025-01-15T11:14:42Z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  <property fmtid="{D5CDD505-2E9C-101B-9397-08002B2CF9AE}" pid="3" name="MediaServiceImageTags">
    <vt:lpwstr/>
  </property>
</Properties>
</file>