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66" r:id="rId3"/>
    <p:sldMasterId id="2147483675" r:id="rId4"/>
    <p:sldMasterId id="2147483698" r:id="rId5"/>
    <p:sldMasterId id="2147483707" r:id="rId6"/>
  </p:sldMasterIdLst>
  <p:notesMasterIdLst>
    <p:notesMasterId r:id="rId18"/>
  </p:notesMasterIdLst>
  <p:handoutMasterIdLst>
    <p:handoutMasterId r:id="rId19"/>
  </p:handoutMasterIdLst>
  <p:sldIdLst>
    <p:sldId id="261" r:id="rId7"/>
    <p:sldId id="262" r:id="rId8"/>
    <p:sldId id="296" r:id="rId9"/>
    <p:sldId id="308" r:id="rId10"/>
    <p:sldId id="300" r:id="rId11"/>
    <p:sldId id="304" r:id="rId12"/>
    <p:sldId id="301" r:id="rId13"/>
    <p:sldId id="305" r:id="rId14"/>
    <p:sldId id="306" r:id="rId15"/>
    <p:sldId id="303" r:id="rId16"/>
    <p:sldId id="307" r:id="rId17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1D2080F-B6BC-49D8-817E-8B6101CCBB8D}">
          <p14:sldIdLst>
            <p14:sldId id="261"/>
            <p14:sldId id="262"/>
            <p14:sldId id="296"/>
            <p14:sldId id="308"/>
            <p14:sldId id="300"/>
            <p14:sldId id="304"/>
            <p14:sldId id="301"/>
            <p14:sldId id="305"/>
            <p14:sldId id="306"/>
            <p14:sldId id="303"/>
            <p14:sldId id="307"/>
          </p14:sldIdLst>
        </p14:section>
        <p14:section name="Section sans titre" id="{F5497F12-2083-4E41-B8E7-4C4D1202BED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39">
          <p15:clr>
            <a:srgbClr val="A4A3A4"/>
          </p15:clr>
        </p15:guide>
        <p15:guide id="3" orient="horz" pos="4079">
          <p15:clr>
            <a:srgbClr val="A4A3A4"/>
          </p15:clr>
        </p15:guide>
        <p15:guide id="4" pos="2857">
          <p15:clr>
            <a:srgbClr val="A4A3A4"/>
          </p15:clr>
        </p15:guide>
        <p15:guide id="5" pos="182">
          <p15:clr>
            <a:srgbClr val="A4A3A4"/>
          </p15:clr>
        </p15:guide>
        <p15:guide id="6" pos="5057">
          <p15:clr>
            <a:srgbClr val="A4A3A4"/>
          </p15:clr>
        </p15:guide>
        <p15:guide id="7" pos="5604">
          <p15:clr>
            <a:srgbClr val="A4A3A4"/>
          </p15:clr>
        </p15:guide>
        <p15:guide id="8" orient="horz" pos="1151">
          <p15:clr>
            <a:srgbClr val="A4A3A4"/>
          </p15:clr>
        </p15:guide>
        <p15:guide id="9" orient="horz" pos="3490">
          <p15:clr>
            <a:srgbClr val="A4A3A4"/>
          </p15:clr>
        </p15:guide>
        <p15:guide id="10" orient="horz" pos="3521">
          <p15:clr>
            <a:srgbClr val="A4A3A4"/>
          </p15:clr>
        </p15:guide>
        <p15:guide id="11" pos="454">
          <p15:clr>
            <a:srgbClr val="A4A3A4"/>
          </p15:clr>
        </p15:guide>
        <p15:guide id="12" pos="4921">
          <p15:clr>
            <a:srgbClr val="A4A3A4"/>
          </p15:clr>
        </p15:guide>
        <p15:guide id="13" pos="5511">
          <p15:clr>
            <a:srgbClr val="A4A3A4"/>
          </p15:clr>
        </p15:guide>
        <p15:guide id="14" orient="horz" pos="12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3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76" autoAdjust="0"/>
    <p:restoredTop sz="94660"/>
  </p:normalViewPr>
  <p:slideViewPr>
    <p:cSldViewPr showGuides="1">
      <p:cViewPr varScale="1">
        <p:scale>
          <a:sx n="63" d="100"/>
          <a:sy n="63" d="100"/>
        </p:scale>
        <p:origin x="1196" y="56"/>
      </p:cViewPr>
      <p:guideLst>
        <p:guide orient="horz" pos="2160"/>
        <p:guide orient="horz" pos="1139"/>
        <p:guide orient="horz" pos="4079"/>
        <p:guide pos="2857"/>
        <p:guide pos="182"/>
        <p:guide pos="5057"/>
        <p:guide pos="5604"/>
        <p:guide orient="horz" pos="1151"/>
        <p:guide orient="horz" pos="3490"/>
        <p:guide orient="horz" pos="3521"/>
        <p:guide pos="454"/>
        <p:guide pos="4921"/>
        <p:guide pos="5511"/>
        <p:guide orient="horz" pos="12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222" y="-96"/>
      </p:cViewPr>
      <p:guideLst>
        <p:guide orient="horz" pos="3128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B7F6AAEF-6993-4345-AEDB-E7C24BA67EBF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31599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3" y="9431599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80E48A8A-A911-4D4A-9F79-BB0483487C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672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680E798-53FF-4C51-A981-953463752515}" type="datetimeFigureOut">
              <a:rPr lang="fr-FR" smtClean="0"/>
              <a:t>12/03/2025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1458" tIns="45729" rIns="91458" bIns="45729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3" y="9431599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B06CD8F-B7ED-4A05-9FB1-A01CC0EF02C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1424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contenu 9"/>
          <p:cNvSpPr>
            <a:spLocks noGrp="1"/>
          </p:cNvSpPr>
          <p:nvPr>
            <p:ph sz="quarter" idx="16" hasCustomPrompt="1"/>
          </p:nvPr>
        </p:nvSpPr>
        <p:spPr bwMode="gray">
          <a:xfrm>
            <a:off x="719572" y="5787144"/>
            <a:ext cx="648000" cy="432000"/>
          </a:xfr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algn="ctr"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Logo partenaire 1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1827213"/>
            <a:ext cx="9143999" cy="371246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gray">
          <a:xfrm>
            <a:off x="7920372" y="5625244"/>
            <a:ext cx="1223628" cy="1232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>
            <a:spLocks noChangeAspect="1"/>
          </p:cNvSpPr>
          <p:nvPr userDrawn="1"/>
        </p:nvSpPr>
        <p:spPr bwMode="gray">
          <a:xfrm>
            <a:off x="7758068" y="5004032"/>
            <a:ext cx="1116000" cy="11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fr-FR"/>
          </a:p>
        </p:txBody>
      </p:sp>
      <p:sp>
        <p:nvSpPr>
          <p:cNvPr id="23" name="Espace réservé du contenu 9"/>
          <p:cNvSpPr>
            <a:spLocks noGrp="1"/>
          </p:cNvSpPr>
          <p:nvPr>
            <p:ph sz="quarter" idx="17" hasCustomPrompt="1"/>
          </p:nvPr>
        </p:nvSpPr>
        <p:spPr bwMode="gray">
          <a:xfrm>
            <a:off x="1570238" y="5787144"/>
            <a:ext cx="648000" cy="432000"/>
          </a:xfr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algn="ctr"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Logo partenaire 2</a:t>
            </a:r>
          </a:p>
        </p:txBody>
      </p:sp>
      <p:sp>
        <p:nvSpPr>
          <p:cNvPr id="24" name="Espace réservé du contenu 9"/>
          <p:cNvSpPr>
            <a:spLocks noGrp="1"/>
          </p:cNvSpPr>
          <p:nvPr>
            <p:ph sz="quarter" idx="18" hasCustomPrompt="1"/>
          </p:nvPr>
        </p:nvSpPr>
        <p:spPr bwMode="gray">
          <a:xfrm>
            <a:off x="2420904" y="5787144"/>
            <a:ext cx="648000" cy="432000"/>
          </a:xfr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algn="ctr"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Logo partenaire 3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9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1</a:t>
            </a: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20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21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11068" y="5157032"/>
            <a:ext cx="810000" cy="8100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719137" y="1988840"/>
            <a:ext cx="7272000" cy="540000"/>
          </a:xfrm>
        </p:spPr>
        <p:txBody>
          <a:bodyPr/>
          <a:lstStyle>
            <a:lvl1pPr algn="l">
              <a:lnSpc>
                <a:spcPct val="83000"/>
              </a:lnSpc>
              <a:spcBef>
                <a:spcPts val="0"/>
              </a:spcBef>
              <a:defRPr sz="4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Modifiez Titre ligne 2</a:t>
            </a:r>
          </a:p>
        </p:txBody>
      </p:sp>
      <p:sp>
        <p:nvSpPr>
          <p:cNvPr id="19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719572" y="2618551"/>
            <a:ext cx="7272000" cy="1098482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9572" y="4311310"/>
            <a:ext cx="6696744" cy="1098482"/>
          </a:xfrm>
        </p:spPr>
        <p:txBody>
          <a:bodyPr anchor="b" anchorCtr="0"/>
          <a:lstStyle>
            <a:lvl1pPr algn="l">
              <a:lnSpc>
                <a:spcPct val="110000"/>
              </a:lnSpc>
              <a:spcBef>
                <a:spcPts val="0"/>
              </a:spcBef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Direction de </a:t>
            </a:r>
            <a:r>
              <a:rPr lang="fr-FR" dirty="0" err="1"/>
              <a:t>xxxxxxxxxxxx</a:t>
            </a:r>
            <a:endParaRPr lang="fr-FR" dirty="0"/>
          </a:p>
          <a:p>
            <a:pPr lvl="0"/>
            <a:r>
              <a:rPr lang="fr-FR" dirty="0"/>
              <a:t>date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19572" y="936048"/>
            <a:ext cx="7272068" cy="1044000"/>
          </a:xfrm>
        </p:spPr>
        <p:txBody>
          <a:bodyPr anchor="b" anchorCtr="0"/>
          <a:lstStyle>
            <a:lvl1pPr>
              <a:lnSpc>
                <a:spcPct val="83000"/>
              </a:lnSpc>
              <a:defRPr sz="4000" baseline="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Titre ligne 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vec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1827213"/>
            <a:ext cx="9143999" cy="371246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gray">
          <a:xfrm>
            <a:off x="7920372" y="5625244"/>
            <a:ext cx="1223628" cy="1232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19572" y="3069208"/>
            <a:ext cx="3384000" cy="2232000"/>
          </a:xfr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  <a:miter lim="800000"/>
          </a:ln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15" name="Rectangle 14"/>
          <p:cNvSpPr>
            <a:spLocks noChangeAspect="1"/>
          </p:cNvSpPr>
          <p:nvPr userDrawn="1"/>
        </p:nvSpPr>
        <p:spPr bwMode="gray">
          <a:xfrm>
            <a:off x="7758068" y="5004032"/>
            <a:ext cx="1116000" cy="11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fr-FR"/>
          </a:p>
        </p:txBody>
      </p:sp>
      <p:sp>
        <p:nvSpPr>
          <p:cNvPr id="23" name="Espace réservé du contenu 9"/>
          <p:cNvSpPr>
            <a:spLocks noGrp="1"/>
          </p:cNvSpPr>
          <p:nvPr>
            <p:ph sz="quarter" idx="16" hasCustomPrompt="1"/>
          </p:nvPr>
        </p:nvSpPr>
        <p:spPr bwMode="gray">
          <a:xfrm>
            <a:off x="719572" y="5787144"/>
            <a:ext cx="648000" cy="432000"/>
          </a:xfr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algn="ctr">
              <a:defRPr sz="700"/>
            </a:lvl1pPr>
          </a:lstStyle>
          <a:p>
            <a:pPr lvl="0"/>
            <a:r>
              <a:rPr lang="fr-FR" dirty="0"/>
              <a:t>Logo partenaire 1</a:t>
            </a:r>
          </a:p>
        </p:txBody>
      </p:sp>
      <p:sp>
        <p:nvSpPr>
          <p:cNvPr id="25" name="Espace réservé du contenu 9"/>
          <p:cNvSpPr>
            <a:spLocks noGrp="1"/>
          </p:cNvSpPr>
          <p:nvPr>
            <p:ph sz="quarter" idx="17" hasCustomPrompt="1"/>
          </p:nvPr>
        </p:nvSpPr>
        <p:spPr bwMode="gray">
          <a:xfrm>
            <a:off x="1570238" y="5787144"/>
            <a:ext cx="648000" cy="432000"/>
          </a:xfr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algn="ctr">
              <a:defRPr sz="700"/>
            </a:lvl1pPr>
          </a:lstStyle>
          <a:p>
            <a:pPr lvl="0"/>
            <a:r>
              <a:rPr lang="fr-FR" dirty="0"/>
              <a:t>Logo partenaire 2</a:t>
            </a:r>
          </a:p>
        </p:txBody>
      </p:sp>
      <p:sp>
        <p:nvSpPr>
          <p:cNvPr id="26" name="Espace réservé du contenu 9"/>
          <p:cNvSpPr>
            <a:spLocks noGrp="1"/>
          </p:cNvSpPr>
          <p:nvPr>
            <p:ph sz="quarter" idx="19" hasCustomPrompt="1"/>
          </p:nvPr>
        </p:nvSpPr>
        <p:spPr bwMode="gray">
          <a:xfrm>
            <a:off x="2420904" y="5787144"/>
            <a:ext cx="648000" cy="432000"/>
          </a:xfr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algn="ctr">
              <a:defRPr sz="700"/>
            </a:lvl1pPr>
          </a:lstStyle>
          <a:p>
            <a:pPr lvl="0"/>
            <a:r>
              <a:rPr lang="fr-FR" dirty="0"/>
              <a:t>Logo partenaire 3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0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1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22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11068" y="5157032"/>
            <a:ext cx="810000" cy="8100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720000" y="1990800"/>
            <a:ext cx="7272000" cy="540000"/>
          </a:xfrm>
        </p:spPr>
        <p:txBody>
          <a:bodyPr/>
          <a:lstStyle>
            <a:lvl1pPr>
              <a:lnSpc>
                <a:spcPct val="83000"/>
              </a:lnSpc>
              <a:spcBef>
                <a:spcPts val="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Modifiez titre ligne 2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19572" y="936000"/>
            <a:ext cx="7272068" cy="1044000"/>
          </a:xfrm>
        </p:spPr>
        <p:txBody>
          <a:bodyPr anchor="b" anchorCtr="0"/>
          <a:lstStyle>
            <a:lvl1pPr>
              <a:lnSpc>
                <a:spcPct val="83000"/>
              </a:lnSpc>
              <a:defRPr sz="4000">
                <a:ln>
                  <a:noFill/>
                </a:ln>
              </a:defRPr>
            </a:lvl1pPr>
          </a:lstStyle>
          <a:p>
            <a:r>
              <a:rPr lang="fr-FR" dirty="0"/>
              <a:t>Modifiez titre ligne 1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719572" y="2618551"/>
            <a:ext cx="7272000" cy="414405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247964" y="3825044"/>
            <a:ext cx="3168352" cy="308906"/>
          </a:xfrm>
        </p:spPr>
        <p:txBody>
          <a:bodyPr anchor="t" anchorCtr="0"/>
          <a:lstStyle>
            <a:lvl1pPr algn="l">
              <a:lnSpc>
                <a:spcPct val="110000"/>
              </a:lnSpc>
              <a:spcBef>
                <a:spcPts val="0"/>
              </a:spcBef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Direction de </a:t>
            </a:r>
            <a:r>
              <a:rPr lang="fr-FR" dirty="0" err="1"/>
              <a:t>xxxxxxxxxxxx</a:t>
            </a:r>
            <a:endParaRPr lang="fr-FR" dirty="0"/>
          </a:p>
        </p:txBody>
      </p:sp>
      <p:sp>
        <p:nvSpPr>
          <p:cNvPr id="22" name="Espace réservé du texte 7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247964" y="4185208"/>
            <a:ext cx="3168352" cy="1354469"/>
          </a:xfrm>
        </p:spPr>
        <p:txBody>
          <a:bodyPr anchor="t" anchorCtr="0"/>
          <a:lstStyle>
            <a:lvl1pPr algn="l">
              <a:lnSpc>
                <a:spcPct val="110000"/>
              </a:lnSpc>
              <a:spcBef>
                <a:spcPts val="0"/>
              </a:spcBef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1760400"/>
            <a:ext cx="7092000" cy="4428000"/>
          </a:xfrm>
        </p:spPr>
        <p:txBody>
          <a:bodyPr/>
          <a:lstStyle>
            <a:lvl1pPr marL="342900" indent="-342900">
              <a:buClr>
                <a:schemeClr val="tx2"/>
              </a:buClr>
              <a:buSzPct val="170000"/>
              <a:buFont typeface="+mj-lt"/>
              <a:buAutoNum type="arabicPeriod"/>
              <a:defRPr sz="16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 noProof="0" dirty="0"/>
              <a:t>1 –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1735200"/>
            <a:ext cx="7092000" cy="4428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1 –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3" hasCustomPrompt="1"/>
          </p:nvPr>
        </p:nvSpPr>
        <p:spPr>
          <a:xfrm>
            <a:off x="719138" y="1736812"/>
            <a:ext cx="3420000" cy="442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4" hasCustomPrompt="1"/>
          </p:nvPr>
        </p:nvSpPr>
        <p:spPr>
          <a:xfrm>
            <a:off x="4392088" y="1736812"/>
            <a:ext cx="3420000" cy="442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1 – Titre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12895" y="1735200"/>
            <a:ext cx="3007550" cy="3267455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7" name="Espace réservé du graphique 6"/>
          <p:cNvSpPr>
            <a:spLocks noGrp="1"/>
          </p:cNvSpPr>
          <p:nvPr>
            <p:ph type="chart" sz="quarter" idx="14" hasCustomPrompt="1"/>
          </p:nvPr>
        </p:nvSpPr>
        <p:spPr bwMode="gray">
          <a:xfrm>
            <a:off x="1043608" y="1520788"/>
            <a:ext cx="3204356" cy="3492736"/>
          </a:xfrm>
        </p:spPr>
        <p:txBody>
          <a:bodyPr tIns="900000" anchor="ctr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138" y="1735200"/>
            <a:ext cx="7092950" cy="11088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19138" y="3031200"/>
            <a:ext cx="5832422" cy="2700000"/>
          </a:xfrm>
          <a:solidFill>
            <a:schemeClr val="bg1">
              <a:lumMod val="85000"/>
            </a:schemeClr>
          </a:solidFill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695560" y="3031199"/>
            <a:ext cx="1116528" cy="2700000"/>
          </a:xfrm>
        </p:spPr>
        <p:txBody>
          <a:bodyPr/>
          <a:lstStyle>
            <a:lvl1pPr>
              <a:defRPr sz="10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1 – Titre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688" y="1556792"/>
            <a:ext cx="2998800" cy="2998800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 bwMode="gray">
          <a:xfrm>
            <a:off x="3958690" y="5831686"/>
            <a:ext cx="1226618" cy="2616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fr-FR" sz="1100" dirty="0">
                <a:latin typeface="+mj-lt"/>
              </a:rPr>
              <a:t>montpellier3m.fr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contenu 9"/>
          <p:cNvSpPr>
            <a:spLocks noGrp="1"/>
          </p:cNvSpPr>
          <p:nvPr>
            <p:ph sz="quarter" idx="16" hasCustomPrompt="1"/>
          </p:nvPr>
        </p:nvSpPr>
        <p:spPr bwMode="gray">
          <a:xfrm>
            <a:off x="719572" y="5787144"/>
            <a:ext cx="648000" cy="432000"/>
          </a:xfr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algn="ctr"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Logo partenaire 1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1827213"/>
            <a:ext cx="9143999" cy="371246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gray">
          <a:xfrm>
            <a:off x="7920372" y="5625244"/>
            <a:ext cx="1223628" cy="1232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>
            <a:spLocks noChangeAspect="1"/>
          </p:cNvSpPr>
          <p:nvPr userDrawn="1"/>
        </p:nvSpPr>
        <p:spPr bwMode="gray">
          <a:xfrm>
            <a:off x="7758068" y="5004032"/>
            <a:ext cx="1116000" cy="11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fr-FR"/>
          </a:p>
        </p:txBody>
      </p:sp>
      <p:sp>
        <p:nvSpPr>
          <p:cNvPr id="23" name="Espace réservé du contenu 9"/>
          <p:cNvSpPr>
            <a:spLocks noGrp="1"/>
          </p:cNvSpPr>
          <p:nvPr>
            <p:ph sz="quarter" idx="17" hasCustomPrompt="1"/>
          </p:nvPr>
        </p:nvSpPr>
        <p:spPr bwMode="gray">
          <a:xfrm>
            <a:off x="1570238" y="5787144"/>
            <a:ext cx="648000" cy="432000"/>
          </a:xfr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algn="ctr"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Logo partenaire 2</a:t>
            </a:r>
          </a:p>
        </p:txBody>
      </p:sp>
      <p:sp>
        <p:nvSpPr>
          <p:cNvPr id="24" name="Espace réservé du contenu 9"/>
          <p:cNvSpPr>
            <a:spLocks noGrp="1"/>
          </p:cNvSpPr>
          <p:nvPr>
            <p:ph sz="quarter" idx="18" hasCustomPrompt="1"/>
          </p:nvPr>
        </p:nvSpPr>
        <p:spPr bwMode="gray">
          <a:xfrm>
            <a:off x="2420904" y="5787144"/>
            <a:ext cx="648000" cy="432000"/>
          </a:xfr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algn="ctr"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Logo partenaire 3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9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1</a:t>
            </a: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20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21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11068" y="5157032"/>
            <a:ext cx="810000" cy="8100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719137" y="1988840"/>
            <a:ext cx="7272000" cy="540000"/>
          </a:xfrm>
        </p:spPr>
        <p:txBody>
          <a:bodyPr/>
          <a:lstStyle>
            <a:lvl1pPr algn="l">
              <a:lnSpc>
                <a:spcPct val="83000"/>
              </a:lnSpc>
              <a:spcBef>
                <a:spcPts val="0"/>
              </a:spcBef>
              <a:defRPr sz="4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Modifiez Titre ligne 2</a:t>
            </a:r>
          </a:p>
        </p:txBody>
      </p:sp>
      <p:sp>
        <p:nvSpPr>
          <p:cNvPr id="19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719572" y="2618551"/>
            <a:ext cx="7272000" cy="1098482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9572" y="4311310"/>
            <a:ext cx="6696744" cy="1098482"/>
          </a:xfrm>
        </p:spPr>
        <p:txBody>
          <a:bodyPr anchor="b" anchorCtr="0"/>
          <a:lstStyle>
            <a:lvl1pPr algn="l">
              <a:lnSpc>
                <a:spcPct val="110000"/>
              </a:lnSpc>
              <a:spcBef>
                <a:spcPts val="0"/>
              </a:spcBef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Direction de </a:t>
            </a:r>
            <a:r>
              <a:rPr lang="fr-FR" dirty="0" err="1"/>
              <a:t>xxxxxxxxxxxx</a:t>
            </a:r>
            <a:endParaRPr lang="fr-FR" dirty="0"/>
          </a:p>
          <a:p>
            <a:pPr lvl="0"/>
            <a:r>
              <a:rPr lang="fr-FR" dirty="0"/>
              <a:t>date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19572" y="936048"/>
            <a:ext cx="7272068" cy="1044000"/>
          </a:xfrm>
        </p:spPr>
        <p:txBody>
          <a:bodyPr anchor="b" anchorCtr="0"/>
          <a:lstStyle>
            <a:lvl1pPr>
              <a:lnSpc>
                <a:spcPct val="83000"/>
              </a:lnSpc>
              <a:defRPr sz="4000" baseline="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Titre ligne 1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vec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1827213"/>
            <a:ext cx="9143999" cy="371246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gray">
          <a:xfrm>
            <a:off x="7920372" y="5625244"/>
            <a:ext cx="1223628" cy="1232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19572" y="3069208"/>
            <a:ext cx="3384000" cy="2232000"/>
          </a:xfr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  <a:miter lim="800000"/>
          </a:ln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15" name="Rectangle 14"/>
          <p:cNvSpPr>
            <a:spLocks noChangeAspect="1"/>
          </p:cNvSpPr>
          <p:nvPr userDrawn="1"/>
        </p:nvSpPr>
        <p:spPr bwMode="gray">
          <a:xfrm>
            <a:off x="7758068" y="5004032"/>
            <a:ext cx="1116000" cy="11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fr-FR"/>
          </a:p>
        </p:txBody>
      </p:sp>
      <p:sp>
        <p:nvSpPr>
          <p:cNvPr id="23" name="Espace réservé du contenu 9"/>
          <p:cNvSpPr>
            <a:spLocks noGrp="1"/>
          </p:cNvSpPr>
          <p:nvPr>
            <p:ph sz="quarter" idx="16" hasCustomPrompt="1"/>
          </p:nvPr>
        </p:nvSpPr>
        <p:spPr bwMode="gray">
          <a:xfrm>
            <a:off x="719572" y="5787144"/>
            <a:ext cx="648000" cy="432000"/>
          </a:xfr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algn="ctr">
              <a:defRPr sz="700"/>
            </a:lvl1pPr>
          </a:lstStyle>
          <a:p>
            <a:pPr lvl="0"/>
            <a:r>
              <a:rPr lang="fr-FR" dirty="0"/>
              <a:t>Logo partenaire 1</a:t>
            </a:r>
          </a:p>
        </p:txBody>
      </p:sp>
      <p:sp>
        <p:nvSpPr>
          <p:cNvPr id="25" name="Espace réservé du contenu 9"/>
          <p:cNvSpPr>
            <a:spLocks noGrp="1"/>
          </p:cNvSpPr>
          <p:nvPr>
            <p:ph sz="quarter" idx="17" hasCustomPrompt="1"/>
          </p:nvPr>
        </p:nvSpPr>
        <p:spPr bwMode="gray">
          <a:xfrm>
            <a:off x="1570238" y="5787144"/>
            <a:ext cx="648000" cy="432000"/>
          </a:xfr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algn="ctr">
              <a:defRPr sz="700"/>
            </a:lvl1pPr>
          </a:lstStyle>
          <a:p>
            <a:pPr lvl="0"/>
            <a:r>
              <a:rPr lang="fr-FR" dirty="0"/>
              <a:t>Logo partenaire 2</a:t>
            </a:r>
          </a:p>
        </p:txBody>
      </p:sp>
      <p:sp>
        <p:nvSpPr>
          <p:cNvPr id="26" name="Espace réservé du contenu 9"/>
          <p:cNvSpPr>
            <a:spLocks noGrp="1"/>
          </p:cNvSpPr>
          <p:nvPr>
            <p:ph sz="quarter" idx="19" hasCustomPrompt="1"/>
          </p:nvPr>
        </p:nvSpPr>
        <p:spPr bwMode="gray">
          <a:xfrm>
            <a:off x="2420904" y="5787144"/>
            <a:ext cx="648000" cy="432000"/>
          </a:xfr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algn="ctr">
              <a:defRPr sz="700"/>
            </a:lvl1pPr>
          </a:lstStyle>
          <a:p>
            <a:pPr lvl="0"/>
            <a:r>
              <a:rPr lang="fr-FR" dirty="0"/>
              <a:t>Logo partenaire 3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0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1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22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11068" y="5157032"/>
            <a:ext cx="810000" cy="8100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720000" y="1990800"/>
            <a:ext cx="7272000" cy="540000"/>
          </a:xfrm>
        </p:spPr>
        <p:txBody>
          <a:bodyPr/>
          <a:lstStyle>
            <a:lvl1pPr>
              <a:lnSpc>
                <a:spcPct val="83000"/>
              </a:lnSpc>
              <a:spcBef>
                <a:spcPts val="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Modifiez titre ligne 2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19572" y="936000"/>
            <a:ext cx="7272068" cy="1044000"/>
          </a:xfrm>
        </p:spPr>
        <p:txBody>
          <a:bodyPr anchor="b" anchorCtr="0"/>
          <a:lstStyle>
            <a:lvl1pPr>
              <a:lnSpc>
                <a:spcPct val="83000"/>
              </a:lnSpc>
              <a:defRPr sz="4000">
                <a:ln>
                  <a:noFill/>
                </a:ln>
              </a:defRPr>
            </a:lvl1pPr>
          </a:lstStyle>
          <a:p>
            <a:r>
              <a:rPr lang="fr-FR" dirty="0"/>
              <a:t>Modifiez titre ligne 1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719572" y="2618551"/>
            <a:ext cx="7272000" cy="414405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247964" y="3825044"/>
            <a:ext cx="3168352" cy="308906"/>
          </a:xfrm>
        </p:spPr>
        <p:txBody>
          <a:bodyPr anchor="t" anchorCtr="0"/>
          <a:lstStyle>
            <a:lvl1pPr algn="l">
              <a:lnSpc>
                <a:spcPct val="110000"/>
              </a:lnSpc>
              <a:spcBef>
                <a:spcPts val="0"/>
              </a:spcBef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Direction de </a:t>
            </a:r>
            <a:r>
              <a:rPr lang="fr-FR" dirty="0" err="1"/>
              <a:t>xxxxxxxxxxxx</a:t>
            </a:r>
            <a:endParaRPr lang="fr-FR" dirty="0"/>
          </a:p>
        </p:txBody>
      </p:sp>
      <p:sp>
        <p:nvSpPr>
          <p:cNvPr id="22" name="Espace réservé du texte 7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247964" y="4185208"/>
            <a:ext cx="3168352" cy="1354469"/>
          </a:xfrm>
        </p:spPr>
        <p:txBody>
          <a:bodyPr anchor="t" anchorCtr="0"/>
          <a:lstStyle>
            <a:lvl1pPr algn="l">
              <a:lnSpc>
                <a:spcPct val="110000"/>
              </a:lnSpc>
              <a:spcBef>
                <a:spcPts val="0"/>
              </a:spcBef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1760400"/>
            <a:ext cx="7092000" cy="4428000"/>
          </a:xfrm>
        </p:spPr>
        <p:txBody>
          <a:bodyPr/>
          <a:lstStyle>
            <a:lvl1pPr marL="342900" indent="-342900">
              <a:buClr>
                <a:schemeClr val="tx2"/>
              </a:buClr>
              <a:buSzPct val="170000"/>
              <a:buFont typeface="+mj-lt"/>
              <a:buAutoNum type="arabicPeriod"/>
              <a:defRPr sz="16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 noProof="0" dirty="0"/>
              <a:t>1 –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vec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1827213"/>
            <a:ext cx="9143999" cy="371246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gray">
          <a:xfrm>
            <a:off x="7920372" y="5625244"/>
            <a:ext cx="1223628" cy="1232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19572" y="3069208"/>
            <a:ext cx="3384000" cy="2232000"/>
          </a:xfr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  <a:miter lim="800000"/>
          </a:ln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15" name="Rectangle 14"/>
          <p:cNvSpPr>
            <a:spLocks noChangeAspect="1"/>
          </p:cNvSpPr>
          <p:nvPr userDrawn="1"/>
        </p:nvSpPr>
        <p:spPr bwMode="gray">
          <a:xfrm>
            <a:off x="7758068" y="5004032"/>
            <a:ext cx="1116000" cy="11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fr-FR"/>
          </a:p>
        </p:txBody>
      </p:sp>
      <p:sp>
        <p:nvSpPr>
          <p:cNvPr id="23" name="Espace réservé du contenu 9"/>
          <p:cNvSpPr>
            <a:spLocks noGrp="1"/>
          </p:cNvSpPr>
          <p:nvPr>
            <p:ph sz="quarter" idx="16" hasCustomPrompt="1"/>
          </p:nvPr>
        </p:nvSpPr>
        <p:spPr bwMode="gray">
          <a:xfrm>
            <a:off x="719572" y="5787144"/>
            <a:ext cx="648000" cy="432000"/>
          </a:xfr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algn="ctr">
              <a:defRPr sz="700"/>
            </a:lvl1pPr>
          </a:lstStyle>
          <a:p>
            <a:pPr lvl="0"/>
            <a:r>
              <a:rPr lang="fr-FR" dirty="0"/>
              <a:t>Logo partenaire 1</a:t>
            </a:r>
          </a:p>
        </p:txBody>
      </p:sp>
      <p:sp>
        <p:nvSpPr>
          <p:cNvPr id="25" name="Espace réservé du contenu 9"/>
          <p:cNvSpPr>
            <a:spLocks noGrp="1"/>
          </p:cNvSpPr>
          <p:nvPr>
            <p:ph sz="quarter" idx="17" hasCustomPrompt="1"/>
          </p:nvPr>
        </p:nvSpPr>
        <p:spPr bwMode="gray">
          <a:xfrm>
            <a:off x="1570238" y="5787144"/>
            <a:ext cx="648000" cy="432000"/>
          </a:xfr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algn="ctr">
              <a:defRPr sz="700"/>
            </a:lvl1pPr>
          </a:lstStyle>
          <a:p>
            <a:pPr lvl="0"/>
            <a:r>
              <a:rPr lang="fr-FR" dirty="0"/>
              <a:t>Logo partenaire 2</a:t>
            </a:r>
          </a:p>
        </p:txBody>
      </p:sp>
      <p:sp>
        <p:nvSpPr>
          <p:cNvPr id="26" name="Espace réservé du contenu 9"/>
          <p:cNvSpPr>
            <a:spLocks noGrp="1"/>
          </p:cNvSpPr>
          <p:nvPr>
            <p:ph sz="quarter" idx="19" hasCustomPrompt="1"/>
          </p:nvPr>
        </p:nvSpPr>
        <p:spPr bwMode="gray">
          <a:xfrm>
            <a:off x="2420904" y="5787144"/>
            <a:ext cx="648000" cy="432000"/>
          </a:xfr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algn="ctr">
              <a:defRPr sz="700"/>
            </a:lvl1pPr>
          </a:lstStyle>
          <a:p>
            <a:pPr lvl="0"/>
            <a:r>
              <a:rPr lang="fr-FR" dirty="0"/>
              <a:t>Logo partenaire 3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0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1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22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11068" y="5157032"/>
            <a:ext cx="810000" cy="8100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720000" y="1990800"/>
            <a:ext cx="7272000" cy="540000"/>
          </a:xfrm>
        </p:spPr>
        <p:txBody>
          <a:bodyPr/>
          <a:lstStyle>
            <a:lvl1pPr>
              <a:lnSpc>
                <a:spcPct val="83000"/>
              </a:lnSpc>
              <a:spcBef>
                <a:spcPts val="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Modifiez titre ligne 2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19572" y="936000"/>
            <a:ext cx="7272068" cy="1044000"/>
          </a:xfrm>
        </p:spPr>
        <p:txBody>
          <a:bodyPr anchor="b" anchorCtr="0"/>
          <a:lstStyle>
            <a:lvl1pPr>
              <a:lnSpc>
                <a:spcPct val="83000"/>
              </a:lnSpc>
              <a:defRPr sz="4000">
                <a:ln>
                  <a:noFill/>
                </a:ln>
              </a:defRPr>
            </a:lvl1pPr>
          </a:lstStyle>
          <a:p>
            <a:r>
              <a:rPr lang="fr-FR" dirty="0"/>
              <a:t>Modifiez titre ligne 1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719572" y="2618551"/>
            <a:ext cx="7272000" cy="414405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247964" y="3825044"/>
            <a:ext cx="3168352" cy="308906"/>
          </a:xfrm>
        </p:spPr>
        <p:txBody>
          <a:bodyPr anchor="t" anchorCtr="0"/>
          <a:lstStyle>
            <a:lvl1pPr algn="l">
              <a:lnSpc>
                <a:spcPct val="110000"/>
              </a:lnSpc>
              <a:spcBef>
                <a:spcPts val="0"/>
              </a:spcBef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Direction de </a:t>
            </a:r>
            <a:r>
              <a:rPr lang="fr-FR" dirty="0" err="1"/>
              <a:t>xxxxxxxxxxxx</a:t>
            </a:r>
            <a:endParaRPr lang="fr-FR" dirty="0"/>
          </a:p>
        </p:txBody>
      </p:sp>
      <p:sp>
        <p:nvSpPr>
          <p:cNvPr id="22" name="Espace réservé du texte 7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247964" y="4185208"/>
            <a:ext cx="3168352" cy="1354469"/>
          </a:xfrm>
        </p:spPr>
        <p:txBody>
          <a:bodyPr anchor="t" anchorCtr="0"/>
          <a:lstStyle>
            <a:lvl1pPr algn="l">
              <a:lnSpc>
                <a:spcPct val="110000"/>
              </a:lnSpc>
              <a:spcBef>
                <a:spcPts val="0"/>
              </a:spcBef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1735200"/>
            <a:ext cx="7092000" cy="4428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1 –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3" hasCustomPrompt="1"/>
          </p:nvPr>
        </p:nvSpPr>
        <p:spPr>
          <a:xfrm>
            <a:off x="719138" y="1736812"/>
            <a:ext cx="3420000" cy="442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4" hasCustomPrompt="1"/>
          </p:nvPr>
        </p:nvSpPr>
        <p:spPr>
          <a:xfrm>
            <a:off x="4392088" y="1736812"/>
            <a:ext cx="3420000" cy="442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1 – Titre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12895" y="1735200"/>
            <a:ext cx="3007550" cy="3267455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7" name="Espace réservé du graphique 6"/>
          <p:cNvSpPr>
            <a:spLocks noGrp="1"/>
          </p:cNvSpPr>
          <p:nvPr>
            <p:ph type="chart" sz="quarter" idx="14" hasCustomPrompt="1"/>
          </p:nvPr>
        </p:nvSpPr>
        <p:spPr bwMode="gray">
          <a:xfrm>
            <a:off x="1043608" y="1520788"/>
            <a:ext cx="3204356" cy="3492736"/>
          </a:xfrm>
        </p:spPr>
        <p:txBody>
          <a:bodyPr tIns="900000" anchor="ctr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138" y="1735200"/>
            <a:ext cx="7092950" cy="11088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19138" y="3031200"/>
            <a:ext cx="5832422" cy="2700000"/>
          </a:xfrm>
          <a:solidFill>
            <a:schemeClr val="bg1">
              <a:lumMod val="85000"/>
            </a:schemeClr>
          </a:solidFill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695560" y="3031199"/>
            <a:ext cx="1116528" cy="2700000"/>
          </a:xfrm>
        </p:spPr>
        <p:txBody>
          <a:bodyPr/>
          <a:lstStyle>
            <a:lvl1pPr>
              <a:defRPr sz="10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1 – Titre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688" y="1556792"/>
            <a:ext cx="2998800" cy="2998800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 bwMode="gray">
          <a:xfrm>
            <a:off x="3958690" y="5831686"/>
            <a:ext cx="1226618" cy="2616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fr-FR" sz="1100" dirty="0">
                <a:latin typeface="+mj-lt"/>
              </a:rPr>
              <a:t>montpellier3m.fr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contenu 9"/>
          <p:cNvSpPr>
            <a:spLocks noGrp="1"/>
          </p:cNvSpPr>
          <p:nvPr>
            <p:ph sz="quarter" idx="16" hasCustomPrompt="1"/>
          </p:nvPr>
        </p:nvSpPr>
        <p:spPr bwMode="gray">
          <a:xfrm>
            <a:off x="719572" y="5787144"/>
            <a:ext cx="648000" cy="432000"/>
          </a:xfr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algn="ctr"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Logo partenaire 1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1827213"/>
            <a:ext cx="9143999" cy="371246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gray">
          <a:xfrm>
            <a:off x="7920372" y="5625244"/>
            <a:ext cx="1223628" cy="1232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>
            <a:spLocks noChangeAspect="1"/>
          </p:cNvSpPr>
          <p:nvPr userDrawn="1"/>
        </p:nvSpPr>
        <p:spPr bwMode="gray">
          <a:xfrm>
            <a:off x="7758068" y="5004032"/>
            <a:ext cx="1116000" cy="11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fr-FR"/>
          </a:p>
        </p:txBody>
      </p:sp>
      <p:sp>
        <p:nvSpPr>
          <p:cNvPr id="23" name="Espace réservé du contenu 9"/>
          <p:cNvSpPr>
            <a:spLocks noGrp="1"/>
          </p:cNvSpPr>
          <p:nvPr>
            <p:ph sz="quarter" idx="17" hasCustomPrompt="1"/>
          </p:nvPr>
        </p:nvSpPr>
        <p:spPr bwMode="gray">
          <a:xfrm>
            <a:off x="1570238" y="5787144"/>
            <a:ext cx="648000" cy="432000"/>
          </a:xfr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algn="ctr"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Logo partenaire 2</a:t>
            </a:r>
          </a:p>
        </p:txBody>
      </p:sp>
      <p:sp>
        <p:nvSpPr>
          <p:cNvPr id="24" name="Espace réservé du contenu 9"/>
          <p:cNvSpPr>
            <a:spLocks noGrp="1"/>
          </p:cNvSpPr>
          <p:nvPr>
            <p:ph sz="quarter" idx="18" hasCustomPrompt="1"/>
          </p:nvPr>
        </p:nvSpPr>
        <p:spPr bwMode="gray">
          <a:xfrm>
            <a:off x="2420904" y="5787144"/>
            <a:ext cx="648000" cy="432000"/>
          </a:xfr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algn="ctr"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Logo partenaire 3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9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1</a:t>
            </a: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20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21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11068" y="5157032"/>
            <a:ext cx="810000" cy="8100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719137" y="1988840"/>
            <a:ext cx="7272000" cy="540000"/>
          </a:xfrm>
        </p:spPr>
        <p:txBody>
          <a:bodyPr/>
          <a:lstStyle>
            <a:lvl1pPr algn="l">
              <a:lnSpc>
                <a:spcPct val="83000"/>
              </a:lnSpc>
              <a:spcBef>
                <a:spcPts val="0"/>
              </a:spcBef>
              <a:defRPr sz="4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Modifiez Titre ligne 2</a:t>
            </a:r>
          </a:p>
        </p:txBody>
      </p:sp>
      <p:sp>
        <p:nvSpPr>
          <p:cNvPr id="19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719572" y="2618551"/>
            <a:ext cx="7272000" cy="1098482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9572" y="4311310"/>
            <a:ext cx="6696744" cy="1098482"/>
          </a:xfrm>
        </p:spPr>
        <p:txBody>
          <a:bodyPr anchor="b" anchorCtr="0"/>
          <a:lstStyle>
            <a:lvl1pPr algn="l">
              <a:lnSpc>
                <a:spcPct val="110000"/>
              </a:lnSpc>
              <a:spcBef>
                <a:spcPts val="0"/>
              </a:spcBef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Direction de </a:t>
            </a:r>
            <a:r>
              <a:rPr lang="fr-FR" dirty="0" err="1"/>
              <a:t>xxxxxxxxxxxx</a:t>
            </a:r>
            <a:endParaRPr lang="fr-FR" dirty="0"/>
          </a:p>
          <a:p>
            <a:pPr lvl="0"/>
            <a:r>
              <a:rPr lang="fr-FR" dirty="0"/>
              <a:t>date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19572" y="936048"/>
            <a:ext cx="7272068" cy="1044000"/>
          </a:xfrm>
        </p:spPr>
        <p:txBody>
          <a:bodyPr anchor="b" anchorCtr="0"/>
          <a:lstStyle>
            <a:lvl1pPr>
              <a:lnSpc>
                <a:spcPct val="83000"/>
              </a:lnSpc>
              <a:defRPr sz="4000" baseline="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Titre ligne 1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vec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1827213"/>
            <a:ext cx="9143999" cy="371246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gray">
          <a:xfrm>
            <a:off x="7920372" y="5625244"/>
            <a:ext cx="1223628" cy="1232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19572" y="3069208"/>
            <a:ext cx="3384000" cy="2232000"/>
          </a:xfr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  <a:miter lim="800000"/>
          </a:ln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15" name="Rectangle 14"/>
          <p:cNvSpPr>
            <a:spLocks noChangeAspect="1"/>
          </p:cNvSpPr>
          <p:nvPr userDrawn="1"/>
        </p:nvSpPr>
        <p:spPr bwMode="gray">
          <a:xfrm>
            <a:off x="7758068" y="5004032"/>
            <a:ext cx="1116000" cy="11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fr-FR"/>
          </a:p>
        </p:txBody>
      </p:sp>
      <p:sp>
        <p:nvSpPr>
          <p:cNvPr id="23" name="Espace réservé du contenu 9"/>
          <p:cNvSpPr>
            <a:spLocks noGrp="1"/>
          </p:cNvSpPr>
          <p:nvPr>
            <p:ph sz="quarter" idx="16" hasCustomPrompt="1"/>
          </p:nvPr>
        </p:nvSpPr>
        <p:spPr bwMode="gray">
          <a:xfrm>
            <a:off x="719572" y="5787144"/>
            <a:ext cx="648000" cy="432000"/>
          </a:xfr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algn="ctr">
              <a:defRPr sz="700"/>
            </a:lvl1pPr>
          </a:lstStyle>
          <a:p>
            <a:pPr lvl="0"/>
            <a:r>
              <a:rPr lang="fr-FR" dirty="0"/>
              <a:t>Logo partenaire 1</a:t>
            </a:r>
          </a:p>
        </p:txBody>
      </p:sp>
      <p:sp>
        <p:nvSpPr>
          <p:cNvPr id="25" name="Espace réservé du contenu 9"/>
          <p:cNvSpPr>
            <a:spLocks noGrp="1"/>
          </p:cNvSpPr>
          <p:nvPr>
            <p:ph sz="quarter" idx="17" hasCustomPrompt="1"/>
          </p:nvPr>
        </p:nvSpPr>
        <p:spPr bwMode="gray">
          <a:xfrm>
            <a:off x="1570238" y="5787144"/>
            <a:ext cx="648000" cy="432000"/>
          </a:xfr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algn="ctr">
              <a:defRPr sz="700"/>
            </a:lvl1pPr>
          </a:lstStyle>
          <a:p>
            <a:pPr lvl="0"/>
            <a:r>
              <a:rPr lang="fr-FR" dirty="0"/>
              <a:t>Logo partenaire 2</a:t>
            </a:r>
          </a:p>
        </p:txBody>
      </p:sp>
      <p:sp>
        <p:nvSpPr>
          <p:cNvPr id="26" name="Espace réservé du contenu 9"/>
          <p:cNvSpPr>
            <a:spLocks noGrp="1"/>
          </p:cNvSpPr>
          <p:nvPr>
            <p:ph sz="quarter" idx="19" hasCustomPrompt="1"/>
          </p:nvPr>
        </p:nvSpPr>
        <p:spPr bwMode="gray">
          <a:xfrm>
            <a:off x="2420904" y="5787144"/>
            <a:ext cx="648000" cy="432000"/>
          </a:xfr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algn="ctr">
              <a:defRPr sz="700"/>
            </a:lvl1pPr>
          </a:lstStyle>
          <a:p>
            <a:pPr lvl="0"/>
            <a:r>
              <a:rPr lang="fr-FR" dirty="0"/>
              <a:t>Logo partenaire 3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0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1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22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11068" y="5157032"/>
            <a:ext cx="810000" cy="8100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720000" y="1990800"/>
            <a:ext cx="7272000" cy="540000"/>
          </a:xfrm>
        </p:spPr>
        <p:txBody>
          <a:bodyPr/>
          <a:lstStyle>
            <a:lvl1pPr>
              <a:lnSpc>
                <a:spcPct val="83000"/>
              </a:lnSpc>
              <a:spcBef>
                <a:spcPts val="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Modifiez titre ligne 2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19572" y="936000"/>
            <a:ext cx="7272068" cy="1044000"/>
          </a:xfrm>
        </p:spPr>
        <p:txBody>
          <a:bodyPr anchor="b" anchorCtr="0"/>
          <a:lstStyle>
            <a:lvl1pPr>
              <a:lnSpc>
                <a:spcPct val="83000"/>
              </a:lnSpc>
              <a:defRPr sz="4000">
                <a:ln>
                  <a:noFill/>
                </a:ln>
              </a:defRPr>
            </a:lvl1pPr>
          </a:lstStyle>
          <a:p>
            <a:r>
              <a:rPr lang="fr-FR" dirty="0"/>
              <a:t>Modifiez titre ligne 1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719572" y="2618551"/>
            <a:ext cx="7272000" cy="414405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247964" y="3825044"/>
            <a:ext cx="3168352" cy="308906"/>
          </a:xfrm>
        </p:spPr>
        <p:txBody>
          <a:bodyPr anchor="t" anchorCtr="0"/>
          <a:lstStyle>
            <a:lvl1pPr algn="l">
              <a:lnSpc>
                <a:spcPct val="110000"/>
              </a:lnSpc>
              <a:spcBef>
                <a:spcPts val="0"/>
              </a:spcBef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Direction de </a:t>
            </a:r>
            <a:r>
              <a:rPr lang="fr-FR" dirty="0" err="1"/>
              <a:t>xxxxxxxxxxxx</a:t>
            </a:r>
            <a:endParaRPr lang="fr-FR" dirty="0"/>
          </a:p>
        </p:txBody>
      </p:sp>
      <p:sp>
        <p:nvSpPr>
          <p:cNvPr id="22" name="Espace réservé du texte 7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247964" y="4185208"/>
            <a:ext cx="3168352" cy="1354469"/>
          </a:xfrm>
        </p:spPr>
        <p:txBody>
          <a:bodyPr anchor="t" anchorCtr="0"/>
          <a:lstStyle>
            <a:lvl1pPr algn="l">
              <a:lnSpc>
                <a:spcPct val="110000"/>
              </a:lnSpc>
              <a:spcBef>
                <a:spcPts val="0"/>
              </a:spcBef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1760400"/>
            <a:ext cx="7092000" cy="4428000"/>
          </a:xfrm>
        </p:spPr>
        <p:txBody>
          <a:bodyPr/>
          <a:lstStyle>
            <a:lvl1pPr marL="342900" indent="-342900">
              <a:buClr>
                <a:schemeClr val="tx2"/>
              </a:buClr>
              <a:buSzPct val="170000"/>
              <a:buFont typeface="+mj-lt"/>
              <a:buAutoNum type="arabicPeriod"/>
              <a:defRPr sz="16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 noProof="0" dirty="0"/>
              <a:t>1 –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1735200"/>
            <a:ext cx="7092000" cy="4428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1 –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3" hasCustomPrompt="1"/>
          </p:nvPr>
        </p:nvSpPr>
        <p:spPr>
          <a:xfrm>
            <a:off x="719138" y="1736812"/>
            <a:ext cx="3420000" cy="442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4" hasCustomPrompt="1"/>
          </p:nvPr>
        </p:nvSpPr>
        <p:spPr>
          <a:xfrm>
            <a:off x="4392088" y="1736812"/>
            <a:ext cx="3420000" cy="442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1 – Titre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1760400"/>
            <a:ext cx="7092000" cy="4428000"/>
          </a:xfrm>
        </p:spPr>
        <p:txBody>
          <a:bodyPr/>
          <a:lstStyle>
            <a:lvl1pPr marL="342900" indent="-342900">
              <a:buClr>
                <a:schemeClr val="tx2"/>
              </a:buClr>
              <a:buSzPct val="170000"/>
              <a:buFont typeface="+mj-lt"/>
              <a:buAutoNum type="arabicPeriod"/>
              <a:defRPr sz="16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 noProof="0" dirty="0"/>
              <a:t>1 –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12895" y="1735200"/>
            <a:ext cx="3007550" cy="3267455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7" name="Espace réservé du graphique 6"/>
          <p:cNvSpPr>
            <a:spLocks noGrp="1"/>
          </p:cNvSpPr>
          <p:nvPr>
            <p:ph type="chart" sz="quarter" idx="14" hasCustomPrompt="1"/>
          </p:nvPr>
        </p:nvSpPr>
        <p:spPr bwMode="gray">
          <a:xfrm>
            <a:off x="1043608" y="1520788"/>
            <a:ext cx="3204356" cy="3492736"/>
          </a:xfrm>
        </p:spPr>
        <p:txBody>
          <a:bodyPr tIns="900000" anchor="ctr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138" y="1735200"/>
            <a:ext cx="7092950" cy="11088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19138" y="3031200"/>
            <a:ext cx="5832422" cy="2700000"/>
          </a:xfrm>
          <a:solidFill>
            <a:schemeClr val="bg1">
              <a:lumMod val="85000"/>
            </a:schemeClr>
          </a:solidFill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695560" y="3031199"/>
            <a:ext cx="1116528" cy="2700000"/>
          </a:xfrm>
        </p:spPr>
        <p:txBody>
          <a:bodyPr/>
          <a:lstStyle>
            <a:lvl1pPr>
              <a:defRPr sz="10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1 – Titre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688" y="1556792"/>
            <a:ext cx="2998800" cy="2998800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 bwMode="gray">
          <a:xfrm>
            <a:off x="3958690" y="5831686"/>
            <a:ext cx="1226618" cy="2616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fr-FR" sz="1100" dirty="0">
                <a:latin typeface="+mj-lt"/>
              </a:rPr>
              <a:t>montpellier3m.fr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E07C75-3BFF-476E-82A1-FA6DBAB8EA4C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12/03/2025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fr-FR" dirty="0">
                <a:latin typeface="Calibri" panose="020F0502020204030204" pitchFamily="34" charset="0"/>
                <a:ea typeface="Arial" panose="020B0604020202020204" pitchFamily="34" charset="0"/>
              </a:rPr>
              <a:t>‹N°›</a:t>
            </a:fld>
            <a:endParaRPr lang="fr-FR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contenu 9"/>
          <p:cNvSpPr>
            <a:spLocks noGrp="1"/>
          </p:cNvSpPr>
          <p:nvPr>
            <p:ph sz="quarter" idx="16" hasCustomPrompt="1"/>
          </p:nvPr>
        </p:nvSpPr>
        <p:spPr bwMode="gray">
          <a:xfrm>
            <a:off x="719572" y="5787144"/>
            <a:ext cx="648000" cy="432000"/>
          </a:xfr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algn="ctr"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Logo partenaire 1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1827213"/>
            <a:ext cx="9143999" cy="371246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gray">
          <a:xfrm>
            <a:off x="7920372" y="5625244"/>
            <a:ext cx="1223628" cy="1232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>
            <a:spLocks noChangeAspect="1"/>
          </p:cNvSpPr>
          <p:nvPr userDrawn="1"/>
        </p:nvSpPr>
        <p:spPr bwMode="gray">
          <a:xfrm>
            <a:off x="7758068" y="5004032"/>
            <a:ext cx="1116000" cy="11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fr-FR"/>
          </a:p>
        </p:txBody>
      </p:sp>
      <p:sp>
        <p:nvSpPr>
          <p:cNvPr id="23" name="Espace réservé du contenu 9"/>
          <p:cNvSpPr>
            <a:spLocks noGrp="1"/>
          </p:cNvSpPr>
          <p:nvPr>
            <p:ph sz="quarter" idx="17" hasCustomPrompt="1"/>
          </p:nvPr>
        </p:nvSpPr>
        <p:spPr bwMode="gray">
          <a:xfrm>
            <a:off x="1570238" y="5787144"/>
            <a:ext cx="648000" cy="432000"/>
          </a:xfr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algn="ctr"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Logo partenaire 2</a:t>
            </a:r>
          </a:p>
        </p:txBody>
      </p:sp>
      <p:sp>
        <p:nvSpPr>
          <p:cNvPr id="24" name="Espace réservé du contenu 9"/>
          <p:cNvSpPr>
            <a:spLocks noGrp="1"/>
          </p:cNvSpPr>
          <p:nvPr>
            <p:ph sz="quarter" idx="18" hasCustomPrompt="1"/>
          </p:nvPr>
        </p:nvSpPr>
        <p:spPr bwMode="gray">
          <a:xfrm>
            <a:off x="2420904" y="5787144"/>
            <a:ext cx="648000" cy="432000"/>
          </a:xfr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algn="ctr"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Logo partenaire 3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9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1</a:t>
            </a: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20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21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11068" y="5157032"/>
            <a:ext cx="810000" cy="8100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719137" y="1988840"/>
            <a:ext cx="7272000" cy="540000"/>
          </a:xfrm>
        </p:spPr>
        <p:txBody>
          <a:bodyPr/>
          <a:lstStyle>
            <a:lvl1pPr algn="l">
              <a:lnSpc>
                <a:spcPct val="83000"/>
              </a:lnSpc>
              <a:spcBef>
                <a:spcPts val="0"/>
              </a:spcBef>
              <a:defRPr sz="4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Modifiez Titre ligne 2</a:t>
            </a:r>
          </a:p>
        </p:txBody>
      </p:sp>
      <p:sp>
        <p:nvSpPr>
          <p:cNvPr id="19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719572" y="2618551"/>
            <a:ext cx="7272000" cy="1098482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9572" y="4311310"/>
            <a:ext cx="6696744" cy="1098482"/>
          </a:xfrm>
        </p:spPr>
        <p:txBody>
          <a:bodyPr anchor="b" anchorCtr="0"/>
          <a:lstStyle>
            <a:lvl1pPr algn="l">
              <a:lnSpc>
                <a:spcPct val="110000"/>
              </a:lnSpc>
              <a:spcBef>
                <a:spcPts val="0"/>
              </a:spcBef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Direction de </a:t>
            </a:r>
            <a:r>
              <a:rPr lang="fr-FR" dirty="0" err="1"/>
              <a:t>xxxxxxxxxxxx</a:t>
            </a:r>
            <a:endParaRPr lang="fr-FR" dirty="0"/>
          </a:p>
          <a:p>
            <a:pPr lvl="0"/>
            <a:r>
              <a:rPr lang="fr-FR" dirty="0"/>
              <a:t>date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19572" y="936048"/>
            <a:ext cx="7272068" cy="1044000"/>
          </a:xfrm>
        </p:spPr>
        <p:txBody>
          <a:bodyPr anchor="b" anchorCtr="0"/>
          <a:lstStyle>
            <a:lvl1pPr>
              <a:lnSpc>
                <a:spcPct val="83000"/>
              </a:lnSpc>
              <a:defRPr sz="4000" baseline="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Titre ligne 1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vec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1827213"/>
            <a:ext cx="9143999" cy="371246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gray">
          <a:xfrm>
            <a:off x="7920372" y="5625244"/>
            <a:ext cx="1223628" cy="1232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19572" y="3069208"/>
            <a:ext cx="3384000" cy="2232000"/>
          </a:xfr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  <a:miter lim="800000"/>
          </a:ln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15" name="Rectangle 14"/>
          <p:cNvSpPr>
            <a:spLocks noChangeAspect="1"/>
          </p:cNvSpPr>
          <p:nvPr userDrawn="1"/>
        </p:nvSpPr>
        <p:spPr bwMode="gray">
          <a:xfrm>
            <a:off x="7758068" y="5004032"/>
            <a:ext cx="1116000" cy="11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fr-FR"/>
          </a:p>
        </p:txBody>
      </p:sp>
      <p:sp>
        <p:nvSpPr>
          <p:cNvPr id="23" name="Espace réservé du contenu 9"/>
          <p:cNvSpPr>
            <a:spLocks noGrp="1"/>
          </p:cNvSpPr>
          <p:nvPr>
            <p:ph sz="quarter" idx="16" hasCustomPrompt="1"/>
          </p:nvPr>
        </p:nvSpPr>
        <p:spPr bwMode="gray">
          <a:xfrm>
            <a:off x="719572" y="5787144"/>
            <a:ext cx="648000" cy="432000"/>
          </a:xfr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algn="ctr">
              <a:defRPr sz="700"/>
            </a:lvl1pPr>
          </a:lstStyle>
          <a:p>
            <a:pPr lvl="0"/>
            <a:r>
              <a:rPr lang="fr-FR" dirty="0"/>
              <a:t>Logo partenaire 1</a:t>
            </a:r>
          </a:p>
        </p:txBody>
      </p:sp>
      <p:sp>
        <p:nvSpPr>
          <p:cNvPr id="25" name="Espace réservé du contenu 9"/>
          <p:cNvSpPr>
            <a:spLocks noGrp="1"/>
          </p:cNvSpPr>
          <p:nvPr>
            <p:ph sz="quarter" idx="17" hasCustomPrompt="1"/>
          </p:nvPr>
        </p:nvSpPr>
        <p:spPr bwMode="gray">
          <a:xfrm>
            <a:off x="1570238" y="5787144"/>
            <a:ext cx="648000" cy="432000"/>
          </a:xfr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algn="ctr">
              <a:defRPr sz="700"/>
            </a:lvl1pPr>
          </a:lstStyle>
          <a:p>
            <a:pPr lvl="0"/>
            <a:r>
              <a:rPr lang="fr-FR" dirty="0"/>
              <a:t>Logo partenaire 2</a:t>
            </a:r>
          </a:p>
        </p:txBody>
      </p:sp>
      <p:sp>
        <p:nvSpPr>
          <p:cNvPr id="26" name="Espace réservé du contenu 9"/>
          <p:cNvSpPr>
            <a:spLocks noGrp="1"/>
          </p:cNvSpPr>
          <p:nvPr>
            <p:ph sz="quarter" idx="19" hasCustomPrompt="1"/>
          </p:nvPr>
        </p:nvSpPr>
        <p:spPr bwMode="gray">
          <a:xfrm>
            <a:off x="2420904" y="5787144"/>
            <a:ext cx="648000" cy="432000"/>
          </a:xfr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algn="ctr">
              <a:defRPr sz="700"/>
            </a:lvl1pPr>
          </a:lstStyle>
          <a:p>
            <a:pPr lvl="0"/>
            <a:r>
              <a:rPr lang="fr-FR" dirty="0"/>
              <a:t>Logo partenaire 3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0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1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22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11068" y="5157032"/>
            <a:ext cx="810000" cy="8100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720000" y="1990800"/>
            <a:ext cx="7272000" cy="540000"/>
          </a:xfrm>
        </p:spPr>
        <p:txBody>
          <a:bodyPr/>
          <a:lstStyle>
            <a:lvl1pPr>
              <a:lnSpc>
                <a:spcPct val="83000"/>
              </a:lnSpc>
              <a:spcBef>
                <a:spcPts val="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Modifiez titre ligne 2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19572" y="936000"/>
            <a:ext cx="7272068" cy="1044000"/>
          </a:xfrm>
        </p:spPr>
        <p:txBody>
          <a:bodyPr anchor="b" anchorCtr="0"/>
          <a:lstStyle>
            <a:lvl1pPr>
              <a:lnSpc>
                <a:spcPct val="83000"/>
              </a:lnSpc>
              <a:defRPr sz="4000">
                <a:ln>
                  <a:noFill/>
                </a:ln>
              </a:defRPr>
            </a:lvl1pPr>
          </a:lstStyle>
          <a:p>
            <a:r>
              <a:rPr lang="fr-FR" dirty="0"/>
              <a:t>Modifiez titre ligne 1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719572" y="2618551"/>
            <a:ext cx="7272000" cy="414405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247964" y="3825044"/>
            <a:ext cx="3168352" cy="308906"/>
          </a:xfrm>
        </p:spPr>
        <p:txBody>
          <a:bodyPr anchor="t" anchorCtr="0"/>
          <a:lstStyle>
            <a:lvl1pPr algn="l">
              <a:lnSpc>
                <a:spcPct val="110000"/>
              </a:lnSpc>
              <a:spcBef>
                <a:spcPts val="0"/>
              </a:spcBef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Direction de </a:t>
            </a:r>
            <a:r>
              <a:rPr lang="fr-FR" dirty="0" err="1"/>
              <a:t>xxxxxxxxxxxx</a:t>
            </a:r>
            <a:endParaRPr lang="fr-FR" dirty="0"/>
          </a:p>
        </p:txBody>
      </p:sp>
      <p:sp>
        <p:nvSpPr>
          <p:cNvPr id="22" name="Espace réservé du texte 7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247964" y="4185208"/>
            <a:ext cx="3168352" cy="1354469"/>
          </a:xfrm>
        </p:spPr>
        <p:txBody>
          <a:bodyPr anchor="t" anchorCtr="0"/>
          <a:lstStyle>
            <a:lvl1pPr algn="l">
              <a:lnSpc>
                <a:spcPct val="110000"/>
              </a:lnSpc>
              <a:spcBef>
                <a:spcPts val="0"/>
              </a:spcBef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1760400"/>
            <a:ext cx="7092000" cy="4428000"/>
          </a:xfrm>
        </p:spPr>
        <p:txBody>
          <a:bodyPr/>
          <a:lstStyle>
            <a:lvl1pPr marL="342900" indent="-342900">
              <a:buClr>
                <a:schemeClr val="tx2"/>
              </a:buClr>
              <a:buSzPct val="170000"/>
              <a:buFont typeface="+mj-lt"/>
              <a:buAutoNum type="arabicPeriod"/>
              <a:defRPr sz="16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 noProof="0" dirty="0"/>
              <a:t>1 –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1735200"/>
            <a:ext cx="7092000" cy="4428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1 –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3" hasCustomPrompt="1"/>
          </p:nvPr>
        </p:nvSpPr>
        <p:spPr>
          <a:xfrm>
            <a:off x="719138" y="1736812"/>
            <a:ext cx="3420000" cy="442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4" hasCustomPrompt="1"/>
          </p:nvPr>
        </p:nvSpPr>
        <p:spPr>
          <a:xfrm>
            <a:off x="4392088" y="1736812"/>
            <a:ext cx="3420000" cy="442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1 – Titre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12895" y="1735200"/>
            <a:ext cx="3007550" cy="3267455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7" name="Espace réservé du graphique 6"/>
          <p:cNvSpPr>
            <a:spLocks noGrp="1"/>
          </p:cNvSpPr>
          <p:nvPr>
            <p:ph type="chart" sz="quarter" idx="14" hasCustomPrompt="1"/>
          </p:nvPr>
        </p:nvSpPr>
        <p:spPr bwMode="gray">
          <a:xfrm>
            <a:off x="1043608" y="1520788"/>
            <a:ext cx="3204356" cy="3492736"/>
          </a:xfrm>
        </p:spPr>
        <p:txBody>
          <a:bodyPr tIns="900000" anchor="ctr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1735200"/>
            <a:ext cx="7092000" cy="4428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1 –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138" y="1735200"/>
            <a:ext cx="7092950" cy="11088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19138" y="3031200"/>
            <a:ext cx="5832422" cy="2700000"/>
          </a:xfrm>
          <a:solidFill>
            <a:schemeClr val="bg1">
              <a:lumMod val="85000"/>
            </a:schemeClr>
          </a:solidFill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695560" y="3031199"/>
            <a:ext cx="1116528" cy="2700000"/>
          </a:xfrm>
        </p:spPr>
        <p:txBody>
          <a:bodyPr/>
          <a:lstStyle>
            <a:lvl1pPr>
              <a:defRPr sz="10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1 – Titre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688" y="1556792"/>
            <a:ext cx="2998800" cy="2998800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 bwMode="gray">
          <a:xfrm>
            <a:off x="3958690" y="5831686"/>
            <a:ext cx="1226618" cy="2616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fr-FR" sz="1100" dirty="0">
                <a:latin typeface="+mj-lt"/>
              </a:rPr>
              <a:t>montpellier3m.fr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contenu 9"/>
          <p:cNvSpPr>
            <a:spLocks noGrp="1"/>
          </p:cNvSpPr>
          <p:nvPr>
            <p:ph sz="quarter" idx="16" hasCustomPrompt="1"/>
          </p:nvPr>
        </p:nvSpPr>
        <p:spPr bwMode="gray">
          <a:xfrm>
            <a:off x="719572" y="5787144"/>
            <a:ext cx="648000" cy="432000"/>
          </a:xfr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algn="ctr"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Logo partenaire 1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1827213"/>
            <a:ext cx="9143999" cy="371246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gray">
          <a:xfrm>
            <a:off x="7920372" y="5625244"/>
            <a:ext cx="1223628" cy="1232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>
            <a:spLocks noChangeAspect="1"/>
          </p:cNvSpPr>
          <p:nvPr userDrawn="1"/>
        </p:nvSpPr>
        <p:spPr bwMode="gray">
          <a:xfrm>
            <a:off x="7758068" y="5004032"/>
            <a:ext cx="1116000" cy="11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fr-FR"/>
          </a:p>
        </p:txBody>
      </p:sp>
      <p:sp>
        <p:nvSpPr>
          <p:cNvPr id="23" name="Espace réservé du contenu 9"/>
          <p:cNvSpPr>
            <a:spLocks noGrp="1"/>
          </p:cNvSpPr>
          <p:nvPr>
            <p:ph sz="quarter" idx="17" hasCustomPrompt="1"/>
          </p:nvPr>
        </p:nvSpPr>
        <p:spPr bwMode="gray">
          <a:xfrm>
            <a:off x="1570238" y="5787144"/>
            <a:ext cx="648000" cy="432000"/>
          </a:xfr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algn="ctr"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Logo partenaire 2</a:t>
            </a:r>
          </a:p>
        </p:txBody>
      </p:sp>
      <p:sp>
        <p:nvSpPr>
          <p:cNvPr id="24" name="Espace réservé du contenu 9"/>
          <p:cNvSpPr>
            <a:spLocks noGrp="1"/>
          </p:cNvSpPr>
          <p:nvPr>
            <p:ph sz="quarter" idx="18" hasCustomPrompt="1"/>
          </p:nvPr>
        </p:nvSpPr>
        <p:spPr bwMode="gray">
          <a:xfrm>
            <a:off x="2420904" y="5787144"/>
            <a:ext cx="648000" cy="432000"/>
          </a:xfr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algn="ctr"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Logo partenaire 3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9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1</a:t>
            </a: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20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21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11068" y="5157032"/>
            <a:ext cx="810000" cy="8100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719137" y="1988840"/>
            <a:ext cx="7272000" cy="540000"/>
          </a:xfrm>
        </p:spPr>
        <p:txBody>
          <a:bodyPr/>
          <a:lstStyle>
            <a:lvl1pPr algn="l">
              <a:lnSpc>
                <a:spcPct val="83000"/>
              </a:lnSpc>
              <a:spcBef>
                <a:spcPts val="0"/>
              </a:spcBef>
              <a:defRPr sz="4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Modifiez Titre ligne 2</a:t>
            </a:r>
          </a:p>
        </p:txBody>
      </p:sp>
      <p:sp>
        <p:nvSpPr>
          <p:cNvPr id="19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719572" y="2618551"/>
            <a:ext cx="7272000" cy="1098482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9572" y="4311310"/>
            <a:ext cx="6696744" cy="1098482"/>
          </a:xfrm>
        </p:spPr>
        <p:txBody>
          <a:bodyPr anchor="b" anchorCtr="0"/>
          <a:lstStyle>
            <a:lvl1pPr algn="l">
              <a:lnSpc>
                <a:spcPct val="110000"/>
              </a:lnSpc>
              <a:spcBef>
                <a:spcPts val="0"/>
              </a:spcBef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Direction de </a:t>
            </a:r>
            <a:r>
              <a:rPr lang="fr-FR" dirty="0" err="1"/>
              <a:t>xxxxxxxxxxxx</a:t>
            </a:r>
            <a:endParaRPr lang="fr-FR" dirty="0"/>
          </a:p>
          <a:p>
            <a:pPr lvl="0"/>
            <a:r>
              <a:rPr lang="fr-FR" dirty="0"/>
              <a:t>date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19572" y="936048"/>
            <a:ext cx="7272068" cy="1044000"/>
          </a:xfrm>
        </p:spPr>
        <p:txBody>
          <a:bodyPr anchor="b" anchorCtr="0"/>
          <a:lstStyle>
            <a:lvl1pPr>
              <a:lnSpc>
                <a:spcPct val="83000"/>
              </a:lnSpc>
              <a:defRPr sz="4000" baseline="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Titre ligne 1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vec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1827213"/>
            <a:ext cx="9143999" cy="371246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gray">
          <a:xfrm>
            <a:off x="7920372" y="5625244"/>
            <a:ext cx="1223628" cy="1232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19572" y="3069208"/>
            <a:ext cx="3384000" cy="2232000"/>
          </a:xfr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  <a:miter lim="800000"/>
          </a:ln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15" name="Rectangle 14"/>
          <p:cNvSpPr>
            <a:spLocks noChangeAspect="1"/>
          </p:cNvSpPr>
          <p:nvPr userDrawn="1"/>
        </p:nvSpPr>
        <p:spPr bwMode="gray">
          <a:xfrm>
            <a:off x="7758068" y="5004032"/>
            <a:ext cx="1116000" cy="11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fr-FR"/>
          </a:p>
        </p:txBody>
      </p:sp>
      <p:sp>
        <p:nvSpPr>
          <p:cNvPr id="23" name="Espace réservé du contenu 9"/>
          <p:cNvSpPr>
            <a:spLocks noGrp="1"/>
          </p:cNvSpPr>
          <p:nvPr>
            <p:ph sz="quarter" idx="16" hasCustomPrompt="1"/>
          </p:nvPr>
        </p:nvSpPr>
        <p:spPr bwMode="gray">
          <a:xfrm>
            <a:off x="719572" y="5787144"/>
            <a:ext cx="648000" cy="432000"/>
          </a:xfr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algn="ctr">
              <a:defRPr sz="700"/>
            </a:lvl1pPr>
          </a:lstStyle>
          <a:p>
            <a:pPr lvl="0"/>
            <a:r>
              <a:rPr lang="fr-FR" dirty="0"/>
              <a:t>Logo partenaire 1</a:t>
            </a:r>
          </a:p>
        </p:txBody>
      </p:sp>
      <p:sp>
        <p:nvSpPr>
          <p:cNvPr id="25" name="Espace réservé du contenu 9"/>
          <p:cNvSpPr>
            <a:spLocks noGrp="1"/>
          </p:cNvSpPr>
          <p:nvPr>
            <p:ph sz="quarter" idx="17" hasCustomPrompt="1"/>
          </p:nvPr>
        </p:nvSpPr>
        <p:spPr bwMode="gray">
          <a:xfrm>
            <a:off x="1570238" y="5787144"/>
            <a:ext cx="648000" cy="432000"/>
          </a:xfr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algn="ctr">
              <a:defRPr sz="700"/>
            </a:lvl1pPr>
          </a:lstStyle>
          <a:p>
            <a:pPr lvl="0"/>
            <a:r>
              <a:rPr lang="fr-FR" dirty="0"/>
              <a:t>Logo partenaire 2</a:t>
            </a:r>
          </a:p>
        </p:txBody>
      </p:sp>
      <p:sp>
        <p:nvSpPr>
          <p:cNvPr id="26" name="Espace réservé du contenu 9"/>
          <p:cNvSpPr>
            <a:spLocks noGrp="1"/>
          </p:cNvSpPr>
          <p:nvPr>
            <p:ph sz="quarter" idx="19" hasCustomPrompt="1"/>
          </p:nvPr>
        </p:nvSpPr>
        <p:spPr bwMode="gray">
          <a:xfrm>
            <a:off x="2420904" y="5787144"/>
            <a:ext cx="648000" cy="432000"/>
          </a:xfr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algn="ctr">
              <a:defRPr sz="700"/>
            </a:lvl1pPr>
          </a:lstStyle>
          <a:p>
            <a:pPr lvl="0"/>
            <a:r>
              <a:rPr lang="fr-FR" dirty="0"/>
              <a:t>Logo partenaire 3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0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1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22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11068" y="5157032"/>
            <a:ext cx="810000" cy="8100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720000" y="1990800"/>
            <a:ext cx="7272000" cy="540000"/>
          </a:xfrm>
        </p:spPr>
        <p:txBody>
          <a:bodyPr/>
          <a:lstStyle>
            <a:lvl1pPr>
              <a:lnSpc>
                <a:spcPct val="83000"/>
              </a:lnSpc>
              <a:spcBef>
                <a:spcPts val="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Modifiez titre ligne 2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19572" y="936000"/>
            <a:ext cx="7272068" cy="1044000"/>
          </a:xfrm>
        </p:spPr>
        <p:txBody>
          <a:bodyPr anchor="b" anchorCtr="0"/>
          <a:lstStyle>
            <a:lvl1pPr>
              <a:lnSpc>
                <a:spcPct val="83000"/>
              </a:lnSpc>
              <a:defRPr sz="4000">
                <a:ln>
                  <a:noFill/>
                </a:ln>
              </a:defRPr>
            </a:lvl1pPr>
          </a:lstStyle>
          <a:p>
            <a:r>
              <a:rPr lang="fr-FR" dirty="0"/>
              <a:t>Modifiez titre ligne 1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719572" y="2618551"/>
            <a:ext cx="7272000" cy="414405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247964" y="3825044"/>
            <a:ext cx="3168352" cy="308906"/>
          </a:xfrm>
        </p:spPr>
        <p:txBody>
          <a:bodyPr anchor="t" anchorCtr="0"/>
          <a:lstStyle>
            <a:lvl1pPr algn="l">
              <a:lnSpc>
                <a:spcPct val="110000"/>
              </a:lnSpc>
              <a:spcBef>
                <a:spcPts val="0"/>
              </a:spcBef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Direction de </a:t>
            </a:r>
            <a:r>
              <a:rPr lang="fr-FR" dirty="0" err="1"/>
              <a:t>xxxxxxxxxxxx</a:t>
            </a:r>
            <a:endParaRPr lang="fr-FR" dirty="0"/>
          </a:p>
        </p:txBody>
      </p:sp>
      <p:sp>
        <p:nvSpPr>
          <p:cNvPr id="22" name="Espace réservé du texte 7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247964" y="4185208"/>
            <a:ext cx="3168352" cy="1354469"/>
          </a:xfrm>
        </p:spPr>
        <p:txBody>
          <a:bodyPr anchor="t" anchorCtr="0"/>
          <a:lstStyle>
            <a:lvl1pPr algn="l">
              <a:lnSpc>
                <a:spcPct val="110000"/>
              </a:lnSpc>
              <a:spcBef>
                <a:spcPts val="0"/>
              </a:spcBef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1760400"/>
            <a:ext cx="7092000" cy="4428000"/>
          </a:xfrm>
        </p:spPr>
        <p:txBody>
          <a:bodyPr/>
          <a:lstStyle>
            <a:lvl1pPr marL="342900" indent="-342900">
              <a:buClr>
                <a:schemeClr val="tx2"/>
              </a:buClr>
              <a:buSzPct val="170000"/>
              <a:buFont typeface="+mj-lt"/>
              <a:buAutoNum type="arabicPeriod"/>
              <a:defRPr sz="16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 noProof="0" dirty="0"/>
              <a:t>1 –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1735200"/>
            <a:ext cx="7092000" cy="4428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1 –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3" hasCustomPrompt="1"/>
          </p:nvPr>
        </p:nvSpPr>
        <p:spPr>
          <a:xfrm>
            <a:off x="719138" y="1736812"/>
            <a:ext cx="3420000" cy="442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4" hasCustomPrompt="1"/>
          </p:nvPr>
        </p:nvSpPr>
        <p:spPr>
          <a:xfrm>
            <a:off x="4392088" y="1736812"/>
            <a:ext cx="3420000" cy="442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1 – Titre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12895" y="1735200"/>
            <a:ext cx="3007550" cy="3267455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7" name="Espace réservé du graphique 6"/>
          <p:cNvSpPr>
            <a:spLocks noGrp="1"/>
          </p:cNvSpPr>
          <p:nvPr>
            <p:ph type="chart" sz="quarter" idx="14" hasCustomPrompt="1"/>
          </p:nvPr>
        </p:nvSpPr>
        <p:spPr bwMode="gray">
          <a:xfrm>
            <a:off x="1043608" y="1520788"/>
            <a:ext cx="3204356" cy="3492736"/>
          </a:xfrm>
        </p:spPr>
        <p:txBody>
          <a:bodyPr tIns="900000" anchor="ctr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138" y="1735200"/>
            <a:ext cx="7092950" cy="11088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19138" y="3031200"/>
            <a:ext cx="5832422" cy="2700000"/>
          </a:xfrm>
          <a:solidFill>
            <a:schemeClr val="bg1">
              <a:lumMod val="85000"/>
            </a:schemeClr>
          </a:solidFill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695560" y="3031199"/>
            <a:ext cx="1116528" cy="2700000"/>
          </a:xfrm>
        </p:spPr>
        <p:txBody>
          <a:bodyPr/>
          <a:lstStyle>
            <a:lvl1pPr>
              <a:defRPr sz="10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1 – Titre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688" y="1556792"/>
            <a:ext cx="2998800" cy="2998800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 bwMode="gray">
          <a:xfrm>
            <a:off x="3958690" y="5831686"/>
            <a:ext cx="1226618" cy="2616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fr-FR" sz="1100" dirty="0">
                <a:latin typeface="+mj-lt"/>
              </a:rPr>
              <a:t>montpellier3m.fr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3" hasCustomPrompt="1"/>
          </p:nvPr>
        </p:nvSpPr>
        <p:spPr>
          <a:xfrm>
            <a:off x="719138" y="1736812"/>
            <a:ext cx="3420000" cy="442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4" hasCustomPrompt="1"/>
          </p:nvPr>
        </p:nvSpPr>
        <p:spPr>
          <a:xfrm>
            <a:off x="4392088" y="1736812"/>
            <a:ext cx="3420000" cy="442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1 – Titre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12895" y="1735200"/>
            <a:ext cx="3007550" cy="3267455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7" name="Espace réservé du graphique 6"/>
          <p:cNvSpPr>
            <a:spLocks noGrp="1"/>
          </p:cNvSpPr>
          <p:nvPr>
            <p:ph type="chart" sz="quarter" idx="14" hasCustomPrompt="1"/>
          </p:nvPr>
        </p:nvSpPr>
        <p:spPr bwMode="gray">
          <a:xfrm>
            <a:off x="1043608" y="1520788"/>
            <a:ext cx="3204356" cy="3492736"/>
          </a:xfrm>
        </p:spPr>
        <p:txBody>
          <a:bodyPr tIns="900000" anchor="ctr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138" y="1735200"/>
            <a:ext cx="7092950" cy="11088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19138" y="3031200"/>
            <a:ext cx="5832422" cy="2700000"/>
          </a:xfrm>
          <a:solidFill>
            <a:schemeClr val="bg1">
              <a:lumMod val="85000"/>
            </a:schemeClr>
          </a:solidFill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695560" y="3031199"/>
            <a:ext cx="1116528" cy="2700000"/>
          </a:xfrm>
        </p:spPr>
        <p:txBody>
          <a:bodyPr/>
          <a:lstStyle>
            <a:lvl1pPr>
              <a:defRPr sz="10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1 – Titre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688" y="1556792"/>
            <a:ext cx="2998800" cy="2998800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 bwMode="gray">
          <a:xfrm>
            <a:off x="3958690" y="5831686"/>
            <a:ext cx="1226618" cy="2616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fr-FR" sz="1100" dirty="0">
                <a:latin typeface="+mj-lt"/>
              </a:rPr>
              <a:t>montpellier3m.fr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contenu 9"/>
          <p:cNvSpPr>
            <a:spLocks noGrp="1"/>
          </p:cNvSpPr>
          <p:nvPr>
            <p:ph sz="quarter" idx="16" hasCustomPrompt="1"/>
          </p:nvPr>
        </p:nvSpPr>
        <p:spPr bwMode="gray">
          <a:xfrm>
            <a:off x="719572" y="5787144"/>
            <a:ext cx="648000" cy="432000"/>
          </a:xfr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algn="ctr"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Logo partenaire 1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1827213"/>
            <a:ext cx="9143999" cy="371246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gray">
          <a:xfrm>
            <a:off x="7920372" y="5625244"/>
            <a:ext cx="1223628" cy="1232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>
            <a:spLocks noChangeAspect="1"/>
          </p:cNvSpPr>
          <p:nvPr userDrawn="1"/>
        </p:nvSpPr>
        <p:spPr bwMode="gray">
          <a:xfrm>
            <a:off x="7758068" y="5004032"/>
            <a:ext cx="1116000" cy="11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fr-FR"/>
          </a:p>
        </p:txBody>
      </p:sp>
      <p:sp>
        <p:nvSpPr>
          <p:cNvPr id="23" name="Espace réservé du contenu 9"/>
          <p:cNvSpPr>
            <a:spLocks noGrp="1"/>
          </p:cNvSpPr>
          <p:nvPr>
            <p:ph sz="quarter" idx="17" hasCustomPrompt="1"/>
          </p:nvPr>
        </p:nvSpPr>
        <p:spPr bwMode="gray">
          <a:xfrm>
            <a:off x="1570238" y="5787144"/>
            <a:ext cx="648000" cy="432000"/>
          </a:xfr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algn="ctr"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Logo partenaire 2</a:t>
            </a:r>
          </a:p>
        </p:txBody>
      </p:sp>
      <p:sp>
        <p:nvSpPr>
          <p:cNvPr id="24" name="Espace réservé du contenu 9"/>
          <p:cNvSpPr>
            <a:spLocks noGrp="1"/>
          </p:cNvSpPr>
          <p:nvPr>
            <p:ph sz="quarter" idx="18" hasCustomPrompt="1"/>
          </p:nvPr>
        </p:nvSpPr>
        <p:spPr bwMode="gray">
          <a:xfrm>
            <a:off x="2420904" y="5787144"/>
            <a:ext cx="648000" cy="432000"/>
          </a:xfr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algn="ctr"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Logo partenaire 3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9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1</a:t>
            </a: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20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21"/>
          </p:nvPr>
        </p:nvSpPr>
        <p:spPr>
          <a:xfrm>
            <a:off x="0" y="6498000"/>
            <a:ext cx="360000" cy="36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11068" y="5157032"/>
            <a:ext cx="810000" cy="8100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719137" y="1988840"/>
            <a:ext cx="7272000" cy="540000"/>
          </a:xfrm>
        </p:spPr>
        <p:txBody>
          <a:bodyPr/>
          <a:lstStyle>
            <a:lvl1pPr algn="l">
              <a:lnSpc>
                <a:spcPct val="83000"/>
              </a:lnSpc>
              <a:spcBef>
                <a:spcPts val="0"/>
              </a:spcBef>
              <a:defRPr sz="4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Modifiez Titre ligne 2</a:t>
            </a:r>
          </a:p>
        </p:txBody>
      </p:sp>
      <p:sp>
        <p:nvSpPr>
          <p:cNvPr id="19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719572" y="2618551"/>
            <a:ext cx="7272000" cy="1098482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9572" y="4311310"/>
            <a:ext cx="6696744" cy="1098482"/>
          </a:xfrm>
        </p:spPr>
        <p:txBody>
          <a:bodyPr anchor="b" anchorCtr="0"/>
          <a:lstStyle>
            <a:lvl1pPr algn="l">
              <a:lnSpc>
                <a:spcPct val="110000"/>
              </a:lnSpc>
              <a:spcBef>
                <a:spcPts val="0"/>
              </a:spcBef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Direction de </a:t>
            </a:r>
            <a:r>
              <a:rPr lang="fr-FR" dirty="0" err="1"/>
              <a:t>xxxxxxxxxxxx</a:t>
            </a:r>
            <a:endParaRPr lang="fr-FR" dirty="0"/>
          </a:p>
          <a:p>
            <a:pPr lvl="0"/>
            <a:r>
              <a:rPr lang="fr-FR" dirty="0"/>
              <a:t>date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19572" y="936048"/>
            <a:ext cx="7272068" cy="1044000"/>
          </a:xfrm>
        </p:spPr>
        <p:txBody>
          <a:bodyPr anchor="b" anchorCtr="0"/>
          <a:lstStyle>
            <a:lvl1pPr>
              <a:lnSpc>
                <a:spcPct val="83000"/>
              </a:lnSpc>
              <a:defRPr sz="4000" baseline="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Titre ligne 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 userDrawn="1"/>
        </p:nvSpPr>
        <p:spPr>
          <a:xfrm>
            <a:off x="8033607" y="5751700"/>
            <a:ext cx="738000" cy="738000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0000" y="764704"/>
            <a:ext cx="7092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1 –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0000" y="1736812"/>
            <a:ext cx="7092000" cy="442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20000" y="6525344"/>
            <a:ext cx="7092000" cy="33265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720000" y="259504"/>
            <a:ext cx="7092000" cy="36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>
              <a:defRPr sz="1050" b="0" cap="all" baseline="0">
                <a:ln>
                  <a:noFill/>
                </a:ln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3996000" y="6202800"/>
            <a:ext cx="540000" cy="162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 algn="ctr">
              <a:defRPr sz="800" b="0">
                <a:ln>
                  <a:noFill/>
                </a:ln>
                <a:solidFill>
                  <a:schemeClr val="tx2"/>
                </a:solidFill>
                <a:latin typeface="+mj-lt"/>
              </a:defRPr>
            </a:lvl1pPr>
          </a:lstStyle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2500" b="0" kern="1200" cap="all" baseline="0">
          <a:ln>
            <a:noFill/>
          </a:ln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98000"/>
        </a:lnSpc>
        <a:spcBef>
          <a:spcPts val="1700"/>
        </a:spcBef>
        <a:spcAft>
          <a:spcPts val="0"/>
        </a:spcAft>
        <a:buSzPct val="100000"/>
        <a:buFont typeface="Arial" panose="020B0604020202020204" pitchFamily="34" charset="0"/>
        <a:buNone/>
        <a:defRPr sz="1800" b="0" kern="1200" cap="all" baseline="0">
          <a:ln>
            <a:noFill/>
          </a:ln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just" defTabSz="914400" rtl="0" eaLnBrk="1" latinLnBrk="0" hangingPunct="1">
        <a:lnSpc>
          <a:spcPct val="98000"/>
        </a:lnSpc>
        <a:spcBef>
          <a:spcPts val="0"/>
        </a:spcBef>
        <a:spcAft>
          <a:spcPts val="0"/>
        </a:spcAft>
        <a:buSzPct val="100000"/>
        <a:buFont typeface="Arial" panose="020B0604020202020204" pitchFamily="34" charset="0"/>
        <a:buNone/>
        <a:defRPr sz="16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2pPr>
      <a:lvl3pPr marL="182880" indent="-182880" algn="just" defTabSz="914400" rtl="0" eaLnBrk="1" latinLnBrk="0" hangingPunct="1">
        <a:lnSpc>
          <a:spcPct val="98000"/>
        </a:lnSpc>
        <a:spcBef>
          <a:spcPts val="0"/>
        </a:spcBef>
        <a:spcAft>
          <a:spcPts val="0"/>
        </a:spcAft>
        <a:buSzPct val="100000"/>
        <a:buFont typeface="Arial" panose="020B0604020202020204" pitchFamily="34" charset="0"/>
        <a:buChar char="•"/>
        <a:defRPr sz="16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just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25000"/>
        <a:buFontTx/>
        <a:buBlip>
          <a:blip r:embed="rId11"/>
        </a:buBlip>
        <a:defRPr sz="1400" b="1" kern="1200">
          <a:ln>
            <a:noFill/>
          </a:ln>
          <a:solidFill>
            <a:schemeClr val="tx2"/>
          </a:solidFill>
          <a:latin typeface="+mn-lt"/>
          <a:ea typeface="+mn-ea"/>
          <a:cs typeface="+mn-cs"/>
        </a:defRPr>
      </a:lvl4pPr>
      <a:lvl5pPr marL="179705" indent="-179705" algn="just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Arial" panose="020B0604020202020204" pitchFamily="34" charset="0"/>
        <a:buChar char="•"/>
        <a:defRPr sz="12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 userDrawn="1"/>
        </p:nvSpPr>
        <p:spPr>
          <a:xfrm>
            <a:off x="8033607" y="5751700"/>
            <a:ext cx="738000" cy="738000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0000" y="764704"/>
            <a:ext cx="7092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1 –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0000" y="1736812"/>
            <a:ext cx="7092000" cy="442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20000" y="6525344"/>
            <a:ext cx="7092000" cy="33265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720000" y="259504"/>
            <a:ext cx="7092000" cy="36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>
              <a:defRPr sz="1050" b="0" cap="all" baseline="0">
                <a:ln>
                  <a:noFill/>
                </a:ln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3996000" y="6202800"/>
            <a:ext cx="540000" cy="162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 algn="ctr">
              <a:defRPr sz="800" b="0">
                <a:ln>
                  <a:noFill/>
                </a:ln>
                <a:solidFill>
                  <a:schemeClr val="tx2"/>
                </a:solidFill>
                <a:latin typeface="+mj-lt"/>
              </a:defRPr>
            </a:lvl1pPr>
          </a:lstStyle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2500" b="0" kern="1200" cap="all" baseline="0">
          <a:ln>
            <a:noFill/>
          </a:ln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98000"/>
        </a:lnSpc>
        <a:spcBef>
          <a:spcPts val="1700"/>
        </a:spcBef>
        <a:spcAft>
          <a:spcPts val="0"/>
        </a:spcAft>
        <a:buSzPct val="100000"/>
        <a:buFont typeface="Arial" panose="020B0604020202020204" pitchFamily="34" charset="0"/>
        <a:buNone/>
        <a:defRPr sz="1800" b="0" kern="1200" cap="all" baseline="0">
          <a:ln>
            <a:noFill/>
          </a:ln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just" defTabSz="914400" rtl="0" eaLnBrk="1" latinLnBrk="0" hangingPunct="1">
        <a:lnSpc>
          <a:spcPct val="98000"/>
        </a:lnSpc>
        <a:spcBef>
          <a:spcPts val="0"/>
        </a:spcBef>
        <a:spcAft>
          <a:spcPts val="0"/>
        </a:spcAft>
        <a:buSzPct val="100000"/>
        <a:buFont typeface="Arial" panose="020B0604020202020204" pitchFamily="34" charset="0"/>
        <a:buNone/>
        <a:defRPr sz="16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2pPr>
      <a:lvl3pPr marL="182880" indent="-182880" algn="just" defTabSz="914400" rtl="0" eaLnBrk="1" latinLnBrk="0" hangingPunct="1">
        <a:lnSpc>
          <a:spcPct val="98000"/>
        </a:lnSpc>
        <a:spcBef>
          <a:spcPts val="0"/>
        </a:spcBef>
        <a:spcAft>
          <a:spcPts val="0"/>
        </a:spcAft>
        <a:buSzPct val="100000"/>
        <a:buFont typeface="Arial" panose="020B0604020202020204" pitchFamily="34" charset="0"/>
        <a:buChar char="•"/>
        <a:defRPr sz="16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just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25000"/>
        <a:buFontTx/>
        <a:buBlip>
          <a:blip r:embed="rId11"/>
        </a:buBlip>
        <a:defRPr sz="1400" b="1" kern="1200">
          <a:ln>
            <a:noFill/>
          </a:ln>
          <a:solidFill>
            <a:schemeClr val="tx2"/>
          </a:solidFill>
          <a:latin typeface="+mn-lt"/>
          <a:ea typeface="+mn-ea"/>
          <a:cs typeface="+mn-cs"/>
        </a:defRPr>
      </a:lvl4pPr>
      <a:lvl5pPr marL="179705" indent="-179705" algn="just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Arial" panose="020B0604020202020204" pitchFamily="34" charset="0"/>
        <a:buChar char="•"/>
        <a:defRPr sz="12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 userDrawn="1"/>
        </p:nvSpPr>
        <p:spPr>
          <a:xfrm>
            <a:off x="8033607" y="5751700"/>
            <a:ext cx="738000" cy="738000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0000" y="764704"/>
            <a:ext cx="7092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1 –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0000" y="1736812"/>
            <a:ext cx="7092000" cy="442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20000" y="6525344"/>
            <a:ext cx="7092000" cy="33265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720000" y="259504"/>
            <a:ext cx="7092000" cy="36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>
              <a:defRPr sz="1050" b="0" cap="all" baseline="0">
                <a:ln>
                  <a:noFill/>
                </a:ln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3996000" y="6202800"/>
            <a:ext cx="540000" cy="162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 algn="ctr">
              <a:defRPr sz="800" b="0">
                <a:ln>
                  <a:noFill/>
                </a:ln>
                <a:solidFill>
                  <a:schemeClr val="tx2"/>
                </a:solidFill>
                <a:latin typeface="+mj-lt"/>
              </a:defRPr>
            </a:lvl1pPr>
          </a:lstStyle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2500" b="0" kern="1200" cap="all" baseline="0">
          <a:ln>
            <a:noFill/>
          </a:ln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98000"/>
        </a:lnSpc>
        <a:spcBef>
          <a:spcPts val="1700"/>
        </a:spcBef>
        <a:spcAft>
          <a:spcPts val="0"/>
        </a:spcAft>
        <a:buSzPct val="100000"/>
        <a:buFont typeface="Arial" panose="020B0604020202020204" pitchFamily="34" charset="0"/>
        <a:buNone/>
        <a:defRPr sz="1800" b="0" kern="1200" cap="all" baseline="0">
          <a:ln>
            <a:noFill/>
          </a:ln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just" defTabSz="914400" rtl="0" eaLnBrk="1" latinLnBrk="0" hangingPunct="1">
        <a:lnSpc>
          <a:spcPct val="98000"/>
        </a:lnSpc>
        <a:spcBef>
          <a:spcPts val="0"/>
        </a:spcBef>
        <a:spcAft>
          <a:spcPts val="0"/>
        </a:spcAft>
        <a:buSzPct val="100000"/>
        <a:buFont typeface="Arial" panose="020B0604020202020204" pitchFamily="34" charset="0"/>
        <a:buNone/>
        <a:defRPr sz="16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2pPr>
      <a:lvl3pPr marL="182880" indent="-182880" algn="just" defTabSz="914400" rtl="0" eaLnBrk="1" latinLnBrk="0" hangingPunct="1">
        <a:lnSpc>
          <a:spcPct val="98000"/>
        </a:lnSpc>
        <a:spcBef>
          <a:spcPts val="0"/>
        </a:spcBef>
        <a:spcAft>
          <a:spcPts val="0"/>
        </a:spcAft>
        <a:buSzPct val="100000"/>
        <a:buFont typeface="Arial" panose="020B0604020202020204" pitchFamily="34" charset="0"/>
        <a:buChar char="•"/>
        <a:defRPr sz="16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just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25000"/>
        <a:buFontTx/>
        <a:buBlip>
          <a:blip r:embed="rId11"/>
        </a:buBlip>
        <a:defRPr sz="1400" b="1" kern="1200">
          <a:ln>
            <a:noFill/>
          </a:ln>
          <a:solidFill>
            <a:schemeClr val="tx2"/>
          </a:solidFill>
          <a:latin typeface="+mn-lt"/>
          <a:ea typeface="+mn-ea"/>
          <a:cs typeface="+mn-cs"/>
        </a:defRPr>
      </a:lvl4pPr>
      <a:lvl5pPr marL="179705" indent="-179705" algn="just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Arial" panose="020B0604020202020204" pitchFamily="34" charset="0"/>
        <a:buChar char="•"/>
        <a:defRPr sz="12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 userDrawn="1"/>
        </p:nvSpPr>
        <p:spPr>
          <a:xfrm>
            <a:off x="8033607" y="5751700"/>
            <a:ext cx="738000" cy="73800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0000" y="764704"/>
            <a:ext cx="7092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1 –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0000" y="1736812"/>
            <a:ext cx="7092000" cy="442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20000" y="6525344"/>
            <a:ext cx="7092000" cy="33265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720000" y="259504"/>
            <a:ext cx="7092000" cy="36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>
              <a:defRPr sz="1050" b="0" cap="all" baseline="0">
                <a:ln>
                  <a:noFill/>
                </a:ln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3996000" y="6202800"/>
            <a:ext cx="540000" cy="162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 algn="ctr">
              <a:defRPr sz="800" b="0">
                <a:ln>
                  <a:noFill/>
                </a:ln>
                <a:solidFill>
                  <a:schemeClr val="tx2"/>
                </a:solidFill>
                <a:latin typeface="+mj-lt"/>
              </a:defRPr>
            </a:lvl1pPr>
          </a:lstStyle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2500" b="0" kern="1200" cap="all" baseline="0">
          <a:ln>
            <a:noFill/>
          </a:ln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98000"/>
        </a:lnSpc>
        <a:spcBef>
          <a:spcPts val="1700"/>
        </a:spcBef>
        <a:spcAft>
          <a:spcPts val="0"/>
        </a:spcAft>
        <a:buSzPct val="100000"/>
        <a:buFont typeface="Arial" panose="020B0604020202020204" pitchFamily="34" charset="0"/>
        <a:buNone/>
        <a:defRPr sz="1800" b="0" kern="1200" cap="all" baseline="0">
          <a:ln>
            <a:noFill/>
          </a:ln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just" defTabSz="914400" rtl="0" eaLnBrk="1" latinLnBrk="0" hangingPunct="1">
        <a:lnSpc>
          <a:spcPct val="98000"/>
        </a:lnSpc>
        <a:spcBef>
          <a:spcPts val="0"/>
        </a:spcBef>
        <a:spcAft>
          <a:spcPts val="0"/>
        </a:spcAft>
        <a:buSzPct val="100000"/>
        <a:buFont typeface="Arial" panose="020B0604020202020204" pitchFamily="34" charset="0"/>
        <a:buNone/>
        <a:defRPr sz="16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2pPr>
      <a:lvl3pPr marL="182880" indent="-182880" algn="just" defTabSz="914400" rtl="0" eaLnBrk="1" latinLnBrk="0" hangingPunct="1">
        <a:lnSpc>
          <a:spcPct val="98000"/>
        </a:lnSpc>
        <a:spcBef>
          <a:spcPts val="0"/>
        </a:spcBef>
        <a:spcAft>
          <a:spcPts val="0"/>
        </a:spcAft>
        <a:buSzPct val="100000"/>
        <a:buFont typeface="Arial" panose="020B0604020202020204" pitchFamily="34" charset="0"/>
        <a:buChar char="•"/>
        <a:defRPr sz="16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just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25000"/>
        <a:buFontTx/>
        <a:buBlip>
          <a:blip r:embed="rId12"/>
        </a:buBlip>
        <a:defRPr sz="1400" b="1" kern="1200">
          <a:ln>
            <a:noFill/>
          </a:ln>
          <a:solidFill>
            <a:schemeClr val="tx2"/>
          </a:solidFill>
          <a:latin typeface="+mn-lt"/>
          <a:ea typeface="+mn-ea"/>
          <a:cs typeface="+mn-cs"/>
        </a:defRPr>
      </a:lvl4pPr>
      <a:lvl5pPr marL="179705" indent="-179705" algn="just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Arial" panose="020B0604020202020204" pitchFamily="34" charset="0"/>
        <a:buChar char="•"/>
        <a:defRPr sz="12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 userDrawn="1"/>
        </p:nvSpPr>
        <p:spPr>
          <a:xfrm>
            <a:off x="8033607" y="5751700"/>
            <a:ext cx="738000" cy="738000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0000" y="764704"/>
            <a:ext cx="7092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1 –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0000" y="1736812"/>
            <a:ext cx="7092000" cy="442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20000" y="6525344"/>
            <a:ext cx="7092000" cy="33265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720000" y="259504"/>
            <a:ext cx="7092000" cy="36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>
              <a:defRPr sz="1050" b="0" cap="all" baseline="0">
                <a:ln>
                  <a:noFill/>
                </a:ln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3996000" y="6202800"/>
            <a:ext cx="540000" cy="162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 algn="ctr">
              <a:defRPr sz="800" b="0">
                <a:ln>
                  <a:noFill/>
                </a:ln>
                <a:solidFill>
                  <a:schemeClr val="tx2"/>
                </a:solidFill>
                <a:latin typeface="+mj-lt"/>
              </a:defRPr>
            </a:lvl1pPr>
          </a:lstStyle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2500" b="0" kern="1200" cap="all" baseline="0">
          <a:ln>
            <a:noFill/>
          </a:ln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98000"/>
        </a:lnSpc>
        <a:spcBef>
          <a:spcPts val="1700"/>
        </a:spcBef>
        <a:spcAft>
          <a:spcPts val="0"/>
        </a:spcAft>
        <a:buSzPct val="100000"/>
        <a:buFont typeface="Arial" panose="020B0604020202020204" pitchFamily="34" charset="0"/>
        <a:buNone/>
        <a:defRPr sz="1800" b="0" kern="1200" cap="all" baseline="0">
          <a:ln>
            <a:noFill/>
          </a:ln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just" defTabSz="914400" rtl="0" eaLnBrk="1" latinLnBrk="0" hangingPunct="1">
        <a:lnSpc>
          <a:spcPct val="98000"/>
        </a:lnSpc>
        <a:spcBef>
          <a:spcPts val="0"/>
        </a:spcBef>
        <a:spcAft>
          <a:spcPts val="0"/>
        </a:spcAft>
        <a:buSzPct val="100000"/>
        <a:buFont typeface="Arial" panose="020B0604020202020204" pitchFamily="34" charset="0"/>
        <a:buNone/>
        <a:defRPr sz="16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2pPr>
      <a:lvl3pPr marL="182880" indent="-182880" algn="just" defTabSz="914400" rtl="0" eaLnBrk="1" latinLnBrk="0" hangingPunct="1">
        <a:lnSpc>
          <a:spcPct val="98000"/>
        </a:lnSpc>
        <a:spcBef>
          <a:spcPts val="0"/>
        </a:spcBef>
        <a:spcAft>
          <a:spcPts val="0"/>
        </a:spcAft>
        <a:buSzPct val="100000"/>
        <a:buFont typeface="Arial" panose="020B0604020202020204" pitchFamily="34" charset="0"/>
        <a:buChar char="•"/>
        <a:defRPr sz="16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just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25000"/>
        <a:buFontTx/>
        <a:buBlip>
          <a:blip r:embed="rId11"/>
        </a:buBlip>
        <a:defRPr sz="1400" b="1" kern="1200">
          <a:ln>
            <a:noFill/>
          </a:ln>
          <a:solidFill>
            <a:schemeClr val="tx2"/>
          </a:solidFill>
          <a:latin typeface="+mn-lt"/>
          <a:ea typeface="+mn-ea"/>
          <a:cs typeface="+mn-cs"/>
        </a:defRPr>
      </a:lvl4pPr>
      <a:lvl5pPr marL="179705" indent="-179705" algn="just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Arial" panose="020B0604020202020204" pitchFamily="34" charset="0"/>
        <a:buChar char="•"/>
        <a:defRPr sz="12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 userDrawn="1"/>
        </p:nvSpPr>
        <p:spPr>
          <a:xfrm>
            <a:off x="8033607" y="5751700"/>
            <a:ext cx="738000" cy="738000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0000" y="764704"/>
            <a:ext cx="7092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1 –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0000" y="1736812"/>
            <a:ext cx="7092000" cy="442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20000" y="6525344"/>
            <a:ext cx="7092000" cy="33265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720000" y="259504"/>
            <a:ext cx="7092000" cy="36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>
              <a:defRPr sz="1050" b="0" cap="all" baseline="0">
                <a:ln>
                  <a:noFill/>
                </a:ln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3996000" y="6202800"/>
            <a:ext cx="540000" cy="162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 algn="ctr">
              <a:defRPr sz="800" b="0">
                <a:ln>
                  <a:noFill/>
                </a:ln>
                <a:solidFill>
                  <a:schemeClr val="tx2"/>
                </a:solidFill>
                <a:latin typeface="+mj-lt"/>
              </a:defRPr>
            </a:lvl1pPr>
          </a:lstStyle>
          <a:p>
            <a:fld id="{733122C9-A0B9-462F-8757-0847AD287B63}" type="slidenum">
              <a:rPr lang="fr-FR" smtClean="0"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2500" b="0" kern="1200" cap="all" baseline="0">
          <a:ln>
            <a:noFill/>
          </a:ln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98000"/>
        </a:lnSpc>
        <a:spcBef>
          <a:spcPts val="1700"/>
        </a:spcBef>
        <a:spcAft>
          <a:spcPts val="0"/>
        </a:spcAft>
        <a:buSzPct val="100000"/>
        <a:buFont typeface="Arial" panose="020B0604020202020204" pitchFamily="34" charset="0"/>
        <a:buNone/>
        <a:defRPr sz="1800" b="0" kern="1200" cap="all" baseline="0">
          <a:ln>
            <a:noFill/>
          </a:ln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just" defTabSz="914400" rtl="0" eaLnBrk="1" latinLnBrk="0" hangingPunct="1">
        <a:lnSpc>
          <a:spcPct val="98000"/>
        </a:lnSpc>
        <a:spcBef>
          <a:spcPts val="0"/>
        </a:spcBef>
        <a:spcAft>
          <a:spcPts val="0"/>
        </a:spcAft>
        <a:buSzPct val="100000"/>
        <a:buFont typeface="Arial" panose="020B0604020202020204" pitchFamily="34" charset="0"/>
        <a:buNone/>
        <a:defRPr sz="16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2pPr>
      <a:lvl3pPr marL="182880" indent="-182880" algn="just" defTabSz="914400" rtl="0" eaLnBrk="1" latinLnBrk="0" hangingPunct="1">
        <a:lnSpc>
          <a:spcPct val="98000"/>
        </a:lnSpc>
        <a:spcBef>
          <a:spcPts val="0"/>
        </a:spcBef>
        <a:spcAft>
          <a:spcPts val="0"/>
        </a:spcAft>
        <a:buSzPct val="100000"/>
        <a:buFont typeface="Arial" panose="020B0604020202020204" pitchFamily="34" charset="0"/>
        <a:buChar char="•"/>
        <a:defRPr sz="16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just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25000"/>
        <a:buFontTx/>
        <a:buBlip>
          <a:blip r:embed="rId11"/>
        </a:buBlip>
        <a:defRPr sz="1400" b="1" kern="1200">
          <a:ln>
            <a:noFill/>
          </a:ln>
          <a:solidFill>
            <a:schemeClr val="tx2"/>
          </a:solidFill>
          <a:latin typeface="+mn-lt"/>
          <a:ea typeface="+mn-ea"/>
          <a:cs typeface="+mn-cs"/>
        </a:defRPr>
      </a:lvl4pPr>
      <a:lvl5pPr marL="179705" indent="-179705" algn="just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Arial" panose="020B0604020202020204" pitchFamily="34" charset="0"/>
        <a:buChar char="•"/>
        <a:defRPr sz="12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1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22"/>
          </p:nvPr>
        </p:nvSpPr>
        <p:spPr>
          <a:xfrm>
            <a:off x="719137" y="1979304"/>
            <a:ext cx="7272000" cy="540000"/>
          </a:xfrm>
        </p:spPr>
        <p:txBody>
          <a:bodyPr/>
          <a:lstStyle/>
          <a:p>
            <a:r>
              <a:rPr lang="fr-FR" sz="3200" dirty="0"/>
              <a:t>13 mars 2025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719136" y="3024152"/>
            <a:ext cx="7813303" cy="1098482"/>
          </a:xfrm>
        </p:spPr>
        <p:txBody>
          <a:bodyPr/>
          <a:lstStyle/>
          <a:p>
            <a:r>
              <a:rPr lang="fr-FR" dirty="0"/>
              <a:t>Gestion de l’eau et prévention des inondations à Montpellier : les stratégies d’une métropole très exposée au changement climatique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719572" y="4311310"/>
            <a:ext cx="6696744" cy="1205922"/>
          </a:xfrm>
        </p:spPr>
        <p:txBody>
          <a:bodyPr/>
          <a:lstStyle/>
          <a:p>
            <a:r>
              <a:rPr lang="fr-FR" dirty="0"/>
              <a:t>POLE Déchets ET Cycles de l’eau</a:t>
            </a:r>
          </a:p>
          <a:p>
            <a:r>
              <a:rPr lang="fr-FR" sz="1200" dirty="0"/>
              <a:t>Service AOE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936048"/>
            <a:ext cx="9180512" cy="1044000"/>
          </a:xfrm>
        </p:spPr>
        <p:txBody>
          <a:bodyPr/>
          <a:lstStyle/>
          <a:p>
            <a:r>
              <a:rPr lang="fr-FR" dirty="0"/>
              <a:t>IHEDATE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10</a:t>
            </a:fld>
            <a:endParaRPr lang="fr-FR" dirty="0"/>
          </a:p>
        </p:txBody>
      </p:sp>
      <p:sp>
        <p:nvSpPr>
          <p:cNvPr id="9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775440" y="1052736"/>
            <a:ext cx="4300616" cy="3240360"/>
          </a:xfrm>
        </p:spPr>
        <p:txBody>
          <a:bodyPr/>
          <a:lstStyle/>
          <a:p>
            <a:pPr marL="285750" indent="-285750" algn="l">
              <a:buClr>
                <a:schemeClr val="tx2"/>
              </a:buClr>
              <a:buSzPct val="170000"/>
              <a:buFontTx/>
              <a:buChar char="-"/>
            </a:pPr>
            <a:endParaRPr lang="fr-FR" sz="1600" cap="none" dirty="0">
              <a:solidFill>
                <a:srgbClr val="7030A0"/>
              </a:solidFill>
              <a:latin typeface="+mn-lt"/>
            </a:endParaRPr>
          </a:p>
          <a:p>
            <a:pPr marL="0" indent="0">
              <a:buNone/>
            </a:pPr>
            <a:r>
              <a:rPr lang="fr-FR" b="1" dirty="0">
                <a:cs typeface="Calibri" panose="020F0502020204030204" pitchFamily="34" charset="0"/>
              </a:rPr>
              <a:t>1- La sobriété des usages </a:t>
            </a:r>
          </a:p>
          <a:p>
            <a:pPr marL="0" indent="0">
              <a:buNone/>
            </a:pPr>
            <a:r>
              <a:rPr lang="fr-FR" dirty="0">
                <a:cs typeface="Calibri" panose="020F0502020204030204" pitchFamily="34" charset="0"/>
              </a:rPr>
              <a:t>exemple de l’AMI Eau et Climat : </a:t>
            </a: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Engager et expérimenter des actions d’adaptation relatives aux cycles de l’eau sur un quartier « démonstrateur » à Montpellier </a:t>
            </a:r>
          </a:p>
          <a:p>
            <a:pPr marL="0" indent="0" algn="l">
              <a:buNone/>
            </a:pPr>
            <a:r>
              <a:rPr lang="fr-FR" b="1" dirty="0">
                <a:cs typeface="Calibri" panose="020F0502020204030204" pitchFamily="34" charset="0"/>
              </a:rPr>
              <a:t>2- Optimiser la disponibilité de la ressource </a:t>
            </a:r>
          </a:p>
          <a:p>
            <a:pPr marL="0" indent="0" algn="l">
              <a:buNone/>
            </a:pPr>
            <a:r>
              <a:rPr lang="fr-FR" dirty="0">
                <a:cs typeface="Calibri" panose="020F0502020204030204" pitchFamily="34" charset="0"/>
              </a:rPr>
              <a:t>Préserver les zones humides dispositions du </a:t>
            </a:r>
            <a:r>
              <a:rPr lang="fr-FR" dirty="0" err="1">
                <a:cs typeface="Calibri" panose="020F0502020204030204" pitchFamily="34" charset="0"/>
              </a:rPr>
              <a:t>PLUi</a:t>
            </a:r>
            <a:r>
              <a:rPr lang="fr-FR" dirty="0">
                <a:cs typeface="Calibri" panose="020F0502020204030204" pitchFamily="34" charset="0"/>
              </a:rPr>
              <a:t>) et favoriser la recharge des nappes (dispositions du zonage pluvial) = 3M/GEMAPI</a:t>
            </a:r>
          </a:p>
          <a:p>
            <a:pPr marL="0" indent="0" algn="l">
              <a:buClr>
                <a:schemeClr val="tx2"/>
              </a:buClr>
              <a:buSzPct val="170000"/>
              <a:buNone/>
            </a:pPr>
            <a:endParaRPr lang="fr-FR" sz="1600" cap="none" dirty="0">
              <a:solidFill>
                <a:srgbClr val="7030A0"/>
              </a:solidFill>
              <a:latin typeface="+mn-lt"/>
            </a:endParaRPr>
          </a:p>
          <a:p>
            <a:pPr algn="l">
              <a:buClr>
                <a:schemeClr val="tx2"/>
              </a:buClr>
              <a:buSzPct val="170000"/>
            </a:pPr>
            <a:endParaRPr lang="fr-FR" sz="1600" cap="none" dirty="0">
              <a:solidFill>
                <a:srgbClr val="7030A0"/>
              </a:solidFill>
              <a:latin typeface="+mn-lt"/>
            </a:endParaRPr>
          </a:p>
          <a:p>
            <a:pPr algn="l">
              <a:buClr>
                <a:schemeClr val="tx2"/>
              </a:buClr>
              <a:buSzPct val="170000"/>
            </a:pPr>
            <a:endParaRPr lang="fr-FR" sz="1600" cap="none" dirty="0">
              <a:solidFill>
                <a:srgbClr val="7030A0"/>
              </a:solidFill>
              <a:latin typeface="+mn-lt"/>
            </a:endParaRPr>
          </a:p>
          <a:p>
            <a:endParaRPr lang="fr-FR" sz="1400" cap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b="1" dirty="0">
                <a:solidFill>
                  <a:schemeClr val="tx2">
                    <a:lumMod val="75000"/>
                  </a:schemeClr>
                </a:solidFill>
              </a:rPr>
              <a:t>2/ DES ACTIONS CIBLEES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268760"/>
            <a:ext cx="3638173" cy="204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95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11</a:t>
            </a:fld>
            <a:endParaRPr lang="fr-FR" dirty="0"/>
          </a:p>
        </p:txBody>
      </p:sp>
      <p:sp>
        <p:nvSpPr>
          <p:cNvPr id="9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775440" y="1412776"/>
            <a:ext cx="7092000" cy="4428000"/>
          </a:xfrm>
        </p:spPr>
        <p:txBody>
          <a:bodyPr/>
          <a:lstStyle/>
          <a:p>
            <a:pPr marL="0" indent="0" algn="l">
              <a:buClr>
                <a:schemeClr val="tx2"/>
              </a:buClr>
              <a:buSzPct val="170000"/>
              <a:buNone/>
            </a:pPr>
            <a:endParaRPr lang="fr-FR" sz="1600" cap="none" dirty="0">
              <a:solidFill>
                <a:srgbClr val="7030A0"/>
              </a:solidFill>
              <a:latin typeface="+mn-lt"/>
            </a:endParaRPr>
          </a:p>
          <a:p>
            <a:pPr algn="l">
              <a:buClr>
                <a:schemeClr val="tx2"/>
              </a:buClr>
              <a:buSzPct val="170000"/>
            </a:pPr>
            <a:endParaRPr lang="fr-FR" sz="1600" cap="none" dirty="0">
              <a:solidFill>
                <a:srgbClr val="7030A0"/>
              </a:solidFill>
              <a:latin typeface="+mn-lt"/>
            </a:endParaRPr>
          </a:p>
          <a:p>
            <a:pPr algn="l">
              <a:buClr>
                <a:schemeClr val="tx2"/>
              </a:buClr>
              <a:buSzPct val="170000"/>
            </a:pPr>
            <a:endParaRPr lang="fr-FR" sz="1600" cap="none" dirty="0">
              <a:solidFill>
                <a:srgbClr val="7030A0"/>
              </a:solidFill>
              <a:latin typeface="+mn-lt"/>
            </a:endParaRPr>
          </a:p>
          <a:p>
            <a:endParaRPr lang="fr-FR" sz="1400" cap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b="1" dirty="0">
                <a:solidFill>
                  <a:schemeClr val="tx2">
                    <a:lumMod val="75000"/>
                  </a:schemeClr>
                </a:solidFill>
              </a:rPr>
              <a:t>2/ DES ACTIONS CIBLEES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28930" y="1268760"/>
            <a:ext cx="71830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>
                <a:cs typeface="Calibri" panose="020F0502020204030204" pitchFamily="34" charset="0"/>
              </a:rPr>
              <a:t>3- Préserver la qualité de l’eau</a:t>
            </a:r>
          </a:p>
          <a:p>
            <a:pPr algn="just"/>
            <a:r>
              <a:rPr lang="fr-FR" sz="1600" dirty="0">
                <a:cs typeface="Calibri" panose="020F0502020204030204" pitchFamily="34" charset="0"/>
              </a:rPr>
              <a:t>Restaurer des écosystèmes aquatiques sains et fonctionnels </a:t>
            </a:r>
          </a:p>
          <a:p>
            <a:pPr algn="just"/>
            <a:r>
              <a:rPr lang="fr-FR" sz="1600" dirty="0">
                <a:cs typeface="Calibri" panose="020F0502020204030204" pitchFamily="34" charset="0"/>
              </a:rPr>
              <a:t>Préserver et restaurer le grand cycle de l’eau </a:t>
            </a:r>
          </a:p>
          <a:p>
            <a:pPr algn="just"/>
            <a:r>
              <a:rPr lang="fr-FR" sz="1600" dirty="0">
                <a:cs typeface="Calibri" panose="020F0502020204030204" pitchFamily="34" charset="0"/>
              </a:rPr>
              <a:t>Prévenir les pollutions et protéger les aires d’alimentation de captage</a:t>
            </a:r>
          </a:p>
          <a:p>
            <a:pPr algn="just"/>
            <a:endParaRPr lang="fr-FR" sz="1600" b="1" dirty="0">
              <a:cs typeface="Calibri" panose="020F0502020204030204" pitchFamily="34" charset="0"/>
            </a:endParaRPr>
          </a:p>
          <a:p>
            <a:pPr algn="just"/>
            <a:endParaRPr lang="fr-FR" sz="1600" b="1" dirty="0">
              <a:cs typeface="Calibri" panose="020F0502020204030204" pitchFamily="34" charset="0"/>
            </a:endParaRPr>
          </a:p>
          <a:p>
            <a:pPr algn="just"/>
            <a:r>
              <a:rPr lang="fr-FR" sz="1600" b="1" dirty="0">
                <a:cs typeface="Calibri" panose="020F0502020204030204" pitchFamily="34" charset="0"/>
              </a:rPr>
              <a:t>4- Mettre en place les moyens pour atteindre les objectifs </a:t>
            </a:r>
          </a:p>
          <a:p>
            <a:pPr algn="just"/>
            <a:r>
              <a:rPr lang="fr-FR" sz="1600" dirty="0">
                <a:cs typeface="Calibri" panose="020F0502020204030204" pitchFamily="34" charset="0"/>
              </a:rPr>
              <a:t>Améliorer la gouvernance de l’eau </a:t>
            </a:r>
          </a:p>
          <a:p>
            <a:pPr algn="just"/>
            <a:r>
              <a:rPr lang="fr-FR" sz="1600" dirty="0">
                <a:cs typeface="Calibri" panose="020F0502020204030204" pitchFamily="34" charset="0"/>
              </a:rPr>
              <a:t>Agir sur la tarification de l’eau (tarification progressive)</a:t>
            </a:r>
          </a:p>
          <a:p>
            <a:pPr algn="just"/>
            <a:endParaRPr lang="fr-FR" sz="1600" dirty="0">
              <a:cs typeface="Calibri" panose="020F0502020204030204" pitchFamily="34" charset="0"/>
            </a:endParaRPr>
          </a:p>
          <a:p>
            <a:pPr algn="just"/>
            <a:endParaRPr lang="fr-FR" sz="1600" b="1" dirty="0">
              <a:cs typeface="Calibri" panose="020F0502020204030204" pitchFamily="34" charset="0"/>
            </a:endParaRPr>
          </a:p>
          <a:p>
            <a:pPr algn="just"/>
            <a:r>
              <a:rPr lang="fr-FR" sz="1600" b="1" dirty="0">
                <a:cs typeface="Calibri" panose="020F0502020204030204" pitchFamily="34" charset="0"/>
              </a:rPr>
              <a:t>5- Etre en capacité de mieux répondre aux crises </a:t>
            </a:r>
          </a:p>
          <a:p>
            <a:pPr algn="just"/>
            <a:r>
              <a:rPr lang="fr-FR" sz="1600" dirty="0">
                <a:cs typeface="Calibri" panose="020F0502020204030204" pitchFamily="34" charset="0"/>
              </a:rPr>
              <a:t>Comité de suivi de la ressource en eau </a:t>
            </a:r>
          </a:p>
          <a:p>
            <a:pPr algn="just"/>
            <a:r>
              <a:rPr lang="fr-FR" sz="1600" dirty="0">
                <a:cs typeface="Calibri" panose="020F0502020204030204" pitchFamily="34" charset="0"/>
              </a:rPr>
              <a:t>Sécuriser la ressource</a:t>
            </a:r>
          </a:p>
          <a:p>
            <a:pPr algn="just"/>
            <a:endParaRPr lang="fr-FR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586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971600" y="1916832"/>
            <a:ext cx="6264696" cy="3096344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fr-FR" dirty="0"/>
              <a:t>Un service Autorité organisatrice de l’eau chargé de piloter les politiques « petit cycle de l’eau » eau potable et assainissement à la Métropole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fr-FR" dirty="0"/>
              <a:t>Une  régie des eaux délégataire sur 14 communes en eau potable et sur les 31 communes en assainissement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fr-FR" dirty="0"/>
              <a:t>2 syndicats d’eau qui interagissent aussi sur le territoire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FR" sz="15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FR" sz="15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FR" sz="15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FR" altLang="fr-FR" sz="15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fr-FR" altLang="fr-FR" sz="1500" dirty="0"/>
          </a:p>
          <a:p>
            <a:pPr>
              <a:buFont typeface="Arial" panose="020B0604020202020204" pitchFamily="34" charset="0"/>
              <a:buChar char="•"/>
            </a:pPr>
            <a:endParaRPr lang="fr-FR" sz="150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67544" y="491507"/>
            <a:ext cx="7092000" cy="792000"/>
          </a:xfrm>
        </p:spPr>
        <p:txBody>
          <a:bodyPr/>
          <a:lstStyle/>
          <a:p>
            <a:r>
              <a:rPr lang="fr-FR" dirty="0"/>
              <a:t>LE VOLET PETIT CYCLE DE L’EAU</a:t>
            </a:r>
            <a:br>
              <a:rPr lang="fr-FR" dirty="0"/>
            </a:br>
            <a:r>
              <a:rPr lang="fr-FR" dirty="0" err="1"/>
              <a:t>L’ORGANISATIon</a:t>
            </a:r>
            <a:r>
              <a:rPr lang="fr-FR" dirty="0"/>
              <a:t> EN PLACE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693538" y="2132856"/>
            <a:ext cx="7092000" cy="792088"/>
          </a:xfrm>
        </p:spPr>
        <p:txBody>
          <a:bodyPr/>
          <a:lstStyle/>
          <a:p>
            <a:pPr algn="l">
              <a:buClr>
                <a:schemeClr val="tx2"/>
              </a:buClr>
              <a:buSzPct val="170000"/>
            </a:pPr>
            <a:r>
              <a:rPr lang="fr-FR" sz="1600" cap="none" dirty="0">
                <a:solidFill>
                  <a:schemeClr val="tx1"/>
                </a:solidFill>
                <a:latin typeface="+mn-lt"/>
              </a:rPr>
              <a:t>L</a:t>
            </a:r>
            <a:r>
              <a:rPr lang="fr-FR" sz="1400" cap="none" dirty="0">
                <a:solidFill>
                  <a:schemeClr val="tx1"/>
                </a:solidFill>
                <a:latin typeface="+mn-lt"/>
              </a:rPr>
              <a:t>’</a:t>
            </a:r>
            <a:r>
              <a:rPr lang="fr-FR" sz="1600" cap="none" dirty="0">
                <a:solidFill>
                  <a:schemeClr val="tx1"/>
                </a:solidFill>
                <a:latin typeface="+mn-lt"/>
              </a:rPr>
              <a:t>impact du changement climatique et la croissance démographique galopante du territoire augmentent les pressions sur la ressource en eau.</a:t>
            </a:r>
          </a:p>
          <a:p>
            <a:pPr algn="l">
              <a:buClr>
                <a:schemeClr val="tx2"/>
              </a:buClr>
              <a:buSzPct val="170000"/>
            </a:pPr>
            <a:endParaRPr lang="fr-FR" sz="1600" cap="none" dirty="0">
              <a:solidFill>
                <a:srgbClr val="7030A0"/>
              </a:solidFill>
              <a:latin typeface="+mn-lt"/>
            </a:endParaRPr>
          </a:p>
          <a:p>
            <a:pPr algn="l">
              <a:buClr>
                <a:schemeClr val="tx2"/>
              </a:buClr>
              <a:buSzPct val="170000"/>
            </a:pPr>
            <a:endParaRPr lang="fr-FR" sz="1600" cap="none" dirty="0">
              <a:solidFill>
                <a:srgbClr val="7030A0"/>
              </a:solidFill>
              <a:latin typeface="+mn-lt"/>
            </a:endParaRPr>
          </a:p>
          <a:p>
            <a:pPr algn="l">
              <a:buClr>
                <a:schemeClr val="tx2"/>
              </a:buClr>
              <a:buSzPct val="170000"/>
            </a:pPr>
            <a:endParaRPr lang="fr-FR" sz="1600" cap="none" dirty="0">
              <a:solidFill>
                <a:srgbClr val="7030A0"/>
              </a:solidFill>
              <a:latin typeface="+mn-lt"/>
            </a:endParaRPr>
          </a:p>
          <a:p>
            <a:endParaRPr lang="fr-FR" sz="1400" cap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3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20000" y="638228"/>
            <a:ext cx="8028464" cy="1278604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dirty="0"/>
              <a:t>Le Trop peu – déclinaison locale </a:t>
            </a:r>
            <a:br>
              <a:rPr lang="fr-FR" dirty="0"/>
            </a:br>
            <a:br>
              <a:rPr lang="fr-FR" dirty="0"/>
            </a:br>
            <a:r>
              <a:rPr lang="fr-FR" sz="1800" b="1" dirty="0">
                <a:solidFill>
                  <a:schemeClr val="tx2">
                    <a:lumMod val="75000"/>
                  </a:schemeClr>
                </a:solidFill>
              </a:rPr>
              <a:t>1/ Un PLAN EAU PROPOSE PAR LA REGIE DES EAUX adopte par la </a:t>
            </a:r>
            <a:r>
              <a:rPr lang="fr-FR" sz="1800" b="1" dirty="0" err="1">
                <a:solidFill>
                  <a:schemeClr val="tx2">
                    <a:lumMod val="75000"/>
                  </a:schemeClr>
                </a:solidFill>
              </a:rPr>
              <a:t>metropole</a:t>
            </a:r>
            <a:r>
              <a:rPr lang="fr-FR" sz="1800" b="1" dirty="0">
                <a:solidFill>
                  <a:schemeClr val="tx2">
                    <a:lumMod val="75000"/>
                  </a:schemeClr>
                </a:solidFill>
              </a:rPr>
              <a:t> en 2024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2675490"/>
            <a:ext cx="6516296" cy="368131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66034" y="2669062"/>
            <a:ext cx="1169662" cy="15520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820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693538" y="2132856"/>
            <a:ext cx="7092000" cy="792088"/>
          </a:xfrm>
        </p:spPr>
        <p:txBody>
          <a:bodyPr/>
          <a:lstStyle/>
          <a:p>
            <a:pPr algn="l">
              <a:buClr>
                <a:schemeClr val="tx2"/>
              </a:buClr>
              <a:buSzPct val="170000"/>
            </a:pPr>
            <a:r>
              <a:rPr lang="fr-FR" sz="1600" cap="none" dirty="0">
                <a:solidFill>
                  <a:schemeClr val="tx1"/>
                </a:solidFill>
                <a:latin typeface="+mn-lt"/>
              </a:rPr>
              <a:t>L</a:t>
            </a:r>
            <a:r>
              <a:rPr lang="fr-FR" sz="1400" cap="none" dirty="0">
                <a:solidFill>
                  <a:schemeClr val="tx1"/>
                </a:solidFill>
                <a:latin typeface="+mn-lt"/>
              </a:rPr>
              <a:t>’</a:t>
            </a:r>
            <a:r>
              <a:rPr lang="fr-FR" sz="1600" cap="none" dirty="0">
                <a:solidFill>
                  <a:schemeClr val="tx1"/>
                </a:solidFill>
                <a:latin typeface="+mn-lt"/>
              </a:rPr>
              <a:t>impact du changement climatique et la croissance démographique galopante du territoire augmentent les pressions sur la ressource en eau.</a:t>
            </a:r>
          </a:p>
          <a:p>
            <a:pPr algn="l">
              <a:buClr>
                <a:schemeClr val="tx2"/>
              </a:buClr>
              <a:buSzPct val="170000"/>
            </a:pPr>
            <a:endParaRPr lang="fr-FR" sz="1600" cap="none" dirty="0">
              <a:solidFill>
                <a:srgbClr val="7030A0"/>
              </a:solidFill>
              <a:latin typeface="+mn-lt"/>
            </a:endParaRPr>
          </a:p>
          <a:p>
            <a:pPr algn="l">
              <a:buClr>
                <a:schemeClr val="tx2"/>
              </a:buClr>
              <a:buSzPct val="170000"/>
            </a:pPr>
            <a:endParaRPr lang="fr-FR" sz="1600" cap="none" dirty="0">
              <a:solidFill>
                <a:srgbClr val="7030A0"/>
              </a:solidFill>
              <a:latin typeface="+mn-lt"/>
            </a:endParaRPr>
          </a:p>
          <a:p>
            <a:pPr algn="l">
              <a:buClr>
                <a:schemeClr val="tx2"/>
              </a:buClr>
              <a:buSzPct val="170000"/>
            </a:pPr>
            <a:endParaRPr lang="fr-FR" sz="1600" cap="none" dirty="0">
              <a:solidFill>
                <a:srgbClr val="7030A0"/>
              </a:solidFill>
              <a:latin typeface="+mn-lt"/>
            </a:endParaRPr>
          </a:p>
          <a:p>
            <a:endParaRPr lang="fr-FR" sz="1400" cap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4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20000" y="638228"/>
            <a:ext cx="8028464" cy="1278604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dirty="0"/>
              <a:t>Le Trop peu – déclinaison locale </a:t>
            </a:r>
            <a:br>
              <a:rPr lang="fr-FR" dirty="0"/>
            </a:br>
            <a:br>
              <a:rPr lang="fr-FR" dirty="0"/>
            </a:br>
            <a:r>
              <a:rPr lang="fr-FR" sz="1800" b="1" dirty="0">
                <a:solidFill>
                  <a:schemeClr val="tx2">
                    <a:lumMod val="75000"/>
                  </a:schemeClr>
                </a:solidFill>
              </a:rPr>
              <a:t>1/ Un PLAN EAU PROPOSE PAR LA REGIE DES EAUX adopte par la </a:t>
            </a:r>
            <a:r>
              <a:rPr lang="fr-FR" sz="1800" b="1" dirty="0" err="1">
                <a:solidFill>
                  <a:schemeClr val="tx2">
                    <a:lumMod val="75000"/>
                  </a:schemeClr>
                </a:solidFill>
              </a:rPr>
              <a:t>metropole</a:t>
            </a:r>
            <a:r>
              <a:rPr lang="fr-FR" sz="1800" b="1" dirty="0">
                <a:solidFill>
                  <a:schemeClr val="tx2">
                    <a:lumMod val="75000"/>
                  </a:schemeClr>
                </a:solidFill>
              </a:rPr>
              <a:t> en 2024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2722803"/>
            <a:ext cx="6192689" cy="368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8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395536" y="1855800"/>
            <a:ext cx="5616624" cy="2725328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5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20000" y="764704"/>
            <a:ext cx="8100472" cy="792000"/>
          </a:xfrm>
        </p:spPr>
        <p:txBody>
          <a:bodyPr/>
          <a:lstStyle/>
          <a:p>
            <a:r>
              <a:rPr lang="fr-FR" sz="1800" b="1" dirty="0">
                <a:solidFill>
                  <a:schemeClr val="tx2">
                    <a:lumMod val="75000"/>
                  </a:schemeClr>
                </a:solidFill>
              </a:rPr>
              <a:t>PLAN EAU DE LA REGIE DES EAUX</a:t>
            </a:r>
            <a:br>
              <a:rPr lang="fr-FR" sz="1600" b="1" dirty="0">
                <a:solidFill>
                  <a:schemeClr val="tx2">
                    <a:lumMod val="75000"/>
                  </a:schemeClr>
                </a:solidFill>
              </a:rPr>
            </a:br>
            <a:endParaRPr lang="fr-FR" sz="18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97" y="1565191"/>
            <a:ext cx="7280434" cy="424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87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395536" y="1855800"/>
            <a:ext cx="5616624" cy="2725328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6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20000" y="764704"/>
            <a:ext cx="8100472" cy="792000"/>
          </a:xfrm>
        </p:spPr>
        <p:txBody>
          <a:bodyPr/>
          <a:lstStyle/>
          <a:p>
            <a:r>
              <a:rPr lang="fr-FR" sz="1800" b="1" dirty="0">
                <a:solidFill>
                  <a:schemeClr val="tx2">
                    <a:lumMod val="75000"/>
                  </a:schemeClr>
                </a:solidFill>
              </a:rPr>
              <a:t>PLAN EAU DE LA REGIE DES EAUX</a:t>
            </a:r>
            <a:br>
              <a:rPr lang="fr-FR" sz="1600" b="1" dirty="0">
                <a:solidFill>
                  <a:schemeClr val="tx2">
                    <a:lumMod val="75000"/>
                  </a:schemeClr>
                </a:solidFill>
              </a:rPr>
            </a:br>
            <a:endParaRPr lang="fr-FR" sz="1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69" y="1556704"/>
            <a:ext cx="6903333" cy="41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00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395536" y="1855800"/>
            <a:ext cx="5616624" cy="2725328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7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20000" y="764704"/>
            <a:ext cx="8100472" cy="792000"/>
          </a:xfrm>
        </p:spPr>
        <p:txBody>
          <a:bodyPr/>
          <a:lstStyle/>
          <a:p>
            <a:r>
              <a:rPr lang="fr-FR" sz="1800" b="1" dirty="0">
                <a:solidFill>
                  <a:schemeClr val="tx2">
                    <a:lumMod val="75000"/>
                  </a:schemeClr>
                </a:solidFill>
              </a:rPr>
              <a:t>PLAN EAU DE LA REGIE DES EAUX</a:t>
            </a:r>
            <a:br>
              <a:rPr lang="fr-FR" sz="1600" b="1" dirty="0">
                <a:solidFill>
                  <a:schemeClr val="tx2">
                    <a:lumMod val="75000"/>
                  </a:schemeClr>
                </a:solidFill>
              </a:rPr>
            </a:br>
            <a:endParaRPr lang="fr-FR" sz="18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66" y="1340768"/>
            <a:ext cx="710103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05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395536" y="1855800"/>
            <a:ext cx="5616624" cy="2725328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8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20000" y="764704"/>
            <a:ext cx="8100472" cy="792000"/>
          </a:xfrm>
        </p:spPr>
        <p:txBody>
          <a:bodyPr/>
          <a:lstStyle/>
          <a:p>
            <a:r>
              <a:rPr lang="fr-FR" sz="1800" b="1" dirty="0">
                <a:solidFill>
                  <a:schemeClr val="tx2">
                    <a:lumMod val="75000"/>
                  </a:schemeClr>
                </a:solidFill>
              </a:rPr>
              <a:t>PLAN EAU DE LA REGIE DES EAUX</a:t>
            </a:r>
            <a:br>
              <a:rPr lang="fr-FR" sz="1600" b="1" dirty="0">
                <a:solidFill>
                  <a:schemeClr val="tx2">
                    <a:lumMod val="75000"/>
                  </a:schemeClr>
                </a:solidFill>
              </a:rPr>
            </a:br>
            <a:endParaRPr lang="fr-FR" sz="1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99" y="1491135"/>
            <a:ext cx="7039751" cy="417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04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395536" y="1855800"/>
            <a:ext cx="5616624" cy="2725328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t>9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20000" y="764704"/>
            <a:ext cx="8100472" cy="792000"/>
          </a:xfrm>
        </p:spPr>
        <p:txBody>
          <a:bodyPr/>
          <a:lstStyle/>
          <a:p>
            <a:r>
              <a:rPr lang="fr-FR" sz="1800" b="1" dirty="0">
                <a:solidFill>
                  <a:schemeClr val="tx2">
                    <a:lumMod val="75000"/>
                  </a:schemeClr>
                </a:solidFill>
              </a:rPr>
              <a:t>PLAN EAU DE LA REGIE DES EAUX</a:t>
            </a:r>
            <a:br>
              <a:rPr lang="fr-FR" sz="1600" b="1" dirty="0">
                <a:solidFill>
                  <a:schemeClr val="tx2">
                    <a:lumMod val="75000"/>
                  </a:schemeClr>
                </a:solidFill>
              </a:rPr>
            </a:br>
            <a:endParaRPr lang="fr-FR" sz="18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76" y="1549262"/>
            <a:ext cx="7493779" cy="440001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67544" y="1412776"/>
            <a:ext cx="1728192" cy="1944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7426419"/>
      </p:ext>
    </p:extLst>
  </p:cSld>
  <p:clrMapOvr>
    <a:masterClrMapping/>
  </p:clrMapOvr>
</p:sld>
</file>

<file path=ppt/theme/theme1.xml><?xml version="1.0" encoding="utf-8"?>
<a:theme xmlns:a="http://schemas.openxmlformats.org/drawingml/2006/main" name="Client xxx">
  <a:themeElements>
    <a:clrScheme name="MONTPELLIER PPT 2 - Metropole">
      <a:dk1>
        <a:srgbClr val="07121D"/>
      </a:dk1>
      <a:lt1>
        <a:sysClr val="window" lastClr="FFFFFF"/>
      </a:lt1>
      <a:dk2>
        <a:srgbClr val="6D3E91"/>
      </a:dk2>
      <a:lt2>
        <a:srgbClr val="07121D"/>
      </a:lt2>
      <a:accent1>
        <a:srgbClr val="F9B000"/>
      </a:accent1>
      <a:accent2>
        <a:srgbClr val="E3004F"/>
      </a:accent2>
      <a:accent3>
        <a:srgbClr val="BDCF31"/>
      </a:accent3>
      <a:accent4>
        <a:srgbClr val="00A091"/>
      </a:accent4>
      <a:accent5>
        <a:srgbClr val="004A99"/>
      </a:accent5>
      <a:accent6>
        <a:srgbClr val="93117E"/>
      </a:accent6>
      <a:hlink>
        <a:srgbClr val="000000"/>
      </a:hlink>
      <a:folHlink>
        <a:srgbClr val="000000"/>
      </a:folHlink>
    </a:clrScheme>
    <a:fontScheme name="Arial Black -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lient xxx">
  <a:themeElements>
    <a:clrScheme name="MONTPELLIER PPT 2 - Metropole">
      <a:dk1>
        <a:srgbClr val="07121D"/>
      </a:dk1>
      <a:lt1>
        <a:sysClr val="window" lastClr="FFFFFF"/>
      </a:lt1>
      <a:dk2>
        <a:srgbClr val="6D3E91"/>
      </a:dk2>
      <a:lt2>
        <a:srgbClr val="07121D"/>
      </a:lt2>
      <a:accent1>
        <a:srgbClr val="F9B000"/>
      </a:accent1>
      <a:accent2>
        <a:srgbClr val="E3004F"/>
      </a:accent2>
      <a:accent3>
        <a:srgbClr val="BDCF31"/>
      </a:accent3>
      <a:accent4>
        <a:srgbClr val="00A091"/>
      </a:accent4>
      <a:accent5>
        <a:srgbClr val="004A99"/>
      </a:accent5>
      <a:accent6>
        <a:srgbClr val="93117E"/>
      </a:accent6>
      <a:hlink>
        <a:srgbClr val="000000"/>
      </a:hlink>
      <a:folHlink>
        <a:srgbClr val="000000"/>
      </a:folHlink>
    </a:clrScheme>
    <a:fontScheme name="Arial Black -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lient xxx">
  <a:themeElements>
    <a:clrScheme name="MONTPELLIER PPT 2 - Metropole">
      <a:dk1>
        <a:srgbClr val="07121D"/>
      </a:dk1>
      <a:lt1>
        <a:sysClr val="window" lastClr="FFFFFF"/>
      </a:lt1>
      <a:dk2>
        <a:srgbClr val="6D3E91"/>
      </a:dk2>
      <a:lt2>
        <a:srgbClr val="07121D"/>
      </a:lt2>
      <a:accent1>
        <a:srgbClr val="F9B000"/>
      </a:accent1>
      <a:accent2>
        <a:srgbClr val="E3004F"/>
      </a:accent2>
      <a:accent3>
        <a:srgbClr val="BDCF31"/>
      </a:accent3>
      <a:accent4>
        <a:srgbClr val="00A091"/>
      </a:accent4>
      <a:accent5>
        <a:srgbClr val="004A99"/>
      </a:accent5>
      <a:accent6>
        <a:srgbClr val="93117E"/>
      </a:accent6>
      <a:hlink>
        <a:srgbClr val="000000"/>
      </a:hlink>
      <a:folHlink>
        <a:srgbClr val="000000"/>
      </a:folHlink>
    </a:clrScheme>
    <a:fontScheme name="Arial Black -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lient xxx">
  <a:themeElements>
    <a:clrScheme name="MONTPELLIER PPT 2 - Metropole">
      <a:dk1>
        <a:srgbClr val="07121D"/>
      </a:dk1>
      <a:lt1>
        <a:sysClr val="window" lastClr="FFFFFF"/>
      </a:lt1>
      <a:dk2>
        <a:srgbClr val="6D3E91"/>
      </a:dk2>
      <a:lt2>
        <a:srgbClr val="07121D"/>
      </a:lt2>
      <a:accent1>
        <a:srgbClr val="F9B000"/>
      </a:accent1>
      <a:accent2>
        <a:srgbClr val="E3004F"/>
      </a:accent2>
      <a:accent3>
        <a:srgbClr val="BDCF31"/>
      </a:accent3>
      <a:accent4>
        <a:srgbClr val="00A091"/>
      </a:accent4>
      <a:accent5>
        <a:srgbClr val="004A99"/>
      </a:accent5>
      <a:accent6>
        <a:srgbClr val="93117E"/>
      </a:accent6>
      <a:hlink>
        <a:srgbClr val="000000"/>
      </a:hlink>
      <a:folHlink>
        <a:srgbClr val="000000"/>
      </a:folHlink>
    </a:clrScheme>
    <a:fontScheme name="Arial Black -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lient xxx">
  <a:themeElements>
    <a:clrScheme name="MONTPELLIER PPT 2 - Metropole">
      <a:dk1>
        <a:srgbClr val="07121D"/>
      </a:dk1>
      <a:lt1>
        <a:sysClr val="window" lastClr="FFFFFF"/>
      </a:lt1>
      <a:dk2>
        <a:srgbClr val="6D3E91"/>
      </a:dk2>
      <a:lt2>
        <a:srgbClr val="07121D"/>
      </a:lt2>
      <a:accent1>
        <a:srgbClr val="F9B000"/>
      </a:accent1>
      <a:accent2>
        <a:srgbClr val="E3004F"/>
      </a:accent2>
      <a:accent3>
        <a:srgbClr val="BDCF31"/>
      </a:accent3>
      <a:accent4>
        <a:srgbClr val="00A091"/>
      </a:accent4>
      <a:accent5>
        <a:srgbClr val="004A99"/>
      </a:accent5>
      <a:accent6>
        <a:srgbClr val="93117E"/>
      </a:accent6>
      <a:hlink>
        <a:srgbClr val="000000"/>
      </a:hlink>
      <a:folHlink>
        <a:srgbClr val="000000"/>
      </a:folHlink>
    </a:clrScheme>
    <a:fontScheme name="Arial Black -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Client xxx">
  <a:themeElements>
    <a:clrScheme name="MONTPELLIER PPT 2 - Metropole">
      <a:dk1>
        <a:srgbClr val="07121D"/>
      </a:dk1>
      <a:lt1>
        <a:sysClr val="window" lastClr="FFFFFF"/>
      </a:lt1>
      <a:dk2>
        <a:srgbClr val="6D3E91"/>
      </a:dk2>
      <a:lt2>
        <a:srgbClr val="07121D"/>
      </a:lt2>
      <a:accent1>
        <a:srgbClr val="F9B000"/>
      </a:accent1>
      <a:accent2>
        <a:srgbClr val="E3004F"/>
      </a:accent2>
      <a:accent3>
        <a:srgbClr val="BDCF31"/>
      </a:accent3>
      <a:accent4>
        <a:srgbClr val="00A091"/>
      </a:accent4>
      <a:accent5>
        <a:srgbClr val="004A99"/>
      </a:accent5>
      <a:accent6>
        <a:srgbClr val="93117E"/>
      </a:accent6>
      <a:hlink>
        <a:srgbClr val="000000"/>
      </a:hlink>
      <a:folHlink>
        <a:srgbClr val="000000"/>
      </a:folHlink>
    </a:clrScheme>
    <a:fontScheme name="Arial Black -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8" ma:contentTypeDescription="Create a new document." ma:contentTypeScope="" ma:versionID="b7018ebc673f9c6a7ffefe12b2c86bf2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8b840ae0a157c9c7b00851061c5d6370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5f3d6fe-baf4-44b9-a882-657db6ed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45a579-8ad3-4386-ab0e-ea2618c9e016}" ma:internalName="TaxCatchAll" ma:showField="CatchAllData" ma:web="597f0e91-a424-40e7-b159-919cd3622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8b9c18-5e1d-46e5-9d1a-4e2a3224a5d3">
      <Terms xmlns="http://schemas.microsoft.com/office/infopath/2007/PartnerControls"/>
    </lcf76f155ced4ddcb4097134ff3c332f>
    <TaxCatchAll xmlns="597f0e91-a424-40e7-b159-919cd36229ca" xsi:nil="true"/>
  </documentManagement>
</p:properties>
</file>

<file path=customXml/itemProps1.xml><?xml version="1.0" encoding="utf-8"?>
<ds:datastoreItem xmlns:ds="http://schemas.openxmlformats.org/officeDocument/2006/customXml" ds:itemID="{DA73566D-0F38-4D70-A48C-69BAA54E4EBA}"/>
</file>

<file path=customXml/itemProps2.xml><?xml version="1.0" encoding="utf-8"?>
<ds:datastoreItem xmlns:ds="http://schemas.openxmlformats.org/officeDocument/2006/customXml" ds:itemID="{FE97AD3F-7F71-445D-9280-7940C57B5E92}"/>
</file>

<file path=customXml/itemProps3.xml><?xml version="1.0" encoding="utf-8"?>
<ds:datastoreItem xmlns:ds="http://schemas.openxmlformats.org/officeDocument/2006/customXml" ds:itemID="{0D7DE5B7-58D3-4D1F-9DA2-EEEECC1D04AC}"/>
</file>

<file path=docProps/app.xml><?xml version="1.0" encoding="utf-8"?>
<Properties xmlns="http://schemas.openxmlformats.org/officeDocument/2006/extended-properties" xmlns:vt="http://schemas.openxmlformats.org/officeDocument/2006/docPropsVTypes">
  <Template>3M</Template>
  <TotalTime>3551</TotalTime>
  <Words>384</Words>
  <Application>Microsoft Office PowerPoint</Application>
  <PresentationFormat>Affichage à l'écran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Calibri</vt:lpstr>
      <vt:lpstr>Client xxx</vt:lpstr>
      <vt:lpstr>1_Client xxx</vt:lpstr>
      <vt:lpstr>2_Client xxx</vt:lpstr>
      <vt:lpstr>3_Client xxx</vt:lpstr>
      <vt:lpstr>4_Client xxx</vt:lpstr>
      <vt:lpstr>5_Client xxx</vt:lpstr>
      <vt:lpstr>IHEDATE </vt:lpstr>
      <vt:lpstr>LE VOLET PETIT CYCLE DE L’EAU L’ORGANISATIon EN PLACE</vt:lpstr>
      <vt:lpstr>Le Trop peu – déclinaison locale   1/ Un PLAN EAU PROPOSE PAR LA REGIE DES EAUX adopte par la metropole en 2024</vt:lpstr>
      <vt:lpstr>Le Trop peu – déclinaison locale   1/ Un PLAN EAU PROPOSE PAR LA REGIE DES EAUX adopte par la metropole en 2024</vt:lpstr>
      <vt:lpstr>PLAN EAU DE LA REGIE DES EAUX </vt:lpstr>
      <vt:lpstr>PLAN EAU DE LA REGIE DES EAUX </vt:lpstr>
      <vt:lpstr>PLAN EAU DE LA REGIE DES EAUX </vt:lpstr>
      <vt:lpstr>PLAN EAU DE LA REGIE DES EAUX </vt:lpstr>
      <vt:lpstr>PLAN EAU DE LA REGIE DES EAUX </vt:lpstr>
      <vt:lpstr>2/ DES ACTIONS CIBLEES</vt:lpstr>
      <vt:lpstr>2/ DES ACTIONS CIBLEES</vt:lpstr>
    </vt:vector>
  </TitlesOfParts>
  <Manager>Montpellier</Manager>
  <Company>Mairie de Montpellier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Méthodologie</dc:title>
  <dc:subject>Montpellier</dc:subject>
  <dc:creator>CROMIERES Béatrice</dc:creator>
  <cp:lastModifiedBy>Géraldine Benali</cp:lastModifiedBy>
  <cp:revision>220</cp:revision>
  <cp:lastPrinted>2023-03-16T12:03:37Z</cp:lastPrinted>
  <dcterms:created xsi:type="dcterms:W3CDTF">2019-11-24T21:18:09Z</dcterms:created>
  <dcterms:modified xsi:type="dcterms:W3CDTF">2025-03-12T15:05:01Z</dcterms:modified>
  <cp:category>Montpellier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1036-11.1.0.8865</vt:lpwstr>
  </property>
  <property fmtid="{D5CDD505-2E9C-101B-9397-08002B2CF9AE}" pid="3" name="ContentTypeId">
    <vt:lpwstr>0x010100C99A5812EC654640AAF0FBDB42E081DB</vt:lpwstr>
  </property>
</Properties>
</file>