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1.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70.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1.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56.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2466" r:id="rId1"/>
    <p:sldMasterId id="2147492476" r:id="rId2"/>
  </p:sldMasterIdLst>
  <p:notesMasterIdLst>
    <p:notesMasterId r:id="rId13"/>
  </p:notesMasterIdLst>
  <p:handoutMasterIdLst>
    <p:handoutMasterId r:id="rId14"/>
  </p:handoutMasterIdLst>
  <p:sldIdLst>
    <p:sldId id="1195" r:id="rId3"/>
    <p:sldId id="1188" r:id="rId4"/>
    <p:sldId id="1116" r:id="rId5"/>
    <p:sldId id="1201" r:id="rId6"/>
    <p:sldId id="1181" r:id="rId7"/>
    <p:sldId id="1210" r:id="rId8"/>
    <p:sldId id="1211" r:id="rId9"/>
    <p:sldId id="1212" r:id="rId10"/>
    <p:sldId id="1213" r:id="rId11"/>
    <p:sldId id="1215" r:id="rId12"/>
  </p:sldIdLst>
  <p:sldSz cx="10369550" cy="7251700"/>
  <p:notesSz cx="6797675" cy="9928225"/>
  <p:custDataLst>
    <p:tags r:id="rId15"/>
  </p:custDataLst>
  <p:defaultTextStyle>
    <a:defPPr>
      <a:defRPr lang="en-GB"/>
    </a:defPPr>
    <a:lvl1pPr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4025" indent="3175"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09638" indent="4763"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66838" indent="4763"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2450" indent="6350"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84" userDrawn="1">
          <p15:clr>
            <a:srgbClr val="A4A3A4"/>
          </p15:clr>
        </p15:guide>
        <p15:guide id="2" pos="3266" userDrawn="1">
          <p15:clr>
            <a:srgbClr val="A4A3A4"/>
          </p15:clr>
        </p15:guide>
        <p15:guide id="3" pos="392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905"/>
    <a:srgbClr val="008000"/>
    <a:srgbClr val="F2F2F2"/>
    <a:srgbClr val="32466B"/>
    <a:srgbClr val="FFF2CB"/>
    <a:srgbClr val="C1D784"/>
    <a:srgbClr val="D8B628"/>
    <a:srgbClr val="626469"/>
    <a:srgbClr val="A5A6A9"/>
    <a:srgbClr val="FC7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40" autoAdjust="0"/>
    <p:restoredTop sz="96305" autoAdjust="0"/>
  </p:normalViewPr>
  <p:slideViewPr>
    <p:cSldViewPr showGuides="1">
      <p:cViewPr varScale="1">
        <p:scale>
          <a:sx n="109" d="100"/>
          <a:sy n="109" d="100"/>
        </p:scale>
        <p:origin x="1640" y="200"/>
      </p:cViewPr>
      <p:guideLst>
        <p:guide orient="horz" pos="2284"/>
        <p:guide pos="3266"/>
        <p:guide pos="39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79" d="100"/>
          <a:sy n="79" d="100"/>
        </p:scale>
        <p:origin x="3318"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quarter" idx="1"/>
          </p:nvPr>
        </p:nvSpPr>
        <p:spPr>
          <a:xfrm>
            <a:off x="3849688" y="4"/>
            <a:ext cx="2946400" cy="498475"/>
          </a:xfrm>
          <a:prstGeom prst="rect">
            <a:avLst/>
          </a:prstGeom>
        </p:spPr>
        <p:txBody>
          <a:bodyPr vert="horz" lIns="91294" tIns="45647" rIns="91294" bIns="45647" rtlCol="0"/>
          <a:lstStyle>
            <a:lvl1pPr algn="r">
              <a:defRPr sz="1200"/>
            </a:lvl1pPr>
          </a:lstStyle>
          <a:p>
            <a:fld id="{A0CDFC2D-E2FF-46E1-9D7C-400B1719A72F}" type="datetimeFigureOut">
              <a:rPr lang="en-GB" smtClean="0"/>
              <a:t>19/04/2024</a:t>
            </a:fld>
            <a:endParaRPr lang="en-GB"/>
          </a:p>
        </p:txBody>
      </p:sp>
    </p:spTree>
    <p:extLst>
      <p:ext uri="{BB962C8B-B14F-4D97-AF65-F5344CB8AC3E}">
        <p14:creationId xmlns:p14="http://schemas.microsoft.com/office/powerpoint/2010/main" val="826590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2" y="2"/>
            <a:ext cx="2943013" cy="496412"/>
          </a:xfrm>
          <a:prstGeom prst="rect">
            <a:avLst/>
          </a:prstGeom>
          <a:noFill/>
          <a:ln w="9525">
            <a:noFill/>
            <a:miter lim="800000"/>
            <a:headEnd/>
            <a:tailEnd/>
          </a:ln>
          <a:effectLst/>
        </p:spPr>
        <p:txBody>
          <a:bodyPr vert="horz" wrap="square" lIns="19351" tIns="0" rIns="19351" bIns="0" numCol="1" anchor="t" anchorCtr="0" compatLnSpc="1">
            <a:prstTxWarp prst="textNoShape">
              <a:avLst/>
            </a:prstTxWarp>
          </a:bodyPr>
          <a:lstStyle>
            <a:lvl1pPr algn="l" defTabSz="928869" eaLnBrk="0" hangingPunct="0">
              <a:spcBef>
                <a:spcPct val="0"/>
              </a:spcBef>
              <a:defRPr sz="1000" b="0" i="1">
                <a:latin typeface="Times New Roman" pitchFamily="18" charset="0"/>
                <a:cs typeface="+mn-cs"/>
              </a:defRPr>
            </a:lvl1pPr>
          </a:lstStyle>
          <a:p>
            <a:pPr>
              <a:defRPr/>
            </a:pPr>
            <a:endParaRPr lang="en-GB"/>
          </a:p>
        </p:txBody>
      </p:sp>
      <p:sp>
        <p:nvSpPr>
          <p:cNvPr id="2051" name="Rectangle 3"/>
          <p:cNvSpPr>
            <a:spLocks noGrp="1" noChangeArrowheads="1"/>
          </p:cNvSpPr>
          <p:nvPr>
            <p:ph type="dt" idx="1"/>
          </p:nvPr>
        </p:nvSpPr>
        <p:spPr bwMode="auto">
          <a:xfrm>
            <a:off x="3854665" y="2"/>
            <a:ext cx="2943012" cy="496412"/>
          </a:xfrm>
          <a:prstGeom prst="rect">
            <a:avLst/>
          </a:prstGeom>
          <a:noFill/>
          <a:ln w="9525">
            <a:noFill/>
            <a:miter lim="800000"/>
            <a:headEnd/>
            <a:tailEnd/>
          </a:ln>
          <a:effectLst/>
        </p:spPr>
        <p:txBody>
          <a:bodyPr vert="horz" wrap="square" lIns="19351" tIns="0" rIns="19351" bIns="0" numCol="1" anchor="t" anchorCtr="0" compatLnSpc="1">
            <a:prstTxWarp prst="textNoShape">
              <a:avLst/>
            </a:prstTxWarp>
          </a:bodyPr>
          <a:lstStyle>
            <a:lvl1pPr algn="r" defTabSz="928869" eaLnBrk="0" hangingPunct="0">
              <a:spcBef>
                <a:spcPct val="0"/>
              </a:spcBef>
              <a:defRPr sz="1000" b="0" i="1">
                <a:latin typeface="Times New Roman" pitchFamily="18" charset="0"/>
                <a:cs typeface="+mn-cs"/>
              </a:defRPr>
            </a:lvl1pPr>
          </a:lstStyle>
          <a:p>
            <a:pPr>
              <a:defRPr/>
            </a:pPr>
            <a:endParaRPr lang="en-GB"/>
          </a:p>
        </p:txBody>
      </p:sp>
      <p:sp>
        <p:nvSpPr>
          <p:cNvPr id="143364" name="Rectangle 4"/>
          <p:cNvSpPr>
            <a:spLocks noGrp="1" noRot="1" noChangeAspect="1" noChangeArrowheads="1" noTextEdit="1"/>
          </p:cNvSpPr>
          <p:nvPr>
            <p:ph type="sldImg" idx="2"/>
          </p:nvPr>
        </p:nvSpPr>
        <p:spPr bwMode="auto">
          <a:xfrm>
            <a:off x="747713" y="750888"/>
            <a:ext cx="5302250" cy="3709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6894" y="4714323"/>
            <a:ext cx="4983903" cy="4470883"/>
          </a:xfrm>
          <a:prstGeom prst="rect">
            <a:avLst/>
          </a:prstGeom>
          <a:noFill/>
          <a:ln w="9525">
            <a:noFill/>
            <a:miter lim="800000"/>
            <a:headEnd/>
            <a:tailEnd/>
          </a:ln>
          <a:effectLst/>
        </p:spPr>
        <p:txBody>
          <a:bodyPr vert="horz" wrap="square" lIns="93525" tIns="46763" rIns="93525" bIns="4676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p:cNvSpPr>
            <a:spLocks noGrp="1" noChangeArrowheads="1"/>
          </p:cNvSpPr>
          <p:nvPr>
            <p:ph type="ftr" sz="quarter" idx="4"/>
          </p:nvPr>
        </p:nvSpPr>
        <p:spPr bwMode="auto">
          <a:xfrm>
            <a:off x="12" y="9431818"/>
            <a:ext cx="2943013" cy="496412"/>
          </a:xfrm>
          <a:prstGeom prst="rect">
            <a:avLst/>
          </a:prstGeom>
          <a:noFill/>
          <a:ln w="9525">
            <a:noFill/>
            <a:miter lim="800000"/>
            <a:headEnd/>
            <a:tailEnd/>
          </a:ln>
          <a:effectLst/>
        </p:spPr>
        <p:txBody>
          <a:bodyPr vert="horz" wrap="square" lIns="19351" tIns="0" rIns="19351" bIns="0" numCol="1" anchor="b" anchorCtr="0" compatLnSpc="1">
            <a:prstTxWarp prst="textNoShape">
              <a:avLst/>
            </a:prstTxWarp>
          </a:bodyPr>
          <a:lstStyle>
            <a:lvl1pPr algn="l" defTabSz="928869" eaLnBrk="0" hangingPunct="0">
              <a:spcBef>
                <a:spcPct val="0"/>
              </a:spcBef>
              <a:defRPr sz="1000" b="0" i="1">
                <a:latin typeface="Times New Roman" pitchFamily="18" charset="0"/>
                <a:cs typeface="+mn-cs"/>
              </a:defRPr>
            </a:lvl1pPr>
          </a:lstStyle>
          <a:p>
            <a:pPr>
              <a:defRPr/>
            </a:pPr>
            <a:endParaRPr lang="en-GB"/>
          </a:p>
        </p:txBody>
      </p:sp>
      <p:sp>
        <p:nvSpPr>
          <p:cNvPr id="2055" name="Rectangle 7"/>
          <p:cNvSpPr>
            <a:spLocks noGrp="1" noChangeArrowheads="1"/>
          </p:cNvSpPr>
          <p:nvPr>
            <p:ph type="sldNum" sz="quarter" idx="5"/>
          </p:nvPr>
        </p:nvSpPr>
        <p:spPr bwMode="auto">
          <a:xfrm>
            <a:off x="3854665" y="9431818"/>
            <a:ext cx="2943012" cy="496412"/>
          </a:xfrm>
          <a:prstGeom prst="rect">
            <a:avLst/>
          </a:prstGeom>
          <a:noFill/>
          <a:ln w="9525">
            <a:noFill/>
            <a:miter lim="800000"/>
            <a:headEnd/>
            <a:tailEnd/>
          </a:ln>
          <a:effectLst/>
        </p:spPr>
        <p:txBody>
          <a:bodyPr vert="horz" wrap="square" lIns="19351" tIns="0" rIns="19351" bIns="0" numCol="1" anchor="b" anchorCtr="0" compatLnSpc="1">
            <a:prstTxWarp prst="textNoShape">
              <a:avLst/>
            </a:prstTxWarp>
          </a:bodyPr>
          <a:lstStyle>
            <a:lvl1pPr algn="r" defTabSz="928593" eaLnBrk="0" hangingPunct="0">
              <a:defRPr sz="1000" i="1">
                <a:latin typeface="Times New Roman" panose="02020603050405020304" pitchFamily="18" charset="0"/>
              </a:defRPr>
            </a:lvl1pPr>
          </a:lstStyle>
          <a:p>
            <a:fld id="{3CF01C2D-E9F1-4D60-9968-5DBFC6AFC682}" type="slidenum">
              <a:rPr lang="en-GB" altLang="en-US"/>
              <a:pPr/>
              <a:t>‹N°›</a:t>
            </a:fld>
            <a:endParaRPr lang="en-GB" altLang="en-US"/>
          </a:p>
        </p:txBody>
      </p:sp>
    </p:spTree>
    <p:extLst>
      <p:ext uri="{BB962C8B-B14F-4D97-AF65-F5344CB8AC3E}">
        <p14:creationId xmlns:p14="http://schemas.microsoft.com/office/powerpoint/2010/main" val="38869979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4025"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09638"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66838"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245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1076" algn="l" defTabSz="912431" rtl="0" eaLnBrk="1" latinLnBrk="0" hangingPunct="1">
      <a:defRPr sz="1200" kern="1200">
        <a:solidFill>
          <a:schemeClr val="tx1"/>
        </a:solidFill>
        <a:latin typeface="+mn-lt"/>
        <a:ea typeface="+mn-ea"/>
        <a:cs typeface="+mn-cs"/>
      </a:defRPr>
    </a:lvl6pPr>
    <a:lvl7pPr marL="2737287" algn="l" defTabSz="912431" rtl="0" eaLnBrk="1" latinLnBrk="0" hangingPunct="1">
      <a:defRPr sz="1200" kern="1200">
        <a:solidFill>
          <a:schemeClr val="tx1"/>
        </a:solidFill>
        <a:latin typeface="+mn-lt"/>
        <a:ea typeface="+mn-ea"/>
        <a:cs typeface="+mn-cs"/>
      </a:defRPr>
    </a:lvl7pPr>
    <a:lvl8pPr marL="3193503" algn="l" defTabSz="912431" rtl="0" eaLnBrk="1" latinLnBrk="0" hangingPunct="1">
      <a:defRPr sz="1200" kern="1200">
        <a:solidFill>
          <a:schemeClr val="tx1"/>
        </a:solidFill>
        <a:latin typeface="+mn-lt"/>
        <a:ea typeface="+mn-ea"/>
        <a:cs typeface="+mn-cs"/>
      </a:defRPr>
    </a:lvl8pPr>
    <a:lvl9pPr marL="3649717" algn="l" defTabSz="9124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CF01C2D-E9F1-4D60-9968-5DBFC6AFC682}" type="slidenum">
              <a:rPr lang="en-GB" altLang="en-US" smtClean="0"/>
              <a:pPr/>
              <a:t>1</a:t>
            </a:fld>
            <a:endParaRPr lang="en-GB" altLang="en-US" dirty="0"/>
          </a:p>
        </p:txBody>
      </p:sp>
    </p:spTree>
    <p:extLst>
      <p:ext uri="{BB962C8B-B14F-4D97-AF65-F5344CB8AC3E}">
        <p14:creationId xmlns:p14="http://schemas.microsoft.com/office/powerpoint/2010/main" val="27830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CF01C2D-E9F1-4D60-9968-5DBFC6AFC682}" type="slidenum">
              <a:rPr lang="en-GB" altLang="en-US" smtClean="0"/>
              <a:pPr/>
              <a:t>2</a:t>
            </a:fld>
            <a:endParaRPr lang="en-GB" altLang="en-US"/>
          </a:p>
        </p:txBody>
      </p:sp>
    </p:spTree>
    <p:extLst>
      <p:ext uri="{BB962C8B-B14F-4D97-AF65-F5344CB8AC3E}">
        <p14:creationId xmlns:p14="http://schemas.microsoft.com/office/powerpoint/2010/main" val="199693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CF01C2D-E9F1-4D60-9968-5DBFC6AFC682}" type="slidenum">
              <a:rPr lang="en-GB" altLang="en-US" smtClean="0"/>
              <a:pPr/>
              <a:t>4</a:t>
            </a:fld>
            <a:endParaRPr lang="en-GB" altLang="en-US"/>
          </a:p>
        </p:txBody>
      </p:sp>
    </p:spTree>
    <p:extLst>
      <p:ext uri="{BB962C8B-B14F-4D97-AF65-F5344CB8AC3E}">
        <p14:creationId xmlns:p14="http://schemas.microsoft.com/office/powerpoint/2010/main" val="191209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CF01C2D-E9F1-4D60-9968-5DBFC6AFC682}" type="slidenum">
              <a:rPr lang="en-GB" altLang="en-US" smtClean="0"/>
              <a:pPr/>
              <a:t>6</a:t>
            </a:fld>
            <a:endParaRPr lang="en-GB" altLang="en-US"/>
          </a:p>
        </p:txBody>
      </p:sp>
    </p:spTree>
    <p:extLst>
      <p:ext uri="{BB962C8B-B14F-4D97-AF65-F5344CB8AC3E}">
        <p14:creationId xmlns:p14="http://schemas.microsoft.com/office/powerpoint/2010/main" val="223126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CF01C2D-E9F1-4D60-9968-5DBFC6AFC682}" type="slidenum">
              <a:rPr lang="en-GB" altLang="en-US" smtClean="0"/>
              <a:pPr/>
              <a:t>7</a:t>
            </a:fld>
            <a:endParaRPr lang="en-GB" altLang="en-US"/>
          </a:p>
        </p:txBody>
      </p:sp>
    </p:spTree>
    <p:extLst>
      <p:ext uri="{BB962C8B-B14F-4D97-AF65-F5344CB8AC3E}">
        <p14:creationId xmlns:p14="http://schemas.microsoft.com/office/powerpoint/2010/main" val="373299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CF01C2D-E9F1-4D60-9968-5DBFC6AFC682}" type="slidenum">
              <a:rPr lang="en-GB" altLang="en-US" smtClean="0"/>
              <a:pPr/>
              <a:t>8</a:t>
            </a:fld>
            <a:endParaRPr lang="en-GB" altLang="en-US"/>
          </a:p>
        </p:txBody>
      </p:sp>
    </p:spTree>
    <p:extLst>
      <p:ext uri="{BB962C8B-B14F-4D97-AF65-F5344CB8AC3E}">
        <p14:creationId xmlns:p14="http://schemas.microsoft.com/office/powerpoint/2010/main" val="90588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CF01C2D-E9F1-4D60-9968-5DBFC6AFC682}" type="slidenum">
              <a:rPr lang="en-GB" altLang="en-US" smtClean="0"/>
              <a:pPr/>
              <a:t>9</a:t>
            </a:fld>
            <a:endParaRPr lang="en-GB" altLang="en-US"/>
          </a:p>
        </p:txBody>
      </p:sp>
    </p:spTree>
    <p:extLst>
      <p:ext uri="{BB962C8B-B14F-4D97-AF65-F5344CB8AC3E}">
        <p14:creationId xmlns:p14="http://schemas.microsoft.com/office/powerpoint/2010/main" val="83350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CF01C2D-E9F1-4D60-9968-5DBFC6AFC682}" type="slidenum">
              <a:rPr lang="en-GB" altLang="en-US" smtClean="0"/>
              <a:pPr/>
              <a:t>10</a:t>
            </a:fld>
            <a:endParaRPr lang="en-GB" altLang="en-US" dirty="0"/>
          </a:p>
        </p:txBody>
      </p:sp>
    </p:spTree>
    <p:extLst>
      <p:ext uri="{BB962C8B-B14F-4D97-AF65-F5344CB8AC3E}">
        <p14:creationId xmlns:p14="http://schemas.microsoft.com/office/powerpoint/2010/main" val="19461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3.emf"/><Relationship Id="rId26" Type="http://schemas.openxmlformats.org/officeDocument/2006/relationships/image" Target="../media/image11.emf"/><Relationship Id="rId3" Type="http://schemas.openxmlformats.org/officeDocument/2006/relationships/tags" Target="../tags/tag8.xml"/><Relationship Id="rId21" Type="http://schemas.openxmlformats.org/officeDocument/2006/relationships/image" Target="../media/image6.emf"/><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2.wmf"/><Relationship Id="rId25" Type="http://schemas.openxmlformats.org/officeDocument/2006/relationships/image" Target="../media/image10.emf"/><Relationship Id="rId2" Type="http://schemas.openxmlformats.org/officeDocument/2006/relationships/tags" Target="../tags/tag7.xml"/><Relationship Id="rId16" Type="http://schemas.openxmlformats.org/officeDocument/2006/relationships/image" Target="../media/image1.jpeg"/><Relationship Id="rId20" Type="http://schemas.openxmlformats.org/officeDocument/2006/relationships/image" Target="../media/image5.emf"/><Relationship Id="rId29" Type="http://schemas.openxmlformats.org/officeDocument/2006/relationships/image" Target="../media/image14.emf"/><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9.emf"/><Relationship Id="rId5" Type="http://schemas.openxmlformats.org/officeDocument/2006/relationships/tags" Target="../tags/tag10.xml"/><Relationship Id="rId15" Type="http://schemas.openxmlformats.org/officeDocument/2006/relationships/slideMaster" Target="../slideMasters/slideMaster2.xml"/><Relationship Id="rId23" Type="http://schemas.openxmlformats.org/officeDocument/2006/relationships/image" Target="../media/image8.emf"/><Relationship Id="rId28" Type="http://schemas.openxmlformats.org/officeDocument/2006/relationships/image" Target="../media/image13.emf"/><Relationship Id="rId10" Type="http://schemas.openxmlformats.org/officeDocument/2006/relationships/tags" Target="../tags/tag15.xml"/><Relationship Id="rId19" Type="http://schemas.openxmlformats.org/officeDocument/2006/relationships/image" Target="../media/image4.emf"/><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7.emf"/><Relationship Id="rId27" Type="http://schemas.openxmlformats.org/officeDocument/2006/relationships/image" Target="../media/image12.emf"/><Relationship Id="rId30" Type="http://schemas.openxmlformats.org/officeDocument/2006/relationships/image" Target="../media/image15.emf"/></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3.emf"/><Relationship Id="rId26" Type="http://schemas.openxmlformats.org/officeDocument/2006/relationships/image" Target="../media/image11.emf"/><Relationship Id="rId3" Type="http://schemas.openxmlformats.org/officeDocument/2006/relationships/tags" Target="../tags/tag22.xml"/><Relationship Id="rId21" Type="http://schemas.openxmlformats.org/officeDocument/2006/relationships/image" Target="../media/image6.emf"/><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2.wmf"/><Relationship Id="rId25" Type="http://schemas.openxmlformats.org/officeDocument/2006/relationships/image" Target="../media/image10.emf"/><Relationship Id="rId2" Type="http://schemas.openxmlformats.org/officeDocument/2006/relationships/tags" Target="../tags/tag21.xml"/><Relationship Id="rId16" Type="http://schemas.openxmlformats.org/officeDocument/2006/relationships/image" Target="../media/image16.jpeg"/><Relationship Id="rId20" Type="http://schemas.openxmlformats.org/officeDocument/2006/relationships/image" Target="../media/image5.emf"/><Relationship Id="rId29" Type="http://schemas.openxmlformats.org/officeDocument/2006/relationships/image" Target="../media/image14.emf"/><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image" Target="../media/image9.emf"/><Relationship Id="rId5" Type="http://schemas.openxmlformats.org/officeDocument/2006/relationships/tags" Target="../tags/tag24.xml"/><Relationship Id="rId15" Type="http://schemas.openxmlformats.org/officeDocument/2006/relationships/slideMaster" Target="../slideMasters/slideMaster2.xml"/><Relationship Id="rId23" Type="http://schemas.openxmlformats.org/officeDocument/2006/relationships/image" Target="../media/image8.emf"/><Relationship Id="rId28" Type="http://schemas.openxmlformats.org/officeDocument/2006/relationships/image" Target="../media/image13.emf"/><Relationship Id="rId10" Type="http://schemas.openxmlformats.org/officeDocument/2006/relationships/tags" Target="../tags/tag29.xml"/><Relationship Id="rId19" Type="http://schemas.openxmlformats.org/officeDocument/2006/relationships/image" Target="../media/image4.emf"/><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image" Target="../media/image7.emf"/><Relationship Id="rId27" Type="http://schemas.openxmlformats.org/officeDocument/2006/relationships/image" Target="../media/image12.emf"/><Relationship Id="rId30" Type="http://schemas.openxmlformats.org/officeDocument/2006/relationships/image" Target="../media/image15.emf"/></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3.emf"/><Relationship Id="rId26" Type="http://schemas.openxmlformats.org/officeDocument/2006/relationships/image" Target="../media/image11.emf"/><Relationship Id="rId3" Type="http://schemas.openxmlformats.org/officeDocument/2006/relationships/tags" Target="../tags/tag36.xml"/><Relationship Id="rId21" Type="http://schemas.openxmlformats.org/officeDocument/2006/relationships/image" Target="../media/image6.emf"/><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image" Target="../media/image2.wmf"/><Relationship Id="rId25" Type="http://schemas.openxmlformats.org/officeDocument/2006/relationships/image" Target="../media/image10.emf"/><Relationship Id="rId2" Type="http://schemas.openxmlformats.org/officeDocument/2006/relationships/tags" Target="../tags/tag35.xml"/><Relationship Id="rId16" Type="http://schemas.openxmlformats.org/officeDocument/2006/relationships/image" Target="../media/image17.jpeg"/><Relationship Id="rId20" Type="http://schemas.openxmlformats.org/officeDocument/2006/relationships/image" Target="../media/image5.emf"/><Relationship Id="rId29" Type="http://schemas.openxmlformats.org/officeDocument/2006/relationships/image" Target="../media/image14.emf"/><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image" Target="../media/image9.emf"/><Relationship Id="rId5" Type="http://schemas.openxmlformats.org/officeDocument/2006/relationships/tags" Target="../tags/tag38.xml"/><Relationship Id="rId15" Type="http://schemas.openxmlformats.org/officeDocument/2006/relationships/slideMaster" Target="../slideMasters/slideMaster2.xml"/><Relationship Id="rId23" Type="http://schemas.openxmlformats.org/officeDocument/2006/relationships/image" Target="../media/image8.emf"/><Relationship Id="rId28" Type="http://schemas.openxmlformats.org/officeDocument/2006/relationships/image" Target="../media/image13.emf"/><Relationship Id="rId10" Type="http://schemas.openxmlformats.org/officeDocument/2006/relationships/tags" Target="../tags/tag43.xml"/><Relationship Id="rId19" Type="http://schemas.openxmlformats.org/officeDocument/2006/relationships/image" Target="../media/image4.emf"/><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image" Target="../media/image7.emf"/><Relationship Id="rId27" Type="http://schemas.openxmlformats.org/officeDocument/2006/relationships/image" Target="../media/image12.emf"/><Relationship Id="rId30" Type="http://schemas.openxmlformats.org/officeDocument/2006/relationships/image" Target="../media/image15.emf"/></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image" Target="../media/image3.emf"/><Relationship Id="rId26" Type="http://schemas.openxmlformats.org/officeDocument/2006/relationships/image" Target="../media/image11.emf"/><Relationship Id="rId3" Type="http://schemas.openxmlformats.org/officeDocument/2006/relationships/tags" Target="../tags/tag50.xml"/><Relationship Id="rId21" Type="http://schemas.openxmlformats.org/officeDocument/2006/relationships/image" Target="../media/image6.emf"/><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image" Target="../media/image2.wmf"/><Relationship Id="rId25" Type="http://schemas.openxmlformats.org/officeDocument/2006/relationships/image" Target="../media/image10.emf"/><Relationship Id="rId2" Type="http://schemas.openxmlformats.org/officeDocument/2006/relationships/tags" Target="../tags/tag49.xml"/><Relationship Id="rId16" Type="http://schemas.openxmlformats.org/officeDocument/2006/relationships/image" Target="../media/image18.jpeg"/><Relationship Id="rId20" Type="http://schemas.openxmlformats.org/officeDocument/2006/relationships/image" Target="../media/image5.emf"/><Relationship Id="rId29" Type="http://schemas.openxmlformats.org/officeDocument/2006/relationships/image" Target="../media/image14.emf"/><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image" Target="../media/image9.emf"/><Relationship Id="rId5" Type="http://schemas.openxmlformats.org/officeDocument/2006/relationships/tags" Target="../tags/tag52.xml"/><Relationship Id="rId15" Type="http://schemas.openxmlformats.org/officeDocument/2006/relationships/slideMaster" Target="../slideMasters/slideMaster2.xml"/><Relationship Id="rId23" Type="http://schemas.openxmlformats.org/officeDocument/2006/relationships/image" Target="../media/image8.emf"/><Relationship Id="rId28" Type="http://schemas.openxmlformats.org/officeDocument/2006/relationships/image" Target="../media/image13.emf"/><Relationship Id="rId10" Type="http://schemas.openxmlformats.org/officeDocument/2006/relationships/tags" Target="../tags/tag57.xml"/><Relationship Id="rId19" Type="http://schemas.openxmlformats.org/officeDocument/2006/relationships/image" Target="../media/image4.emf"/><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image" Target="../media/image7.emf"/><Relationship Id="rId27" Type="http://schemas.openxmlformats.org/officeDocument/2006/relationships/image" Target="../media/image12.emf"/><Relationship Id="rId30" Type="http://schemas.openxmlformats.org/officeDocument/2006/relationships/image" Target="../media/image15.emf"/></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image" Target="../media/image3.emf"/><Relationship Id="rId26" Type="http://schemas.openxmlformats.org/officeDocument/2006/relationships/image" Target="../media/image11.emf"/><Relationship Id="rId3" Type="http://schemas.openxmlformats.org/officeDocument/2006/relationships/tags" Target="../tags/tag64.xml"/><Relationship Id="rId21" Type="http://schemas.openxmlformats.org/officeDocument/2006/relationships/image" Target="../media/image6.emf"/><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image" Target="../media/image2.wmf"/><Relationship Id="rId25" Type="http://schemas.openxmlformats.org/officeDocument/2006/relationships/image" Target="../media/image10.emf"/><Relationship Id="rId2" Type="http://schemas.openxmlformats.org/officeDocument/2006/relationships/tags" Target="../tags/tag63.xml"/><Relationship Id="rId16" Type="http://schemas.openxmlformats.org/officeDocument/2006/relationships/image" Target="../media/image19.jpeg"/><Relationship Id="rId20" Type="http://schemas.openxmlformats.org/officeDocument/2006/relationships/image" Target="../media/image5.emf"/><Relationship Id="rId29" Type="http://schemas.openxmlformats.org/officeDocument/2006/relationships/image" Target="../media/image14.emf"/><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image" Target="../media/image9.emf"/><Relationship Id="rId5" Type="http://schemas.openxmlformats.org/officeDocument/2006/relationships/tags" Target="../tags/tag66.xml"/><Relationship Id="rId15" Type="http://schemas.openxmlformats.org/officeDocument/2006/relationships/slideMaster" Target="../slideMasters/slideMaster2.xml"/><Relationship Id="rId23" Type="http://schemas.openxmlformats.org/officeDocument/2006/relationships/image" Target="../media/image8.emf"/><Relationship Id="rId28" Type="http://schemas.openxmlformats.org/officeDocument/2006/relationships/image" Target="../media/image13.emf"/><Relationship Id="rId10" Type="http://schemas.openxmlformats.org/officeDocument/2006/relationships/tags" Target="../tags/tag71.xml"/><Relationship Id="rId19" Type="http://schemas.openxmlformats.org/officeDocument/2006/relationships/image" Target="../media/image4.emf"/><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image" Target="../media/image7.emf"/><Relationship Id="rId27" Type="http://schemas.openxmlformats.org/officeDocument/2006/relationships/image" Target="../media/image12.emf"/><Relationship Id="rId30" Type="http://schemas.openxmlformats.org/officeDocument/2006/relationships/image" Target="../media/image15.emf"/></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image" Target="../media/image3.emf"/><Relationship Id="rId26" Type="http://schemas.openxmlformats.org/officeDocument/2006/relationships/image" Target="../media/image11.emf"/><Relationship Id="rId3" Type="http://schemas.openxmlformats.org/officeDocument/2006/relationships/tags" Target="../tags/tag78.xml"/><Relationship Id="rId21" Type="http://schemas.openxmlformats.org/officeDocument/2006/relationships/image" Target="../media/image6.emf"/><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image" Target="../media/image2.wmf"/><Relationship Id="rId25" Type="http://schemas.openxmlformats.org/officeDocument/2006/relationships/image" Target="../media/image10.emf"/><Relationship Id="rId2" Type="http://schemas.openxmlformats.org/officeDocument/2006/relationships/tags" Target="../tags/tag77.xml"/><Relationship Id="rId16" Type="http://schemas.openxmlformats.org/officeDocument/2006/relationships/image" Target="../media/image20.jpeg"/><Relationship Id="rId20" Type="http://schemas.openxmlformats.org/officeDocument/2006/relationships/image" Target="../media/image5.emf"/><Relationship Id="rId29" Type="http://schemas.openxmlformats.org/officeDocument/2006/relationships/image" Target="../media/image14.emf"/><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image" Target="../media/image9.emf"/><Relationship Id="rId5" Type="http://schemas.openxmlformats.org/officeDocument/2006/relationships/tags" Target="../tags/tag80.xml"/><Relationship Id="rId15" Type="http://schemas.openxmlformats.org/officeDocument/2006/relationships/slideMaster" Target="../slideMasters/slideMaster2.xml"/><Relationship Id="rId23" Type="http://schemas.openxmlformats.org/officeDocument/2006/relationships/image" Target="../media/image8.emf"/><Relationship Id="rId28" Type="http://schemas.openxmlformats.org/officeDocument/2006/relationships/image" Target="../media/image13.emf"/><Relationship Id="rId10" Type="http://schemas.openxmlformats.org/officeDocument/2006/relationships/tags" Target="../tags/tag85.xml"/><Relationship Id="rId19" Type="http://schemas.openxmlformats.org/officeDocument/2006/relationships/image" Target="../media/image4.emf"/><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image" Target="../media/image7.emf"/><Relationship Id="rId27" Type="http://schemas.openxmlformats.org/officeDocument/2006/relationships/image" Target="../media/image12.emf"/><Relationship Id="rId30" Type="http://schemas.openxmlformats.org/officeDocument/2006/relationships/image" Target="../media/image15.emf"/></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image" Target="../media/image3.emf"/><Relationship Id="rId26" Type="http://schemas.openxmlformats.org/officeDocument/2006/relationships/image" Target="../media/image11.emf"/><Relationship Id="rId3" Type="http://schemas.openxmlformats.org/officeDocument/2006/relationships/tags" Target="../tags/tag92.xml"/><Relationship Id="rId21" Type="http://schemas.openxmlformats.org/officeDocument/2006/relationships/image" Target="../media/image6.emf"/><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image" Target="../media/image2.wmf"/><Relationship Id="rId25" Type="http://schemas.openxmlformats.org/officeDocument/2006/relationships/image" Target="../media/image10.emf"/><Relationship Id="rId2" Type="http://schemas.openxmlformats.org/officeDocument/2006/relationships/tags" Target="../tags/tag91.xml"/><Relationship Id="rId16" Type="http://schemas.openxmlformats.org/officeDocument/2006/relationships/image" Target="../media/image21.jpeg"/><Relationship Id="rId20" Type="http://schemas.openxmlformats.org/officeDocument/2006/relationships/image" Target="../media/image5.emf"/><Relationship Id="rId29" Type="http://schemas.openxmlformats.org/officeDocument/2006/relationships/image" Target="../media/image14.emf"/><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image" Target="../media/image9.emf"/><Relationship Id="rId5" Type="http://schemas.openxmlformats.org/officeDocument/2006/relationships/tags" Target="../tags/tag94.xml"/><Relationship Id="rId15" Type="http://schemas.openxmlformats.org/officeDocument/2006/relationships/slideMaster" Target="../slideMasters/slideMaster2.xml"/><Relationship Id="rId23" Type="http://schemas.openxmlformats.org/officeDocument/2006/relationships/image" Target="../media/image8.emf"/><Relationship Id="rId28" Type="http://schemas.openxmlformats.org/officeDocument/2006/relationships/image" Target="../media/image13.emf"/><Relationship Id="rId10" Type="http://schemas.openxmlformats.org/officeDocument/2006/relationships/tags" Target="../tags/tag99.xml"/><Relationship Id="rId19" Type="http://schemas.openxmlformats.org/officeDocument/2006/relationships/image" Target="../media/image4.emf"/><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image" Target="../media/image7.emf"/><Relationship Id="rId27" Type="http://schemas.openxmlformats.org/officeDocument/2006/relationships/image" Target="../media/image12.emf"/><Relationship Id="rId30" Type="http://schemas.openxmlformats.org/officeDocument/2006/relationships/image" Target="../media/image15.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Slide title"/>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0"/>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149434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43" name="Picture 42"/>
          <p:cNvPicPr>
            <a:picLocks noChangeAspect="1"/>
          </p:cNvPicPr>
          <p:nvPr userDrawn="1"/>
        </p:nvPicPr>
        <p:blipFill rotWithShape="1">
          <a:blip r:embed="rId16" cstate="print">
            <a:extLst>
              <a:ext uri="{28A0092B-C50C-407E-A947-70E740481C1C}">
                <a14:useLocalDpi xmlns:a14="http://schemas.microsoft.com/office/drawing/2010/main" val="0"/>
              </a:ext>
            </a:extLst>
          </a:blip>
          <a:srcRect t="19198" b="41669"/>
          <a:stretch/>
        </p:blipFill>
        <p:spPr>
          <a:xfrm>
            <a:off x="-8782" y="-1"/>
            <a:ext cx="10384681" cy="4063819"/>
          </a:xfrm>
          <a:prstGeom prst="rect">
            <a:avLst/>
          </a:prstGeom>
        </p:spPr>
      </p:pic>
      <p:grpSp>
        <p:nvGrpSpPr>
          <p:cNvPr id="3" name="Red bar"/>
          <p:cNvGrpSpPr/>
          <p:nvPr userDrawn="1"/>
        </p:nvGrpSpPr>
        <p:grpSpPr>
          <a:xfrm>
            <a:off x="10045700" y="1"/>
            <a:ext cx="165100" cy="7251700"/>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defTabSz="995363">
                <a:spcBef>
                  <a:spcPct val="50000"/>
                </a:spcBef>
              </a:pPr>
              <a:endParaRPr lang="en-US" sz="700" i="1"/>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defTabSz="935038">
                <a:spcBef>
                  <a:spcPct val="50000"/>
                </a:spcBef>
              </a:pPr>
              <a:endParaRPr lang="en-US" sz="700" b="0" i="1"/>
            </a:p>
          </p:txBody>
        </p:sp>
      </p:grpSp>
      <p:pic>
        <p:nvPicPr>
          <p:cNvPr id="28"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1" y="6088669"/>
            <a:ext cx="1703203" cy="653945"/>
          </a:xfrm>
          <a:prstGeom prst="rect">
            <a:avLst/>
          </a:prstGeom>
          <a:noFill/>
          <a:extLst>
            <a:ext uri="{909E8E84-426E-40DD-AFC4-6F175D3DCCD1}">
              <a14:hiddenFill xmlns:a14="http://schemas.microsoft.com/office/drawing/2010/main">
                <a:solidFill>
                  <a:srgbClr val="FFFFFF"/>
                </a:solidFill>
              </a14:hiddenFill>
            </a:ext>
          </a:extLst>
        </p:spPr>
      </p:pic>
      <p:pic>
        <p:nvPicPr>
          <p:cNvPr id="30"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8669"/>
            <a:ext cx="1700028" cy="652357"/>
          </a:xfrm>
          <a:prstGeom prst="rect">
            <a:avLst/>
          </a:prstGeom>
          <a:noFill/>
          <a:extLst>
            <a:ext uri="{909E8E84-426E-40DD-AFC4-6F175D3DCCD1}">
              <a14:hiddenFill xmlns:a14="http://schemas.microsoft.com/office/drawing/2010/main">
                <a:solidFill>
                  <a:srgbClr val="FFFFFF"/>
                </a:solidFill>
              </a14:hiddenFill>
            </a:ext>
          </a:extLst>
        </p:spPr>
      </p:pic>
      <p:pic>
        <p:nvPicPr>
          <p:cNvPr id="31"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8669"/>
            <a:ext cx="1700784" cy="301967"/>
          </a:xfrm>
          <a:prstGeom prst="rect">
            <a:avLst/>
          </a:prstGeom>
          <a:noFill/>
          <a:extLst>
            <a:ext uri="{909E8E84-426E-40DD-AFC4-6F175D3DCCD1}">
              <a14:hiddenFill xmlns:a14="http://schemas.microsoft.com/office/drawing/2010/main">
                <a:solidFill>
                  <a:srgbClr val="FFFFFF"/>
                </a:solidFill>
              </a14:hiddenFill>
            </a:ext>
          </a:extLst>
        </p:spPr>
      </p:pic>
      <p:pic>
        <p:nvPicPr>
          <p:cNvPr id="32"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3907"/>
            <a:ext cx="1696854" cy="304751"/>
          </a:xfrm>
          <a:prstGeom prst="rect">
            <a:avLst/>
          </a:prstGeom>
          <a:noFill/>
          <a:extLst>
            <a:ext uri="{909E8E84-426E-40DD-AFC4-6F175D3DCCD1}">
              <a14:hiddenFill xmlns:a14="http://schemas.microsoft.com/office/drawing/2010/main">
                <a:solidFill>
                  <a:srgbClr val="FFFFFF"/>
                </a:solidFill>
              </a14:hiddenFill>
            </a:ext>
          </a:extLst>
        </p:spPr>
      </p:pic>
      <p:pic>
        <p:nvPicPr>
          <p:cNvPr id="33" name="HSBC Master Brand" descr="HSBC Hexagon_logo"/>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8669"/>
            <a:ext cx="1701800" cy="30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15" y="6088669"/>
            <a:ext cx="1700599" cy="652815"/>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3301"/>
            <a:ext cx="1700784" cy="593592"/>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3301"/>
            <a:ext cx="1700784" cy="602480"/>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GBM" descr="HSBC GBM_Black_CMYK" hidden="1"/>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299" y="6088669"/>
            <a:ext cx="1701615" cy="588869"/>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6288"/>
            <a:ext cx="1700028" cy="701562"/>
          </a:xfrm>
          <a:prstGeom prst="rect">
            <a:avLst/>
          </a:prstGeom>
          <a:noFill/>
          <a:extLst>
            <a:ext uri="{909E8E84-426E-40DD-AFC4-6F175D3DCCD1}">
              <a14:hiddenFill xmlns:a14="http://schemas.microsoft.com/office/drawing/2010/main">
                <a:solidFill>
                  <a:srgbClr val="FFFFFF"/>
                </a:solidFill>
              </a14:hiddenFill>
            </a:ext>
          </a:extLst>
        </p:spPr>
      </p:pic>
      <p:pic>
        <p:nvPicPr>
          <p:cNvPr id="39"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6288"/>
            <a:ext cx="1700784" cy="637233"/>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8857"/>
            <a:ext cx="1700028" cy="653945"/>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8669"/>
            <a:ext cx="1700784" cy="598036"/>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15" y="6089650"/>
            <a:ext cx="1700599" cy="652815"/>
          </a:xfrm>
          <a:prstGeom prst="rect">
            <a:avLst/>
          </a:prstGeom>
          <a:noFill/>
          <a:extLst>
            <a:ext uri="{909E8E84-426E-40DD-AFC4-6F175D3DCCD1}">
              <a14:hiddenFill xmlns:a14="http://schemas.microsoft.com/office/drawing/2010/main">
                <a:solidFill>
                  <a:srgbClr val="FFFFFF"/>
                </a:solidFill>
              </a14:hiddenFill>
            </a:ext>
          </a:extLst>
        </p:spPr>
      </p:pic>
      <p:sp>
        <p:nvSpPr>
          <p:cNvPr id="27" name="Date"/>
          <p:cNvSpPr>
            <a:spLocks noGrp="1"/>
          </p:cNvSpPr>
          <p:nvPr userDrawn="1">
            <p:ph type="body" sz="quarter" idx="11" hasCustomPrompt="1"/>
          </p:nvPr>
        </p:nvSpPr>
        <p:spPr>
          <a:xfrm>
            <a:off x="3240088" y="5498332"/>
            <a:ext cx="2286000" cy="2287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a:t>Date: XXXX</a:t>
            </a:r>
          </a:p>
        </p:txBody>
      </p:sp>
      <p:sp>
        <p:nvSpPr>
          <p:cNvPr id="26" name="Prepared by"/>
          <p:cNvSpPr>
            <a:spLocks noGrp="1"/>
          </p:cNvSpPr>
          <p:nvPr userDrawn="1">
            <p:ph type="body" sz="quarter" idx="10" hasCustomPrompt="1"/>
          </p:nvPr>
        </p:nvSpPr>
        <p:spPr>
          <a:xfrm>
            <a:off x="720725" y="5498332"/>
            <a:ext cx="2286000" cy="2287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sz="1200" b="1" kern="1200" dirty="0" smtClean="0">
                <a:latin typeface="Arial"/>
                <a:ea typeface="SimHei"/>
                <a:cs typeface="Arial" charset="0"/>
              </a:defRPr>
            </a:lvl1pPr>
          </a:lstStyle>
          <a:p>
            <a:pPr lvl="0" eaLnBrk="0" hangingPunct="0">
              <a:spcBef>
                <a:spcPct val="20000"/>
              </a:spcBef>
            </a:pPr>
            <a:r>
              <a:rPr lang="en-US" dirty="0"/>
              <a:t>Prepared by: XXXX</a:t>
            </a:r>
          </a:p>
        </p:txBody>
      </p:sp>
      <p:sp>
        <p:nvSpPr>
          <p:cNvPr id="25" name="Master subtitle"/>
          <p:cNvSpPr>
            <a:spLocks noGrp="1" noChangeArrowheads="1"/>
          </p:cNvSpPr>
          <p:nvPr userDrawn="1">
            <p:ph type="subTitle" sz="quarter" idx="1"/>
          </p:nvPr>
        </p:nvSpPr>
        <p:spPr>
          <a:xfrm>
            <a:off x="720725" y="4850349"/>
            <a:ext cx="7258050" cy="505046"/>
          </a:xfrm>
          <a:prstGeom prst="rect">
            <a:avLst/>
          </a:prstGeom>
        </p:spPr>
        <p:txBody>
          <a:bodyPr tIns="0"/>
          <a:lstStyle>
            <a:lvl1pPr marL="0" indent="0">
              <a:buClrTx/>
              <a:buFontTx/>
              <a:buNone/>
              <a:defRPr sz="2800" smtClean="0"/>
            </a:lvl1pPr>
          </a:lstStyle>
          <a:p>
            <a:pPr lvl="0"/>
            <a:r>
              <a:rPr lang="en-US" noProof="0" dirty="0"/>
              <a:t>Click to edit Master subtitle style</a:t>
            </a:r>
            <a:endParaRPr lang="en-GB" noProof="0" dirty="0"/>
          </a:p>
        </p:txBody>
      </p:sp>
      <p:sp>
        <p:nvSpPr>
          <p:cNvPr id="24" name="Master title"/>
          <p:cNvSpPr>
            <a:spLocks noGrp="1" noChangeArrowheads="1"/>
          </p:cNvSpPr>
          <p:nvPr userDrawn="1">
            <p:ph type="ctrTitle" sz="quarter"/>
          </p:nvPr>
        </p:nvSpPr>
        <p:spPr>
          <a:xfrm>
            <a:off x="720725" y="4345200"/>
            <a:ext cx="8813800" cy="503457"/>
          </a:xfrm>
          <a:prstGeom prst="rect">
            <a:avLst/>
          </a:prstGeom>
        </p:spPr>
        <p:txBody>
          <a:bodyPr bIns="0"/>
          <a:lstStyle>
            <a:lvl1pPr>
              <a:lnSpc>
                <a:spcPct val="100000"/>
              </a:lnSpc>
              <a:defRPr sz="3000" b="1" smtClean="0">
                <a:solidFill>
                  <a:schemeClr val="tx1"/>
                </a:solidFill>
              </a:defRPr>
            </a:lvl1pPr>
          </a:lstStyle>
          <a:p>
            <a:pPr lvl="0"/>
            <a:r>
              <a:rPr lang="en-US" noProof="0" dirty="0"/>
              <a:t>Click to edit Master title style</a:t>
            </a:r>
            <a:endParaRPr lang="en-GB" noProof="0" dirty="0"/>
          </a:p>
        </p:txBody>
      </p:sp>
      <p:sp>
        <p:nvSpPr>
          <p:cNvPr id="2" name="Footer Placeholder 1"/>
          <p:cNvSpPr>
            <a:spLocks noGrp="1"/>
          </p:cNvSpPr>
          <p:nvPr>
            <p:ph type="ftr" sz="quarter" idx="12"/>
          </p:nvPr>
        </p:nvSpPr>
        <p:spPr>
          <a:xfrm>
            <a:off x="720725" y="6771640"/>
            <a:ext cx="2286000" cy="182880"/>
          </a:xfrm>
        </p:spPr>
        <p:txBody>
          <a:bodyPr wrap="square" lIns="0" tIns="0" rIns="0" bIns="0" anchor="ctr">
            <a:noAutofit/>
          </a:bodyPr>
          <a:lstStyle>
            <a:lvl1pPr algn="l">
              <a:defRPr/>
            </a:lvl1pPr>
          </a:lstStyle>
          <a:p>
            <a:endParaRPr lang="en-US"/>
          </a:p>
        </p:txBody>
      </p:sp>
    </p:spTree>
    <p:extLst>
      <p:ext uri="{BB962C8B-B14F-4D97-AF65-F5344CB8AC3E}">
        <p14:creationId xmlns:p14="http://schemas.microsoft.com/office/powerpoint/2010/main" val="260983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24" name="Image"/>
          <p:cNvPicPr>
            <a:picLocks noChangeAspect="1"/>
          </p:cNvPicPr>
          <p:nvPr userDrawn="1"/>
        </p:nvPicPr>
        <p:blipFill rotWithShape="1">
          <a:blip r:embed="rId16" cstate="print">
            <a:extLst>
              <a:ext uri="{28A0092B-C50C-407E-A947-70E740481C1C}">
                <a14:useLocalDpi xmlns:a14="http://schemas.microsoft.com/office/drawing/2010/main" val="0"/>
              </a:ext>
            </a:extLst>
          </a:blip>
          <a:srcRect b="46754"/>
          <a:stretch/>
        </p:blipFill>
        <p:spPr>
          <a:xfrm>
            <a:off x="0" y="3625799"/>
            <a:ext cx="10369550" cy="2161586"/>
          </a:xfrm>
          <a:prstGeom prst="rect">
            <a:avLst/>
          </a:prstGeom>
        </p:spPr>
      </p:pic>
      <p:grpSp>
        <p:nvGrpSpPr>
          <p:cNvPr id="2" name="Red bar"/>
          <p:cNvGrpSpPr/>
          <p:nvPr userDrawn="1"/>
        </p:nvGrpSpPr>
        <p:grpSpPr>
          <a:xfrm>
            <a:off x="10045700" y="1"/>
            <a:ext cx="165100" cy="7251700"/>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defTabSz="995363">
                <a:spcBef>
                  <a:spcPct val="50000"/>
                </a:spcBef>
              </a:pPr>
              <a:endParaRPr lang="en-US" sz="700" i="1"/>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defTabSz="935038">
                <a:spcBef>
                  <a:spcPct val="50000"/>
                </a:spcBef>
              </a:pPr>
              <a:endParaRPr lang="en-US" sz="700" b="0" i="1"/>
            </a:p>
          </p:txBody>
        </p:sp>
      </p:grpSp>
      <p:pic>
        <p:nvPicPr>
          <p:cNvPr id="33"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1" y="6088669"/>
            <a:ext cx="1703203" cy="653945"/>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8669"/>
            <a:ext cx="1700028" cy="652357"/>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8669"/>
            <a:ext cx="1700784" cy="301967"/>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3907"/>
            <a:ext cx="1696854" cy="30475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Master Brand" descr="HSBC Hexagon_logo"/>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8669"/>
            <a:ext cx="1701800" cy="30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15" y="6088669"/>
            <a:ext cx="1700599" cy="652815"/>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3301"/>
            <a:ext cx="1700784" cy="593592"/>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3301"/>
            <a:ext cx="1700784" cy="602480"/>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hidden="1"/>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299" y="6088669"/>
            <a:ext cx="1701615" cy="588869"/>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6288"/>
            <a:ext cx="1700028" cy="701562"/>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6288"/>
            <a:ext cx="1700784" cy="637233"/>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8857"/>
            <a:ext cx="1700028" cy="653945"/>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8669"/>
            <a:ext cx="1700784" cy="598036"/>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15" y="6089650"/>
            <a:ext cx="1700599" cy="652815"/>
          </a:xfrm>
          <a:prstGeom prst="rect">
            <a:avLst/>
          </a:prstGeom>
          <a:noFill/>
          <a:extLst>
            <a:ext uri="{909E8E84-426E-40DD-AFC4-6F175D3DCCD1}">
              <a14:hiddenFill xmlns:a14="http://schemas.microsoft.com/office/drawing/2010/main">
                <a:solidFill>
                  <a:srgbClr val="FFFFFF"/>
                </a:solidFill>
              </a14:hiddenFill>
            </a:ext>
          </a:extLst>
        </p:spPr>
      </p:pic>
      <p:sp>
        <p:nvSpPr>
          <p:cNvPr id="32" name="Master title"/>
          <p:cNvSpPr>
            <a:spLocks noGrp="1" noChangeArrowheads="1"/>
          </p:cNvSpPr>
          <p:nvPr>
            <p:ph type="ctrTitle" sz="quarter"/>
          </p:nvPr>
        </p:nvSpPr>
        <p:spPr>
          <a:xfrm>
            <a:off x="720725" y="2904810"/>
            <a:ext cx="8813800" cy="43357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dirty="0"/>
              <a:t>Click to edit Master title style</a:t>
            </a:r>
          </a:p>
        </p:txBody>
      </p:sp>
      <p:sp>
        <p:nvSpPr>
          <p:cNvPr id="3" name="Footer Placeholder 2"/>
          <p:cNvSpPr>
            <a:spLocks noGrp="1"/>
          </p:cNvSpPr>
          <p:nvPr>
            <p:ph type="ftr" sz="quarter" idx="10"/>
          </p:nvPr>
        </p:nvSpPr>
        <p:spPr>
          <a:xfrm>
            <a:off x="720725" y="6771640"/>
            <a:ext cx="2286000" cy="182880"/>
          </a:xfrm>
        </p:spPr>
        <p:txBody>
          <a:bodyPr wrap="square" lIns="0" tIns="0" rIns="0" bIns="0" anchor="ctr">
            <a:noAutofit/>
          </a:bodyPr>
          <a:lstStyle>
            <a:lvl1pPr algn="l">
              <a:defRPr/>
            </a:lvl1pPr>
          </a:lstStyle>
          <a:p>
            <a:endParaRPr lang="en-US"/>
          </a:p>
        </p:txBody>
      </p:sp>
    </p:spTree>
    <p:extLst>
      <p:ext uri="{BB962C8B-B14F-4D97-AF65-F5344CB8AC3E}">
        <p14:creationId xmlns:p14="http://schemas.microsoft.com/office/powerpoint/2010/main" val="1713392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16" cstate="print">
            <a:extLst>
              <a:ext uri="{28A0092B-C50C-407E-A947-70E740481C1C}">
                <a14:useLocalDpi xmlns:a14="http://schemas.microsoft.com/office/drawing/2010/main" val="0"/>
              </a:ext>
            </a:extLst>
          </a:blip>
          <a:srcRect t="69467" b="9700"/>
          <a:stretch/>
        </p:blipFill>
        <p:spPr>
          <a:xfrm>
            <a:off x="0" y="3625850"/>
            <a:ext cx="10369550" cy="2160240"/>
          </a:xfrm>
          <a:prstGeom prst="rect">
            <a:avLst/>
          </a:prstGeom>
        </p:spPr>
      </p:pic>
      <p:grpSp>
        <p:nvGrpSpPr>
          <p:cNvPr id="2" name="Red bar"/>
          <p:cNvGrpSpPr/>
          <p:nvPr userDrawn="1"/>
        </p:nvGrpSpPr>
        <p:grpSpPr>
          <a:xfrm>
            <a:off x="10045700" y="1"/>
            <a:ext cx="165100" cy="7251700"/>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defTabSz="995363">
                <a:spcBef>
                  <a:spcPct val="50000"/>
                </a:spcBef>
              </a:pPr>
              <a:endParaRPr lang="en-US" sz="700" i="1"/>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defTabSz="935038">
                <a:spcBef>
                  <a:spcPct val="50000"/>
                </a:spcBef>
              </a:pPr>
              <a:endParaRPr lang="en-US" sz="700" b="0" i="1"/>
            </a:p>
          </p:txBody>
        </p:sp>
      </p:grpSp>
      <p:pic>
        <p:nvPicPr>
          <p:cNvPr id="33"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1" y="6088669"/>
            <a:ext cx="1703203" cy="653945"/>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8669"/>
            <a:ext cx="1700028" cy="652357"/>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8669"/>
            <a:ext cx="1700784" cy="301967"/>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3907"/>
            <a:ext cx="1696854" cy="30475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Master Brand" descr="HSBC Hexagon_logo"/>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8669"/>
            <a:ext cx="1701800" cy="30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15" y="6088669"/>
            <a:ext cx="1700599" cy="652815"/>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3301"/>
            <a:ext cx="1700784" cy="593592"/>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3301"/>
            <a:ext cx="1700784" cy="602480"/>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hidden="1"/>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299" y="6088669"/>
            <a:ext cx="1701615" cy="588869"/>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6288"/>
            <a:ext cx="1700028" cy="701562"/>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6288"/>
            <a:ext cx="1700784" cy="637233"/>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8857"/>
            <a:ext cx="1700028" cy="653945"/>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8669"/>
            <a:ext cx="1700784" cy="598036"/>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15" y="6089650"/>
            <a:ext cx="1700599" cy="652815"/>
          </a:xfrm>
          <a:prstGeom prst="rect">
            <a:avLst/>
          </a:prstGeom>
          <a:noFill/>
          <a:extLst>
            <a:ext uri="{909E8E84-426E-40DD-AFC4-6F175D3DCCD1}">
              <a14:hiddenFill xmlns:a14="http://schemas.microsoft.com/office/drawing/2010/main">
                <a:solidFill>
                  <a:srgbClr val="FFFFFF"/>
                </a:solidFill>
              </a14:hiddenFill>
            </a:ext>
          </a:extLst>
        </p:spPr>
      </p:pic>
      <p:sp>
        <p:nvSpPr>
          <p:cNvPr id="32" name="Master title"/>
          <p:cNvSpPr>
            <a:spLocks noGrp="1" noChangeArrowheads="1"/>
          </p:cNvSpPr>
          <p:nvPr>
            <p:ph type="ctrTitle" sz="quarter"/>
          </p:nvPr>
        </p:nvSpPr>
        <p:spPr>
          <a:xfrm>
            <a:off x="720725" y="2904810"/>
            <a:ext cx="8813800" cy="43357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dirty="0"/>
              <a:t>Click to edit Master title style</a:t>
            </a:r>
          </a:p>
        </p:txBody>
      </p:sp>
      <p:sp>
        <p:nvSpPr>
          <p:cNvPr id="3" name="Footer Placeholder 2"/>
          <p:cNvSpPr>
            <a:spLocks noGrp="1"/>
          </p:cNvSpPr>
          <p:nvPr>
            <p:ph type="ftr" sz="quarter" idx="10"/>
          </p:nvPr>
        </p:nvSpPr>
        <p:spPr>
          <a:xfrm>
            <a:off x="720725" y="6771640"/>
            <a:ext cx="2286000" cy="182880"/>
          </a:xfrm>
        </p:spPr>
        <p:txBody>
          <a:bodyPr wrap="square" lIns="0" tIns="0" rIns="0" bIns="0" anchor="ctr">
            <a:noAutofit/>
          </a:bodyPr>
          <a:lstStyle>
            <a:lvl1pPr algn="l">
              <a:defRPr/>
            </a:lvl1pPr>
          </a:lstStyle>
          <a:p>
            <a:endParaRPr lang="en-US"/>
          </a:p>
        </p:txBody>
      </p:sp>
    </p:spTree>
    <p:extLst>
      <p:ext uri="{BB962C8B-B14F-4D97-AF65-F5344CB8AC3E}">
        <p14:creationId xmlns:p14="http://schemas.microsoft.com/office/powerpoint/2010/main" val="27559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16" cstate="print">
            <a:extLst>
              <a:ext uri="{28A0092B-C50C-407E-A947-70E740481C1C}">
                <a14:useLocalDpi xmlns:a14="http://schemas.microsoft.com/office/drawing/2010/main" val="0"/>
              </a:ext>
            </a:extLst>
          </a:blip>
          <a:srcRect t="54165" b="25003"/>
          <a:stretch/>
        </p:blipFill>
        <p:spPr>
          <a:xfrm>
            <a:off x="0" y="3625850"/>
            <a:ext cx="10369550" cy="2160240"/>
          </a:xfrm>
          <a:prstGeom prst="rect">
            <a:avLst/>
          </a:prstGeom>
        </p:spPr>
      </p:pic>
      <p:grpSp>
        <p:nvGrpSpPr>
          <p:cNvPr id="2" name="Red bar"/>
          <p:cNvGrpSpPr/>
          <p:nvPr userDrawn="1"/>
        </p:nvGrpSpPr>
        <p:grpSpPr>
          <a:xfrm>
            <a:off x="10045700" y="1"/>
            <a:ext cx="165100" cy="7251700"/>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defTabSz="995363">
                <a:spcBef>
                  <a:spcPct val="50000"/>
                </a:spcBef>
              </a:pPr>
              <a:endParaRPr lang="en-US" sz="700" i="1"/>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defTabSz="935038">
                <a:spcBef>
                  <a:spcPct val="50000"/>
                </a:spcBef>
              </a:pPr>
              <a:endParaRPr lang="en-US" sz="700" b="0" i="1"/>
            </a:p>
          </p:txBody>
        </p:sp>
      </p:grpSp>
      <p:pic>
        <p:nvPicPr>
          <p:cNvPr id="33"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1" y="6088669"/>
            <a:ext cx="1703203" cy="653945"/>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8669"/>
            <a:ext cx="1700028" cy="652357"/>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8669"/>
            <a:ext cx="1700784" cy="301967"/>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3907"/>
            <a:ext cx="1696854" cy="30475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Master Brand" descr="HSBC Hexagon_logo"/>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8669"/>
            <a:ext cx="1701800" cy="30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15" y="6088669"/>
            <a:ext cx="1700599" cy="652815"/>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3301"/>
            <a:ext cx="1700784" cy="593592"/>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3301"/>
            <a:ext cx="1700784" cy="602480"/>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hidden="1"/>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299" y="6088669"/>
            <a:ext cx="1701615" cy="588869"/>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6288"/>
            <a:ext cx="1700028" cy="701562"/>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6288"/>
            <a:ext cx="1700784" cy="637233"/>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8857"/>
            <a:ext cx="1700028" cy="653945"/>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8669"/>
            <a:ext cx="1700784" cy="598036"/>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15" y="6089650"/>
            <a:ext cx="1700599" cy="652815"/>
          </a:xfrm>
          <a:prstGeom prst="rect">
            <a:avLst/>
          </a:prstGeom>
          <a:noFill/>
          <a:extLst>
            <a:ext uri="{909E8E84-426E-40DD-AFC4-6F175D3DCCD1}">
              <a14:hiddenFill xmlns:a14="http://schemas.microsoft.com/office/drawing/2010/main">
                <a:solidFill>
                  <a:srgbClr val="FFFFFF"/>
                </a:solidFill>
              </a14:hiddenFill>
            </a:ext>
          </a:extLst>
        </p:spPr>
      </p:pic>
      <p:sp>
        <p:nvSpPr>
          <p:cNvPr id="32" name="Master title"/>
          <p:cNvSpPr>
            <a:spLocks noGrp="1" noChangeArrowheads="1"/>
          </p:cNvSpPr>
          <p:nvPr>
            <p:ph type="ctrTitle" sz="quarter"/>
          </p:nvPr>
        </p:nvSpPr>
        <p:spPr>
          <a:xfrm>
            <a:off x="720725" y="2904810"/>
            <a:ext cx="8813800" cy="43357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dirty="0"/>
              <a:t>Click to edit Master title style</a:t>
            </a:r>
          </a:p>
        </p:txBody>
      </p:sp>
      <p:sp>
        <p:nvSpPr>
          <p:cNvPr id="3" name="Footer Placeholder 2"/>
          <p:cNvSpPr>
            <a:spLocks noGrp="1"/>
          </p:cNvSpPr>
          <p:nvPr>
            <p:ph type="ftr" sz="quarter" idx="10"/>
          </p:nvPr>
        </p:nvSpPr>
        <p:spPr>
          <a:xfrm>
            <a:off x="720725" y="6771640"/>
            <a:ext cx="2286000" cy="182880"/>
          </a:xfrm>
        </p:spPr>
        <p:txBody>
          <a:bodyPr wrap="square" lIns="0" tIns="0" rIns="0" bIns="0" anchor="ctr">
            <a:noAutofit/>
          </a:bodyPr>
          <a:lstStyle>
            <a:lvl1pPr algn="l">
              <a:defRPr/>
            </a:lvl1pPr>
          </a:lstStyle>
          <a:p>
            <a:endParaRPr lang="en-US"/>
          </a:p>
        </p:txBody>
      </p:sp>
    </p:spTree>
    <p:extLst>
      <p:ext uri="{BB962C8B-B14F-4D97-AF65-F5344CB8AC3E}">
        <p14:creationId xmlns:p14="http://schemas.microsoft.com/office/powerpoint/2010/main" val="337635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Section Divi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16" cstate="print">
            <a:extLst>
              <a:ext uri="{28A0092B-C50C-407E-A947-70E740481C1C}">
                <a14:useLocalDpi xmlns:a14="http://schemas.microsoft.com/office/drawing/2010/main" val="0"/>
              </a:ext>
            </a:extLst>
          </a:blip>
          <a:srcRect t="46290" b="32878"/>
          <a:stretch/>
        </p:blipFill>
        <p:spPr>
          <a:xfrm>
            <a:off x="0" y="3625849"/>
            <a:ext cx="10369550" cy="2160241"/>
          </a:xfrm>
          <a:prstGeom prst="rect">
            <a:avLst/>
          </a:prstGeom>
        </p:spPr>
      </p:pic>
      <p:grpSp>
        <p:nvGrpSpPr>
          <p:cNvPr id="2" name="Red bar"/>
          <p:cNvGrpSpPr/>
          <p:nvPr userDrawn="1"/>
        </p:nvGrpSpPr>
        <p:grpSpPr>
          <a:xfrm>
            <a:off x="10045700" y="1"/>
            <a:ext cx="165100" cy="7251700"/>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defTabSz="995363">
                <a:spcBef>
                  <a:spcPct val="50000"/>
                </a:spcBef>
              </a:pPr>
              <a:endParaRPr lang="en-US" sz="700" i="1"/>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defTabSz="935038">
                <a:spcBef>
                  <a:spcPct val="50000"/>
                </a:spcBef>
              </a:pPr>
              <a:endParaRPr lang="en-US" sz="700" b="0" i="1"/>
            </a:p>
          </p:txBody>
        </p:sp>
      </p:grpSp>
      <p:pic>
        <p:nvPicPr>
          <p:cNvPr id="33"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1" y="6088669"/>
            <a:ext cx="1703203" cy="653945"/>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8669"/>
            <a:ext cx="1700028" cy="652357"/>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8669"/>
            <a:ext cx="1700784" cy="301967"/>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3907"/>
            <a:ext cx="1696854" cy="30475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Master Brand" descr="HSBC Hexagon_logo"/>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8669"/>
            <a:ext cx="1701800" cy="30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15" y="6088669"/>
            <a:ext cx="1700599" cy="652815"/>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3301"/>
            <a:ext cx="1700784" cy="593592"/>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3301"/>
            <a:ext cx="1700784" cy="602480"/>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hidden="1"/>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299" y="6088669"/>
            <a:ext cx="1701615" cy="588869"/>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6288"/>
            <a:ext cx="1700028" cy="701562"/>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6288"/>
            <a:ext cx="1700784" cy="637233"/>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8857"/>
            <a:ext cx="1700028" cy="653945"/>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8669"/>
            <a:ext cx="1700784" cy="598036"/>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15" y="6089650"/>
            <a:ext cx="1700599" cy="652815"/>
          </a:xfrm>
          <a:prstGeom prst="rect">
            <a:avLst/>
          </a:prstGeom>
          <a:noFill/>
          <a:extLst>
            <a:ext uri="{909E8E84-426E-40DD-AFC4-6F175D3DCCD1}">
              <a14:hiddenFill xmlns:a14="http://schemas.microsoft.com/office/drawing/2010/main">
                <a:solidFill>
                  <a:srgbClr val="FFFFFF"/>
                </a:solidFill>
              </a14:hiddenFill>
            </a:ext>
          </a:extLst>
        </p:spPr>
      </p:pic>
      <p:sp>
        <p:nvSpPr>
          <p:cNvPr id="32" name="Master title"/>
          <p:cNvSpPr>
            <a:spLocks noGrp="1" noChangeArrowheads="1"/>
          </p:cNvSpPr>
          <p:nvPr>
            <p:ph type="ctrTitle" sz="quarter"/>
          </p:nvPr>
        </p:nvSpPr>
        <p:spPr>
          <a:xfrm>
            <a:off x="720725" y="2904810"/>
            <a:ext cx="8813800" cy="43357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dirty="0"/>
              <a:t>Click to edit Master title style</a:t>
            </a:r>
          </a:p>
        </p:txBody>
      </p:sp>
      <p:sp>
        <p:nvSpPr>
          <p:cNvPr id="3" name="Footer Placeholder 2"/>
          <p:cNvSpPr>
            <a:spLocks noGrp="1"/>
          </p:cNvSpPr>
          <p:nvPr>
            <p:ph type="ftr" sz="quarter" idx="10"/>
          </p:nvPr>
        </p:nvSpPr>
        <p:spPr>
          <a:xfrm>
            <a:off x="720725" y="6771640"/>
            <a:ext cx="2286000" cy="182880"/>
          </a:xfrm>
        </p:spPr>
        <p:txBody>
          <a:bodyPr wrap="square" lIns="0" tIns="0" rIns="0" bIns="0" anchor="ctr">
            <a:noAutofit/>
          </a:bodyPr>
          <a:lstStyle>
            <a:lvl1pPr algn="l">
              <a:defRPr/>
            </a:lvl1pPr>
          </a:lstStyle>
          <a:p>
            <a:endParaRPr lang="en-US"/>
          </a:p>
        </p:txBody>
      </p:sp>
    </p:spTree>
    <p:extLst>
      <p:ext uri="{BB962C8B-B14F-4D97-AF65-F5344CB8AC3E}">
        <p14:creationId xmlns:p14="http://schemas.microsoft.com/office/powerpoint/2010/main" val="1724118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16" cstate="print">
            <a:extLst>
              <a:ext uri="{28A0092B-C50C-407E-A947-70E740481C1C}">
                <a14:useLocalDpi xmlns:a14="http://schemas.microsoft.com/office/drawing/2010/main" val="0"/>
              </a:ext>
            </a:extLst>
          </a:blip>
          <a:srcRect t="53998" b="25170"/>
          <a:stretch/>
        </p:blipFill>
        <p:spPr>
          <a:xfrm>
            <a:off x="0" y="3625850"/>
            <a:ext cx="10369550" cy="2160240"/>
          </a:xfrm>
          <a:prstGeom prst="rect">
            <a:avLst/>
          </a:prstGeom>
        </p:spPr>
      </p:pic>
      <p:grpSp>
        <p:nvGrpSpPr>
          <p:cNvPr id="2" name="Red bar"/>
          <p:cNvGrpSpPr/>
          <p:nvPr userDrawn="1"/>
        </p:nvGrpSpPr>
        <p:grpSpPr>
          <a:xfrm>
            <a:off x="10045700" y="1"/>
            <a:ext cx="165100" cy="7251700"/>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defTabSz="995363">
                <a:spcBef>
                  <a:spcPct val="50000"/>
                </a:spcBef>
              </a:pPr>
              <a:endParaRPr lang="en-US" sz="700" i="1"/>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defTabSz="935038">
                <a:spcBef>
                  <a:spcPct val="50000"/>
                </a:spcBef>
              </a:pPr>
              <a:endParaRPr lang="en-US" sz="700" b="0" i="1"/>
            </a:p>
          </p:txBody>
        </p:sp>
      </p:grpSp>
      <p:pic>
        <p:nvPicPr>
          <p:cNvPr id="33"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1" y="6088669"/>
            <a:ext cx="1703203" cy="653945"/>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8669"/>
            <a:ext cx="1700028" cy="652357"/>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8669"/>
            <a:ext cx="1700784" cy="301967"/>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3907"/>
            <a:ext cx="1696854" cy="30475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Master Brand" descr="HSBC Hexagon_logo"/>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8669"/>
            <a:ext cx="1701800" cy="30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15" y="6088669"/>
            <a:ext cx="1700599" cy="652815"/>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3301"/>
            <a:ext cx="1700784" cy="593592"/>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3301"/>
            <a:ext cx="1700784" cy="602480"/>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hidden="1"/>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299" y="6088669"/>
            <a:ext cx="1701615" cy="588869"/>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6288"/>
            <a:ext cx="1700028" cy="701562"/>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6288"/>
            <a:ext cx="1700784" cy="637233"/>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8857"/>
            <a:ext cx="1700028" cy="653945"/>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8669"/>
            <a:ext cx="1700784" cy="598036"/>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15" y="6089650"/>
            <a:ext cx="1700599" cy="652815"/>
          </a:xfrm>
          <a:prstGeom prst="rect">
            <a:avLst/>
          </a:prstGeom>
          <a:noFill/>
          <a:extLst>
            <a:ext uri="{909E8E84-426E-40DD-AFC4-6F175D3DCCD1}">
              <a14:hiddenFill xmlns:a14="http://schemas.microsoft.com/office/drawing/2010/main">
                <a:solidFill>
                  <a:srgbClr val="FFFFFF"/>
                </a:solidFill>
              </a14:hiddenFill>
            </a:ext>
          </a:extLst>
        </p:spPr>
      </p:pic>
      <p:sp>
        <p:nvSpPr>
          <p:cNvPr id="32" name="Master title"/>
          <p:cNvSpPr>
            <a:spLocks noGrp="1" noChangeArrowheads="1"/>
          </p:cNvSpPr>
          <p:nvPr>
            <p:ph type="ctrTitle" sz="quarter"/>
          </p:nvPr>
        </p:nvSpPr>
        <p:spPr>
          <a:xfrm>
            <a:off x="720725" y="2904810"/>
            <a:ext cx="8813800" cy="43357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dirty="0"/>
              <a:t>Click to edit Master title style</a:t>
            </a:r>
          </a:p>
        </p:txBody>
      </p:sp>
      <p:sp>
        <p:nvSpPr>
          <p:cNvPr id="3" name="Footer Placeholder 2"/>
          <p:cNvSpPr>
            <a:spLocks noGrp="1"/>
          </p:cNvSpPr>
          <p:nvPr>
            <p:ph type="ftr" sz="quarter" idx="10"/>
          </p:nvPr>
        </p:nvSpPr>
        <p:spPr>
          <a:xfrm>
            <a:off x="720725" y="6771640"/>
            <a:ext cx="2286000" cy="182880"/>
          </a:xfrm>
        </p:spPr>
        <p:txBody>
          <a:bodyPr wrap="square" lIns="0" tIns="0" rIns="0" bIns="0" anchor="ctr">
            <a:noAutofit/>
          </a:bodyPr>
          <a:lstStyle>
            <a:lvl1pPr algn="l">
              <a:defRPr/>
            </a:lvl1pPr>
          </a:lstStyle>
          <a:p>
            <a:endParaRPr lang="en-US"/>
          </a:p>
        </p:txBody>
      </p:sp>
    </p:spTree>
    <p:extLst>
      <p:ext uri="{BB962C8B-B14F-4D97-AF65-F5344CB8AC3E}">
        <p14:creationId xmlns:p14="http://schemas.microsoft.com/office/powerpoint/2010/main" val="3858512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Section Divider">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16" cstate="print">
            <a:extLst>
              <a:ext uri="{28A0092B-C50C-407E-A947-70E740481C1C}">
                <a14:useLocalDpi xmlns:a14="http://schemas.microsoft.com/office/drawing/2010/main" val="0"/>
              </a:ext>
            </a:extLst>
          </a:blip>
          <a:srcRect t="40275" b="38893"/>
          <a:stretch/>
        </p:blipFill>
        <p:spPr>
          <a:xfrm>
            <a:off x="0" y="3625850"/>
            <a:ext cx="10369550" cy="2160240"/>
          </a:xfrm>
          <a:prstGeom prst="rect">
            <a:avLst/>
          </a:prstGeom>
        </p:spPr>
      </p:pic>
      <p:grpSp>
        <p:nvGrpSpPr>
          <p:cNvPr id="2" name="Red bar"/>
          <p:cNvGrpSpPr/>
          <p:nvPr userDrawn="1"/>
        </p:nvGrpSpPr>
        <p:grpSpPr>
          <a:xfrm>
            <a:off x="10045700" y="1"/>
            <a:ext cx="165100" cy="7251700"/>
            <a:chOff x="10045700" y="0"/>
            <a:chExt cx="165100" cy="7248525"/>
          </a:xfrm>
        </p:grpSpPr>
        <p:sp>
          <p:nvSpPr>
            <p:cNvPr id="51" name="Rectangle 82"/>
            <p:cNvSpPr>
              <a:spLocks noChangeArrowheads="1"/>
            </p:cNvSpPr>
            <p:nvPr/>
          </p:nvSpPr>
          <p:spPr bwMode="auto">
            <a:xfrm>
              <a:off x="10045700" y="0"/>
              <a:ext cx="144463" cy="7248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562" tIns="49782" rIns="99562" bIns="49782" anchor="ctr"/>
            <a:lstStyle/>
            <a:p>
              <a:pPr defTabSz="995363">
                <a:spcBef>
                  <a:spcPct val="50000"/>
                </a:spcBef>
              </a:pPr>
              <a:endParaRPr lang="en-US" sz="700" i="1"/>
            </a:p>
          </p:txBody>
        </p:sp>
        <p:sp>
          <p:nvSpPr>
            <p:cNvPr id="405531" name="AutoShape 27"/>
            <p:cNvSpPr>
              <a:spLocks noChangeArrowheads="1"/>
            </p:cNvSpPr>
            <p:nvPr/>
          </p:nvSpPr>
          <p:spPr bwMode="gray">
            <a:xfrm rot="16200000">
              <a:off x="9971087" y="6151563"/>
              <a:ext cx="314325" cy="165100"/>
            </a:xfrm>
            <a:prstGeom prst="triangle">
              <a:avLst>
                <a:gd name="adj" fmla="val 50000"/>
              </a:avLst>
            </a:prstGeom>
            <a:solidFill>
              <a:schemeClr val="bg1"/>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9562" tIns="49782" rIns="99562" bIns="49782" anchor="ctr"/>
            <a:lstStyle/>
            <a:p>
              <a:pPr defTabSz="935038">
                <a:spcBef>
                  <a:spcPct val="50000"/>
                </a:spcBef>
              </a:pPr>
              <a:endParaRPr lang="en-US" sz="700" b="0" i="1"/>
            </a:p>
          </p:txBody>
        </p:sp>
      </p:grpSp>
      <p:pic>
        <p:nvPicPr>
          <p:cNvPr id="33" name="HSBC Private Bank" descr="HSBC Private Bank_RGB" hidden="1"/>
          <p:cNvPicPr>
            <a:picLocks noChangeAspect="1" noChangeArrowheads="1"/>
          </p:cNvPicPr>
          <p:nvPr userDrawn="1">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052711" y="6088669"/>
            <a:ext cx="1703203" cy="653945"/>
          </a:xfrm>
          <a:prstGeom prst="rect">
            <a:avLst/>
          </a:prstGeom>
          <a:noFill/>
          <a:extLst>
            <a:ext uri="{909E8E84-426E-40DD-AFC4-6F175D3DCCD1}">
              <a14:hiddenFill xmlns:a14="http://schemas.microsoft.com/office/drawing/2010/main">
                <a:solidFill>
                  <a:srgbClr val="FFFFFF"/>
                </a:solidFill>
              </a14:hiddenFill>
            </a:ext>
          </a:extLst>
        </p:spPr>
      </p:pic>
      <p:pic>
        <p:nvPicPr>
          <p:cNvPr id="35" name="HSBC Premier" descr="HSBC Premier_RGB" hidden="1"/>
          <p:cNvPicPr>
            <a:picLocks noChangeAspect="1" noChangeArrowheads="1"/>
          </p:cNvPicPr>
          <p:nvPr userDrawn="1">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8055886" y="6088669"/>
            <a:ext cx="1700028" cy="652357"/>
          </a:xfrm>
          <a:prstGeom prst="rect">
            <a:avLst/>
          </a:prstGeom>
          <a:noFill/>
          <a:extLst>
            <a:ext uri="{909E8E84-426E-40DD-AFC4-6F175D3DCCD1}">
              <a14:hiddenFill xmlns:a14="http://schemas.microsoft.com/office/drawing/2010/main">
                <a:solidFill>
                  <a:srgbClr val="FFFFFF"/>
                </a:solidFill>
              </a14:hiddenFill>
            </a:ext>
          </a:extLst>
        </p:spPr>
      </p:pic>
      <p:pic>
        <p:nvPicPr>
          <p:cNvPr id="36" name="HSBC Master Brand (Trad Chinese)" descr="Trad_Hex_RGB" hidden="1"/>
          <p:cNvPicPr>
            <a:picLocks noChangeAspect="1" noChangeArrowheads="1"/>
          </p:cNvPicPr>
          <p:nvPr userDrawn="1">
            <p:custDataLst>
              <p:tags r:id="rId3"/>
            </p:custDataLst>
          </p:nvPr>
        </p:nvPicPr>
        <p:blipFill>
          <a:blip r:embed="rId19">
            <a:extLst>
              <a:ext uri="{28A0092B-C50C-407E-A947-70E740481C1C}">
                <a14:useLocalDpi xmlns:a14="http://schemas.microsoft.com/office/drawing/2010/main" val="0"/>
              </a:ext>
            </a:extLst>
          </a:blip>
          <a:stretch>
            <a:fillRect/>
          </a:stretch>
        </p:blipFill>
        <p:spPr bwMode="auto">
          <a:xfrm>
            <a:off x="8055130" y="6088669"/>
            <a:ext cx="1700784" cy="301967"/>
          </a:xfrm>
          <a:prstGeom prst="rect">
            <a:avLst/>
          </a:prstGeom>
          <a:noFill/>
          <a:extLst>
            <a:ext uri="{909E8E84-426E-40DD-AFC4-6F175D3DCCD1}">
              <a14:hiddenFill xmlns:a14="http://schemas.microsoft.com/office/drawing/2010/main">
                <a:solidFill>
                  <a:srgbClr val="FFFFFF"/>
                </a:solidFill>
              </a14:hiddenFill>
            </a:ext>
          </a:extLst>
        </p:spPr>
      </p:pic>
      <p:pic>
        <p:nvPicPr>
          <p:cNvPr id="37" name="HSBC Master Brand (Sim Chinese)" descr="Sim_Hex_RGB" hidden="1"/>
          <p:cNvPicPr>
            <a:picLocks noChangeAspect="1" noChangeArrowheads="1"/>
          </p:cNvPicPr>
          <p:nvPr userDrawn="1">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8059060" y="6083907"/>
            <a:ext cx="1696854" cy="304751"/>
          </a:xfrm>
          <a:prstGeom prst="rect">
            <a:avLst/>
          </a:prstGeom>
          <a:noFill/>
          <a:extLst>
            <a:ext uri="{909E8E84-426E-40DD-AFC4-6F175D3DCCD1}">
              <a14:hiddenFill xmlns:a14="http://schemas.microsoft.com/office/drawing/2010/main">
                <a:solidFill>
                  <a:srgbClr val="FFFFFF"/>
                </a:solidFill>
              </a14:hiddenFill>
            </a:ext>
          </a:extLst>
        </p:spPr>
      </p:pic>
      <p:pic>
        <p:nvPicPr>
          <p:cNvPr id="38" name="HSBC Master Brand" descr="HSBC Hexagon_logo"/>
          <p:cNvPicPr>
            <a:picLocks noChangeAspect="1" noChangeArrowheads="1"/>
          </p:cNvPicPr>
          <p:nvPr userDrawn="1">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8054114" y="6088669"/>
            <a:ext cx="1701800" cy="30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SBC Insurance" descr="H:\Production\Logo\HSBC LOGO\HSBC Insurance_RGB.emf" hidden="1"/>
          <p:cNvPicPr>
            <a:picLocks noChangeAspect="1" noChangeArrowheads="1"/>
          </p:cNvPicPr>
          <p:nvPr userDrawn="1">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8055315" y="6088669"/>
            <a:ext cx="1700599" cy="652815"/>
          </a:xfrm>
          <a:prstGeom prst="rect">
            <a:avLst/>
          </a:prstGeom>
          <a:noFill/>
          <a:extLst>
            <a:ext uri="{909E8E84-426E-40DD-AFC4-6F175D3DCCD1}">
              <a14:hiddenFill xmlns:a14="http://schemas.microsoft.com/office/drawing/2010/main">
                <a:solidFill>
                  <a:srgbClr val="FFFFFF"/>
                </a:solidFill>
              </a14:hiddenFill>
            </a:ext>
          </a:extLst>
        </p:spPr>
      </p:pic>
      <p:pic>
        <p:nvPicPr>
          <p:cNvPr id="40" name="HSBC GBM (Trad Chinese)" descr="T:\PresFormat\Logos\HSBC GBM_Trad_Chi.emf" hidden="1"/>
          <p:cNvPicPr>
            <a:picLocks noChangeAspect="1" noChangeArrowheads="1"/>
          </p:cNvPicPr>
          <p:nvPr userDrawn="1">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8055130" y="6083301"/>
            <a:ext cx="1700784" cy="593592"/>
          </a:xfrm>
          <a:prstGeom prst="rect">
            <a:avLst/>
          </a:prstGeom>
          <a:noFill/>
          <a:extLst>
            <a:ext uri="{909E8E84-426E-40DD-AFC4-6F175D3DCCD1}">
              <a14:hiddenFill xmlns:a14="http://schemas.microsoft.com/office/drawing/2010/main">
                <a:solidFill>
                  <a:srgbClr val="FFFFFF"/>
                </a:solidFill>
              </a14:hiddenFill>
            </a:ext>
          </a:extLst>
        </p:spPr>
      </p:pic>
      <p:pic>
        <p:nvPicPr>
          <p:cNvPr id="41" name="HSBC GBM (Sim Chinese)" descr="T:\PresFormat\Logos\HSBC GBM_Sim_Chi.emf" hidden="1"/>
          <p:cNvPicPr>
            <a:picLocks noChangeAspect="1" noChangeArrowheads="1"/>
          </p:cNvPicPr>
          <p:nvPr userDrawn="1">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055130" y="6083301"/>
            <a:ext cx="1700784" cy="602480"/>
          </a:xfrm>
          <a:prstGeom prst="rect">
            <a:avLst/>
          </a:prstGeom>
          <a:noFill/>
          <a:extLst>
            <a:ext uri="{909E8E84-426E-40DD-AFC4-6F175D3DCCD1}">
              <a14:hiddenFill xmlns:a14="http://schemas.microsoft.com/office/drawing/2010/main">
                <a:solidFill>
                  <a:srgbClr val="FFFFFF"/>
                </a:solidFill>
              </a14:hiddenFill>
            </a:ext>
          </a:extLst>
        </p:spPr>
      </p:pic>
      <p:pic>
        <p:nvPicPr>
          <p:cNvPr id="42" name="HSBC GBM" descr="HSBC GBM_Black_CMYK" hidden="1"/>
          <p:cNvPicPr>
            <a:picLocks noChangeAspect="1" noChangeArrowheads="1"/>
          </p:cNvPicPr>
          <p:nvPr userDrawn="1">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54299" y="6088669"/>
            <a:ext cx="1701615" cy="588869"/>
          </a:xfrm>
          <a:prstGeom prst="rect">
            <a:avLst/>
          </a:prstGeom>
          <a:noFill/>
          <a:extLst>
            <a:ext uri="{909E8E84-426E-40DD-AFC4-6F175D3DCCD1}">
              <a14:hiddenFill xmlns:a14="http://schemas.microsoft.com/office/drawing/2010/main">
                <a:solidFill>
                  <a:srgbClr val="FFFFFF"/>
                </a:solidFill>
              </a14:hiddenFill>
            </a:ext>
          </a:extLst>
        </p:spPr>
      </p:pic>
      <p:pic>
        <p:nvPicPr>
          <p:cNvPr id="43" name="HSBC Corporate" descr="HSBC Corporate_RGB" hidden="1"/>
          <p:cNvPicPr>
            <a:picLocks noChangeAspect="1" noChangeArrowheads="1"/>
          </p:cNvPicPr>
          <p:nvPr userDrawn="1">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8055886" y="6086288"/>
            <a:ext cx="1700028" cy="701562"/>
          </a:xfrm>
          <a:prstGeom prst="rect">
            <a:avLst/>
          </a:prstGeom>
          <a:noFill/>
          <a:extLst>
            <a:ext uri="{909E8E84-426E-40DD-AFC4-6F175D3DCCD1}">
              <a14:hiddenFill xmlns:a14="http://schemas.microsoft.com/office/drawing/2010/main">
                <a:solidFill>
                  <a:srgbClr val="FFFFFF"/>
                </a:solidFill>
              </a14:hiddenFill>
            </a:ext>
          </a:extLst>
        </p:spPr>
      </p:pic>
      <p:pic>
        <p:nvPicPr>
          <p:cNvPr id="44" name="HSBC Commercial Banking" descr="HSBC Commercial Banking_Black_RGB" hidden="1"/>
          <p:cNvPicPr>
            <a:picLocks noChangeAspect="1" noChangeArrowheads="1"/>
          </p:cNvPicPr>
          <p:nvPr userDrawn="1">
            <p:custDataLst>
              <p:tags r:id="rId11"/>
            </p:custDataLst>
          </p:nvPr>
        </p:nvPicPr>
        <p:blipFill>
          <a:blip r:embed="rId27">
            <a:extLst>
              <a:ext uri="{28A0092B-C50C-407E-A947-70E740481C1C}">
                <a14:useLocalDpi xmlns:a14="http://schemas.microsoft.com/office/drawing/2010/main" val="0"/>
              </a:ext>
            </a:extLst>
          </a:blip>
          <a:stretch>
            <a:fillRect/>
          </a:stretch>
        </p:blipFill>
        <p:spPr bwMode="auto">
          <a:xfrm>
            <a:off x="8055130" y="6086288"/>
            <a:ext cx="1700784" cy="637233"/>
          </a:xfrm>
          <a:prstGeom prst="rect">
            <a:avLst/>
          </a:prstGeom>
          <a:noFill/>
          <a:extLst>
            <a:ext uri="{909E8E84-426E-40DD-AFC4-6F175D3DCCD1}">
              <a14:hiddenFill xmlns:a14="http://schemas.microsoft.com/office/drawing/2010/main">
                <a:solidFill>
                  <a:srgbClr val="FFFFFF"/>
                </a:solidFill>
              </a14:hiddenFill>
            </a:ext>
          </a:extLst>
        </p:spPr>
      </p:pic>
      <p:pic>
        <p:nvPicPr>
          <p:cNvPr id="45" name="HSBC Business" descr="HSBC Business_RGB" hidden="1"/>
          <p:cNvPicPr>
            <a:picLocks noChangeAspect="1" noChangeArrowheads="1"/>
          </p:cNvPicPr>
          <p:nvPr userDrawn="1">
            <p:custDataLst>
              <p:tags r:id="rId12"/>
            </p:custDataLst>
          </p:nvPr>
        </p:nvPicPr>
        <p:blipFill>
          <a:blip r:embed="rId28">
            <a:extLst>
              <a:ext uri="{28A0092B-C50C-407E-A947-70E740481C1C}">
                <a14:useLocalDpi xmlns:a14="http://schemas.microsoft.com/office/drawing/2010/main" val="0"/>
              </a:ext>
            </a:extLst>
          </a:blip>
          <a:srcRect/>
          <a:stretch>
            <a:fillRect/>
          </a:stretch>
        </p:blipFill>
        <p:spPr bwMode="auto">
          <a:xfrm>
            <a:off x="8055886" y="6088857"/>
            <a:ext cx="1700028" cy="653945"/>
          </a:xfrm>
          <a:prstGeom prst="rect">
            <a:avLst/>
          </a:prstGeom>
          <a:noFill/>
          <a:extLst>
            <a:ext uri="{909E8E84-426E-40DD-AFC4-6F175D3DCCD1}">
              <a14:hiddenFill xmlns:a14="http://schemas.microsoft.com/office/drawing/2010/main">
                <a:solidFill>
                  <a:srgbClr val="FFFFFF"/>
                </a:solidFill>
              </a14:hiddenFill>
            </a:ext>
          </a:extLst>
        </p:spPr>
      </p:pic>
      <p:pic>
        <p:nvPicPr>
          <p:cNvPr id="23" name="HSBC AMG" descr="J:\Production\Library\Logo\HSBC LOGO\HSBC AMG_RGB.emf" hidden="1"/>
          <p:cNvPicPr>
            <a:picLocks noChangeAspect="1" noChangeArrowheads="1"/>
          </p:cNvPicPr>
          <p:nvPr userDrawn="1">
            <p:custDataLst>
              <p:tags r:id="rId13"/>
            </p:custDataLst>
          </p:nvPr>
        </p:nvPicPr>
        <p:blipFill>
          <a:blip r:embed="rId29">
            <a:extLst>
              <a:ext uri="{28A0092B-C50C-407E-A947-70E740481C1C}">
                <a14:useLocalDpi xmlns:a14="http://schemas.microsoft.com/office/drawing/2010/main" val="0"/>
              </a:ext>
            </a:extLst>
          </a:blip>
          <a:srcRect/>
          <a:stretch>
            <a:fillRect/>
          </a:stretch>
        </p:blipFill>
        <p:spPr bwMode="auto">
          <a:xfrm>
            <a:off x="8055130" y="6088669"/>
            <a:ext cx="1700784" cy="598036"/>
          </a:xfrm>
          <a:prstGeom prst="rect">
            <a:avLst/>
          </a:prstGeom>
          <a:noFill/>
          <a:extLst>
            <a:ext uri="{909E8E84-426E-40DD-AFC4-6F175D3DCCD1}">
              <a14:hiddenFill xmlns:a14="http://schemas.microsoft.com/office/drawing/2010/main">
                <a:solidFill>
                  <a:srgbClr val="FFFFFF"/>
                </a:solidFill>
              </a14:hiddenFill>
            </a:ext>
          </a:extLst>
        </p:spPr>
      </p:pic>
      <p:pic>
        <p:nvPicPr>
          <p:cNvPr id="46" name="HSBC Advance" descr="H:\Production\Logo\HSBC LOGO\HSBC Advance_RGB.emf" hidden="1"/>
          <p:cNvPicPr>
            <a:picLocks noChangeAspect="1" noChangeArrowheads="1"/>
          </p:cNvPicPr>
          <p:nvPr userDrawn="1">
            <p:custDataLst>
              <p:tags r:id="rId14"/>
            </p:custDataLst>
          </p:nvPr>
        </p:nvPicPr>
        <p:blipFill>
          <a:blip r:embed="rId30">
            <a:extLst>
              <a:ext uri="{28A0092B-C50C-407E-A947-70E740481C1C}">
                <a14:useLocalDpi xmlns:a14="http://schemas.microsoft.com/office/drawing/2010/main" val="0"/>
              </a:ext>
            </a:extLst>
          </a:blip>
          <a:srcRect/>
          <a:stretch>
            <a:fillRect/>
          </a:stretch>
        </p:blipFill>
        <p:spPr bwMode="auto">
          <a:xfrm>
            <a:off x="8055315" y="6089650"/>
            <a:ext cx="1700599" cy="652815"/>
          </a:xfrm>
          <a:prstGeom prst="rect">
            <a:avLst/>
          </a:prstGeom>
          <a:noFill/>
          <a:extLst>
            <a:ext uri="{909E8E84-426E-40DD-AFC4-6F175D3DCCD1}">
              <a14:hiddenFill xmlns:a14="http://schemas.microsoft.com/office/drawing/2010/main">
                <a:solidFill>
                  <a:srgbClr val="FFFFFF"/>
                </a:solidFill>
              </a14:hiddenFill>
            </a:ext>
          </a:extLst>
        </p:spPr>
      </p:pic>
      <p:sp>
        <p:nvSpPr>
          <p:cNvPr id="32" name="Master title"/>
          <p:cNvSpPr>
            <a:spLocks noGrp="1" noChangeArrowheads="1"/>
          </p:cNvSpPr>
          <p:nvPr>
            <p:ph type="ctrTitle" sz="quarter"/>
          </p:nvPr>
        </p:nvSpPr>
        <p:spPr>
          <a:xfrm>
            <a:off x="720725" y="2904810"/>
            <a:ext cx="8813800" cy="43357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nchor="b"/>
          <a:lstStyle>
            <a:lvl1pPr>
              <a:lnSpc>
                <a:spcPct val="100000"/>
              </a:lnSpc>
              <a:defRPr sz="3000" b="1" smtClean="0">
                <a:solidFill>
                  <a:schemeClr val="tx1"/>
                </a:solidFill>
              </a:defRPr>
            </a:lvl1pPr>
          </a:lstStyle>
          <a:p>
            <a:pPr lvl="0"/>
            <a:r>
              <a:rPr lang="en-GB" noProof="0" dirty="0"/>
              <a:t>Click to edit Master title style</a:t>
            </a:r>
          </a:p>
        </p:txBody>
      </p:sp>
      <p:sp>
        <p:nvSpPr>
          <p:cNvPr id="3" name="Footer Placeholder 2"/>
          <p:cNvSpPr>
            <a:spLocks noGrp="1"/>
          </p:cNvSpPr>
          <p:nvPr>
            <p:ph type="ftr" sz="quarter" idx="10"/>
          </p:nvPr>
        </p:nvSpPr>
        <p:spPr>
          <a:xfrm>
            <a:off x="720725" y="6771640"/>
            <a:ext cx="2286000" cy="182880"/>
          </a:xfrm>
        </p:spPr>
        <p:txBody>
          <a:bodyPr wrap="square" lIns="0" tIns="0" rIns="0" bIns="0" anchor="ctr">
            <a:noAutofit/>
          </a:bodyPr>
          <a:lstStyle>
            <a:lvl1pPr algn="l">
              <a:defRPr/>
            </a:lvl1pPr>
          </a:lstStyle>
          <a:p>
            <a:endParaRPr lang="en-US"/>
          </a:p>
        </p:txBody>
      </p:sp>
    </p:spTree>
    <p:extLst>
      <p:ext uri="{BB962C8B-B14F-4D97-AF65-F5344CB8AC3E}">
        <p14:creationId xmlns:p14="http://schemas.microsoft.com/office/powerpoint/2010/main" val="656229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10"/>
          </p:nvPr>
        </p:nvSpPr>
        <p:spPr>
          <a:xfrm>
            <a:off x="7507288" y="6771640"/>
            <a:ext cx="2286000" cy="182880"/>
          </a:xfrm>
        </p:spPr>
        <p:txBody>
          <a:bodyPr wrap="square" lIns="0" tIns="0" rIns="0" bIns="0" anchor="ctr">
            <a:noAutofit/>
          </a:bodyPr>
          <a:lstStyle>
            <a:lvl1pPr algn="r">
              <a:defRPr/>
            </a:lvl1pPr>
          </a:lstStyle>
          <a:p>
            <a:endParaRPr lang="en-US"/>
          </a:p>
        </p:txBody>
      </p:sp>
      <p:grpSp>
        <p:nvGrpSpPr>
          <p:cNvPr id="12" name="Group 11"/>
          <p:cNvGrpSpPr/>
          <p:nvPr userDrawn="1"/>
        </p:nvGrpSpPr>
        <p:grpSpPr>
          <a:xfrm>
            <a:off x="576264" y="6593053"/>
            <a:ext cx="4412976" cy="540053"/>
            <a:chOff x="567012" y="6074123"/>
            <a:chExt cx="4412976" cy="540053"/>
          </a:xfrm>
        </p:grpSpPr>
        <p:sp>
          <p:nvSpPr>
            <p:cNvPr id="13" name="Textfeld 12"/>
            <p:cNvSpPr txBox="1">
              <a:spLocks noChangeArrowheads="1"/>
            </p:cNvSpPr>
            <p:nvPr/>
          </p:nvSpPr>
          <p:spPr bwMode="auto">
            <a:xfrm>
              <a:off x="651165" y="6074123"/>
              <a:ext cx="41313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defTabSz="913984" eaLnBrk="1" fontAlgn="auto" hangingPunct="1">
                <a:spcBef>
                  <a:spcPts val="0"/>
                </a:spcBef>
                <a:spcAft>
                  <a:spcPts val="0"/>
                </a:spcAft>
              </a:pPr>
              <a:r>
                <a:rPr lang="en-GB" altLang="en-US" sz="700" dirty="0">
                  <a:solidFill>
                    <a:srgbClr val="000000"/>
                  </a:solidFill>
                </a:rPr>
                <a:t>IPO/ECM/Asset Sale - Financial Advisor opportunity currently available for HSBC</a:t>
              </a:r>
            </a:p>
          </p:txBody>
        </p:sp>
        <p:sp>
          <p:nvSpPr>
            <p:cNvPr id="14" name="Textfeld 13"/>
            <p:cNvSpPr txBox="1">
              <a:spLocks noChangeArrowheads="1"/>
            </p:cNvSpPr>
            <p:nvPr/>
          </p:nvSpPr>
          <p:spPr bwMode="auto">
            <a:xfrm>
              <a:off x="655927" y="6244122"/>
              <a:ext cx="41246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defTabSz="913984" eaLnBrk="1" fontAlgn="auto" hangingPunct="1">
                <a:spcBef>
                  <a:spcPts val="0"/>
                </a:spcBef>
                <a:spcAft>
                  <a:spcPts val="0"/>
                </a:spcAft>
              </a:pPr>
              <a:r>
                <a:rPr lang="en-GB" altLang="en-US" sz="700" dirty="0">
                  <a:solidFill>
                    <a:srgbClr val="000000"/>
                  </a:solidFill>
                </a:rPr>
                <a:t>Possible opportunity and/or opportunity at later stage (long term)</a:t>
              </a:r>
            </a:p>
          </p:txBody>
        </p:sp>
        <p:sp>
          <p:nvSpPr>
            <p:cNvPr id="15" name="Textfeld 14"/>
            <p:cNvSpPr txBox="1">
              <a:spLocks noChangeArrowheads="1"/>
            </p:cNvSpPr>
            <p:nvPr/>
          </p:nvSpPr>
          <p:spPr bwMode="auto">
            <a:xfrm>
              <a:off x="646403" y="6414121"/>
              <a:ext cx="43335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defTabSz="913984" eaLnBrk="1" fontAlgn="auto" hangingPunct="1">
                <a:spcBef>
                  <a:spcPts val="0"/>
                </a:spcBef>
                <a:spcAft>
                  <a:spcPts val="0"/>
                </a:spcAft>
              </a:pPr>
              <a:r>
                <a:rPr lang="en-GB" altLang="en-US" sz="700" dirty="0">
                  <a:solidFill>
                    <a:srgbClr val="000000"/>
                  </a:solidFill>
                </a:rPr>
                <a:t>No opportunity (due to strategic nature of holding or mandated away)</a:t>
              </a:r>
            </a:p>
          </p:txBody>
        </p:sp>
        <p:sp>
          <p:nvSpPr>
            <p:cNvPr id="16" name="Oval 15"/>
            <p:cNvSpPr/>
            <p:nvPr/>
          </p:nvSpPr>
          <p:spPr bwMode="gray">
            <a:xfrm>
              <a:off x="573061" y="6114091"/>
              <a:ext cx="137160" cy="137160"/>
            </a:xfrm>
            <a:prstGeom prst="ellipse">
              <a:avLst/>
            </a:prstGeom>
            <a:solidFill>
              <a:srgbClr val="008000"/>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noAutofit/>
            </a:bodyPr>
            <a:lstStyle/>
            <a:p>
              <a:pPr algn="ctr" defTabSz="858838" eaLnBrk="0" hangingPunct="0">
                <a:spcBef>
                  <a:spcPct val="50000"/>
                </a:spcBef>
                <a:buClr>
                  <a:srgbClr val="000000"/>
                </a:buClr>
              </a:pPr>
              <a:endParaRPr lang="en-GB" sz="600" b="1" i="1" dirty="0">
                <a:solidFill>
                  <a:srgbClr val="000000"/>
                </a:solidFill>
                <a:latin typeface="Arial"/>
                <a:cs typeface="Arial"/>
              </a:endParaRPr>
            </a:p>
          </p:txBody>
        </p:sp>
        <p:sp>
          <p:nvSpPr>
            <p:cNvPr id="17" name="Oval 16"/>
            <p:cNvSpPr/>
            <p:nvPr/>
          </p:nvSpPr>
          <p:spPr bwMode="gray">
            <a:xfrm>
              <a:off x="567012" y="6275568"/>
              <a:ext cx="137160" cy="138552"/>
            </a:xfrm>
            <a:prstGeom prst="ellipse">
              <a:avLst/>
            </a:prstGeom>
            <a:solidFill>
              <a:srgbClr val="FABB00"/>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noAutofit/>
            </a:bodyPr>
            <a:lstStyle/>
            <a:p>
              <a:pPr algn="ctr" defTabSz="858838" eaLnBrk="0" hangingPunct="0">
                <a:spcBef>
                  <a:spcPct val="50000"/>
                </a:spcBef>
                <a:buClr>
                  <a:srgbClr val="000000"/>
                </a:buClr>
              </a:pPr>
              <a:endParaRPr lang="en-GB" sz="600" b="1" i="1" dirty="0">
                <a:solidFill>
                  <a:srgbClr val="000000"/>
                </a:solidFill>
                <a:latin typeface="Arial"/>
                <a:cs typeface="Arial"/>
              </a:endParaRPr>
            </a:p>
          </p:txBody>
        </p:sp>
        <p:sp>
          <p:nvSpPr>
            <p:cNvPr id="18" name="Oval 17"/>
            <p:cNvSpPr/>
            <p:nvPr/>
          </p:nvSpPr>
          <p:spPr bwMode="gray">
            <a:xfrm>
              <a:off x="567012" y="6448895"/>
              <a:ext cx="137160" cy="137160"/>
            </a:xfrm>
            <a:prstGeom prst="ellipse">
              <a:avLst/>
            </a:prstGeom>
            <a:solidFill>
              <a:srgbClr val="B5121B"/>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noAutofit/>
            </a:bodyPr>
            <a:lstStyle/>
            <a:p>
              <a:pPr algn="ctr" defTabSz="858838" eaLnBrk="0" hangingPunct="0">
                <a:spcBef>
                  <a:spcPct val="50000"/>
                </a:spcBef>
                <a:buClr>
                  <a:srgbClr val="000000"/>
                </a:buClr>
              </a:pPr>
              <a:endParaRPr lang="en-GB" sz="600" b="1" i="1" dirty="0">
                <a:solidFill>
                  <a:srgbClr val="000000"/>
                </a:solidFill>
                <a:latin typeface="Arial"/>
                <a:cs typeface="Arial"/>
              </a:endParaRPr>
            </a:p>
          </p:txBody>
        </p:sp>
      </p:grpSp>
    </p:spTree>
    <p:extLst>
      <p:ext uri="{BB962C8B-B14F-4D97-AF65-F5344CB8AC3E}">
        <p14:creationId xmlns:p14="http://schemas.microsoft.com/office/powerpoint/2010/main" val="1700067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10"/>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201526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9" name="01 Content Placeholder"/>
          <p:cNvSpPr>
            <a:spLocks noGrp="1"/>
          </p:cNvSpPr>
          <p:nvPr>
            <p:ph sz="quarter" idx="11"/>
          </p:nvPr>
        </p:nvSpPr>
        <p:spPr>
          <a:xfrm>
            <a:off x="576136" y="1392562"/>
            <a:ext cx="9217280" cy="5186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12"/>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137385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12" name="01 Content Placeholder"/>
          <p:cNvSpPr>
            <a:spLocks noGrp="1"/>
          </p:cNvSpPr>
          <p:nvPr>
            <p:ph sz="quarter" idx="12"/>
          </p:nvPr>
        </p:nvSpPr>
        <p:spPr>
          <a:xfrm>
            <a:off x="2736436" y="1392562"/>
            <a:ext cx="7056980" cy="5186991"/>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title"/>
          <p:cNvSpPr>
            <a:spLocks noGrp="1"/>
          </p:cNvSpPr>
          <p:nvPr>
            <p:ph type="title"/>
          </p:nvPr>
        </p:nvSpPr>
        <p:spPr>
          <a:xfrm>
            <a:off x="576264" y="311287"/>
            <a:ext cx="9217025" cy="721041"/>
          </a:xfrm>
        </p:spPr>
        <p:txBody>
          <a:bodyPr/>
          <a:lstStyle/>
          <a:p>
            <a:r>
              <a:rPr lang="en-US"/>
              <a:t>Click to edit Master title style</a:t>
            </a:r>
            <a:endParaRPr lang="en-US" dirty="0"/>
          </a:p>
        </p:txBody>
      </p:sp>
      <p:sp>
        <p:nvSpPr>
          <p:cNvPr id="2" name="Footer Placeholder 1"/>
          <p:cNvSpPr>
            <a:spLocks noGrp="1"/>
          </p:cNvSpPr>
          <p:nvPr>
            <p:ph type="ftr" sz="quarter" idx="13"/>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404906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9" name="02 Content Placeholder"/>
          <p:cNvSpPr>
            <a:spLocks noGrp="1"/>
          </p:cNvSpPr>
          <p:nvPr>
            <p:ph sz="quarter" idx="12"/>
          </p:nvPr>
        </p:nvSpPr>
        <p:spPr>
          <a:xfrm>
            <a:off x="5256786" y="1392562"/>
            <a:ext cx="4536629" cy="5186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01 Content Placeholder"/>
          <p:cNvSpPr>
            <a:spLocks noGrp="1"/>
          </p:cNvSpPr>
          <p:nvPr>
            <p:ph sz="quarter" idx="11"/>
          </p:nvPr>
        </p:nvSpPr>
        <p:spPr>
          <a:xfrm>
            <a:off x="576137" y="1392562"/>
            <a:ext cx="4536629" cy="5186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13"/>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425083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3" name="03 Content Placeholder"/>
          <p:cNvSpPr>
            <a:spLocks noGrp="1"/>
          </p:cNvSpPr>
          <p:nvPr>
            <p:ph sz="quarter" idx="15"/>
          </p:nvPr>
        </p:nvSpPr>
        <p:spPr>
          <a:xfrm>
            <a:off x="6821615" y="1392562"/>
            <a:ext cx="2971800" cy="5186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02 Content Placeholder"/>
          <p:cNvSpPr>
            <a:spLocks noGrp="1"/>
          </p:cNvSpPr>
          <p:nvPr>
            <p:ph sz="quarter" idx="14"/>
          </p:nvPr>
        </p:nvSpPr>
        <p:spPr>
          <a:xfrm>
            <a:off x="3698876" y="1392562"/>
            <a:ext cx="2971800" cy="5186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01 Content Placeholder"/>
          <p:cNvSpPr>
            <a:spLocks noGrp="1"/>
          </p:cNvSpPr>
          <p:nvPr>
            <p:ph sz="quarter" idx="13"/>
          </p:nvPr>
        </p:nvSpPr>
        <p:spPr>
          <a:xfrm>
            <a:off x="576136" y="1392562"/>
            <a:ext cx="2971800" cy="5186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16"/>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1627586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16" name="04 Content Placeholder"/>
          <p:cNvSpPr>
            <a:spLocks noGrp="1"/>
          </p:cNvSpPr>
          <p:nvPr>
            <p:ph sz="quarter" idx="17"/>
          </p:nvPr>
        </p:nvSpPr>
        <p:spPr>
          <a:xfrm>
            <a:off x="7598855" y="1392562"/>
            <a:ext cx="2194560" cy="5186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03 Content Placeholder"/>
          <p:cNvSpPr>
            <a:spLocks noGrp="1"/>
          </p:cNvSpPr>
          <p:nvPr>
            <p:ph sz="quarter" idx="16"/>
          </p:nvPr>
        </p:nvSpPr>
        <p:spPr>
          <a:xfrm>
            <a:off x="5257948" y="1392562"/>
            <a:ext cx="2194560" cy="5186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02 Content Placeholder"/>
          <p:cNvSpPr>
            <a:spLocks noGrp="1"/>
          </p:cNvSpPr>
          <p:nvPr>
            <p:ph sz="quarter" idx="15"/>
          </p:nvPr>
        </p:nvSpPr>
        <p:spPr>
          <a:xfrm>
            <a:off x="2917042" y="1392562"/>
            <a:ext cx="2194560" cy="5186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01 Content Placeholder"/>
          <p:cNvSpPr>
            <a:spLocks noGrp="1"/>
          </p:cNvSpPr>
          <p:nvPr>
            <p:ph sz="quarter" idx="14"/>
          </p:nvPr>
        </p:nvSpPr>
        <p:spPr>
          <a:xfrm>
            <a:off x="576136" y="1392562"/>
            <a:ext cx="2194560" cy="5186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18"/>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2565210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05">
    <p:spTree>
      <p:nvGrpSpPr>
        <p:cNvPr id="1" name=""/>
        <p:cNvGrpSpPr/>
        <p:nvPr/>
      </p:nvGrpSpPr>
      <p:grpSpPr>
        <a:xfrm>
          <a:off x="0" y="0"/>
          <a:ext cx="0" cy="0"/>
          <a:chOff x="0" y="0"/>
          <a:chExt cx="0" cy="0"/>
        </a:xfrm>
      </p:grpSpPr>
      <p:sp>
        <p:nvSpPr>
          <p:cNvPr id="7" name="02 Content Placeholder"/>
          <p:cNvSpPr>
            <a:spLocks noGrp="1"/>
          </p:cNvSpPr>
          <p:nvPr>
            <p:ph sz="quarter" idx="14"/>
          </p:nvPr>
        </p:nvSpPr>
        <p:spPr>
          <a:xfrm>
            <a:off x="576136" y="4058099"/>
            <a:ext cx="9217279"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01 Content Placeholder"/>
          <p:cNvSpPr>
            <a:spLocks noGrp="1"/>
          </p:cNvSpPr>
          <p:nvPr>
            <p:ph sz="quarter" idx="13"/>
          </p:nvPr>
        </p:nvSpPr>
        <p:spPr>
          <a:xfrm>
            <a:off x="576136" y="1392562"/>
            <a:ext cx="9217279"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15"/>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356041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06">
    <p:spTree>
      <p:nvGrpSpPr>
        <p:cNvPr id="1" name=""/>
        <p:cNvGrpSpPr/>
        <p:nvPr/>
      </p:nvGrpSpPr>
      <p:grpSpPr>
        <a:xfrm>
          <a:off x="0" y="0"/>
          <a:ext cx="0" cy="0"/>
          <a:chOff x="0" y="0"/>
          <a:chExt cx="0" cy="0"/>
        </a:xfrm>
      </p:grpSpPr>
      <p:sp>
        <p:nvSpPr>
          <p:cNvPr id="11" name="03 Content Placeholder"/>
          <p:cNvSpPr>
            <a:spLocks noGrp="1"/>
          </p:cNvSpPr>
          <p:nvPr>
            <p:ph sz="quarter" idx="15"/>
          </p:nvPr>
        </p:nvSpPr>
        <p:spPr>
          <a:xfrm>
            <a:off x="576136" y="4951208"/>
            <a:ext cx="9217279"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02 Content Placeholder"/>
          <p:cNvSpPr>
            <a:spLocks noGrp="1"/>
          </p:cNvSpPr>
          <p:nvPr>
            <p:ph sz="quarter" idx="14"/>
          </p:nvPr>
        </p:nvSpPr>
        <p:spPr>
          <a:xfrm>
            <a:off x="576136" y="3171885"/>
            <a:ext cx="9217279"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01 Content Placeholder"/>
          <p:cNvSpPr>
            <a:spLocks noGrp="1"/>
          </p:cNvSpPr>
          <p:nvPr>
            <p:ph sz="quarter" idx="13"/>
          </p:nvPr>
        </p:nvSpPr>
        <p:spPr>
          <a:xfrm>
            <a:off x="576136" y="1392562"/>
            <a:ext cx="9217279"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16"/>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491684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07">
    <p:spTree>
      <p:nvGrpSpPr>
        <p:cNvPr id="1" name=""/>
        <p:cNvGrpSpPr/>
        <p:nvPr/>
      </p:nvGrpSpPr>
      <p:grpSpPr>
        <a:xfrm>
          <a:off x="0" y="0"/>
          <a:ext cx="0" cy="0"/>
          <a:chOff x="0" y="0"/>
          <a:chExt cx="0" cy="0"/>
        </a:xfrm>
      </p:grpSpPr>
      <p:sp>
        <p:nvSpPr>
          <p:cNvPr id="11" name="04 Content Placeholder"/>
          <p:cNvSpPr>
            <a:spLocks noGrp="1"/>
          </p:cNvSpPr>
          <p:nvPr>
            <p:ph sz="quarter" idx="16"/>
          </p:nvPr>
        </p:nvSpPr>
        <p:spPr>
          <a:xfrm>
            <a:off x="5256785" y="4058099"/>
            <a:ext cx="453663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03 Content Placeholder"/>
          <p:cNvSpPr>
            <a:spLocks noGrp="1"/>
          </p:cNvSpPr>
          <p:nvPr>
            <p:ph sz="quarter" idx="15"/>
          </p:nvPr>
        </p:nvSpPr>
        <p:spPr>
          <a:xfrm>
            <a:off x="576136" y="4058099"/>
            <a:ext cx="453663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02 Content Placeholder"/>
          <p:cNvSpPr>
            <a:spLocks noGrp="1"/>
          </p:cNvSpPr>
          <p:nvPr>
            <p:ph sz="quarter" idx="14"/>
          </p:nvPr>
        </p:nvSpPr>
        <p:spPr>
          <a:xfrm>
            <a:off x="5256785" y="1392562"/>
            <a:ext cx="453663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01 Content Placeholder"/>
          <p:cNvSpPr>
            <a:spLocks noGrp="1"/>
          </p:cNvSpPr>
          <p:nvPr>
            <p:ph sz="quarter" idx="13"/>
          </p:nvPr>
        </p:nvSpPr>
        <p:spPr>
          <a:xfrm>
            <a:off x="576136" y="1392562"/>
            <a:ext cx="453663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17"/>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632526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08">
    <p:spTree>
      <p:nvGrpSpPr>
        <p:cNvPr id="1" name=""/>
        <p:cNvGrpSpPr/>
        <p:nvPr/>
      </p:nvGrpSpPr>
      <p:grpSpPr>
        <a:xfrm>
          <a:off x="0" y="0"/>
          <a:ext cx="0" cy="0"/>
          <a:chOff x="0" y="0"/>
          <a:chExt cx="0" cy="0"/>
        </a:xfrm>
      </p:grpSpPr>
      <p:sp>
        <p:nvSpPr>
          <p:cNvPr id="19" name="06 Content Placeholder"/>
          <p:cNvSpPr>
            <a:spLocks noGrp="1"/>
          </p:cNvSpPr>
          <p:nvPr>
            <p:ph sz="quarter" idx="21"/>
          </p:nvPr>
        </p:nvSpPr>
        <p:spPr>
          <a:xfrm>
            <a:off x="6821615" y="4058099"/>
            <a:ext cx="297180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05 Content Placeholder"/>
          <p:cNvSpPr>
            <a:spLocks noGrp="1"/>
          </p:cNvSpPr>
          <p:nvPr>
            <p:ph sz="quarter" idx="20"/>
          </p:nvPr>
        </p:nvSpPr>
        <p:spPr>
          <a:xfrm>
            <a:off x="3698875" y="4058099"/>
            <a:ext cx="297180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04 Content Placeholder"/>
          <p:cNvSpPr>
            <a:spLocks noGrp="1"/>
          </p:cNvSpPr>
          <p:nvPr>
            <p:ph sz="quarter" idx="19"/>
          </p:nvPr>
        </p:nvSpPr>
        <p:spPr>
          <a:xfrm>
            <a:off x="576135" y="4058099"/>
            <a:ext cx="297180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03 Content Placeholder"/>
          <p:cNvSpPr>
            <a:spLocks noGrp="1"/>
          </p:cNvSpPr>
          <p:nvPr>
            <p:ph sz="quarter" idx="18"/>
          </p:nvPr>
        </p:nvSpPr>
        <p:spPr>
          <a:xfrm>
            <a:off x="6821615" y="1392562"/>
            <a:ext cx="297180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02 Content Placeholder"/>
          <p:cNvSpPr>
            <a:spLocks noGrp="1"/>
          </p:cNvSpPr>
          <p:nvPr>
            <p:ph sz="quarter" idx="17"/>
          </p:nvPr>
        </p:nvSpPr>
        <p:spPr>
          <a:xfrm>
            <a:off x="3698875" y="1392562"/>
            <a:ext cx="297180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01 Content Placeholder"/>
          <p:cNvSpPr>
            <a:spLocks noGrp="1"/>
          </p:cNvSpPr>
          <p:nvPr>
            <p:ph sz="quarter" idx="16"/>
          </p:nvPr>
        </p:nvSpPr>
        <p:spPr>
          <a:xfrm>
            <a:off x="576135" y="1392562"/>
            <a:ext cx="297180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22"/>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3754075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09">
    <p:spTree>
      <p:nvGrpSpPr>
        <p:cNvPr id="1" name=""/>
        <p:cNvGrpSpPr/>
        <p:nvPr/>
      </p:nvGrpSpPr>
      <p:grpSpPr>
        <a:xfrm>
          <a:off x="0" y="0"/>
          <a:ext cx="0" cy="0"/>
          <a:chOff x="0" y="0"/>
          <a:chExt cx="0" cy="0"/>
        </a:xfrm>
      </p:grpSpPr>
      <p:sp>
        <p:nvSpPr>
          <p:cNvPr id="21" name="08 Content Placeholder"/>
          <p:cNvSpPr>
            <a:spLocks noGrp="1"/>
          </p:cNvSpPr>
          <p:nvPr>
            <p:ph sz="quarter" idx="24"/>
          </p:nvPr>
        </p:nvSpPr>
        <p:spPr>
          <a:xfrm>
            <a:off x="7598855" y="4058099"/>
            <a:ext cx="219456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07 Content Placeholder"/>
          <p:cNvSpPr>
            <a:spLocks noGrp="1"/>
          </p:cNvSpPr>
          <p:nvPr>
            <p:ph sz="quarter" idx="23"/>
          </p:nvPr>
        </p:nvSpPr>
        <p:spPr>
          <a:xfrm>
            <a:off x="5257949" y="4058099"/>
            <a:ext cx="219456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06 Content Placeholder"/>
          <p:cNvSpPr>
            <a:spLocks noGrp="1"/>
          </p:cNvSpPr>
          <p:nvPr>
            <p:ph sz="quarter" idx="22"/>
          </p:nvPr>
        </p:nvSpPr>
        <p:spPr>
          <a:xfrm>
            <a:off x="2917042" y="4058099"/>
            <a:ext cx="219456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05 Content Placeholder"/>
          <p:cNvSpPr>
            <a:spLocks noGrp="1"/>
          </p:cNvSpPr>
          <p:nvPr>
            <p:ph sz="quarter" idx="21"/>
          </p:nvPr>
        </p:nvSpPr>
        <p:spPr>
          <a:xfrm>
            <a:off x="576135" y="4058099"/>
            <a:ext cx="219456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04 Content Placeholder"/>
          <p:cNvSpPr>
            <a:spLocks noGrp="1"/>
          </p:cNvSpPr>
          <p:nvPr>
            <p:ph sz="quarter" idx="20"/>
          </p:nvPr>
        </p:nvSpPr>
        <p:spPr>
          <a:xfrm>
            <a:off x="7598855" y="1392562"/>
            <a:ext cx="219456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03 Content Placeholder"/>
          <p:cNvSpPr>
            <a:spLocks noGrp="1"/>
          </p:cNvSpPr>
          <p:nvPr>
            <p:ph sz="quarter" idx="19"/>
          </p:nvPr>
        </p:nvSpPr>
        <p:spPr>
          <a:xfrm>
            <a:off x="5257949" y="1392562"/>
            <a:ext cx="219456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02 Content Placeholder"/>
          <p:cNvSpPr>
            <a:spLocks noGrp="1"/>
          </p:cNvSpPr>
          <p:nvPr>
            <p:ph sz="quarter" idx="18"/>
          </p:nvPr>
        </p:nvSpPr>
        <p:spPr>
          <a:xfrm>
            <a:off x="2917042" y="1392562"/>
            <a:ext cx="219456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01 Content Placeholder"/>
          <p:cNvSpPr>
            <a:spLocks noGrp="1"/>
          </p:cNvSpPr>
          <p:nvPr>
            <p:ph sz="quarter" idx="13"/>
          </p:nvPr>
        </p:nvSpPr>
        <p:spPr>
          <a:xfrm>
            <a:off x="576135" y="1392562"/>
            <a:ext cx="2194560" cy="2521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25"/>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2857187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0">
    <p:spTree>
      <p:nvGrpSpPr>
        <p:cNvPr id="1" name=""/>
        <p:cNvGrpSpPr/>
        <p:nvPr/>
      </p:nvGrpSpPr>
      <p:grpSpPr>
        <a:xfrm>
          <a:off x="0" y="0"/>
          <a:ext cx="0" cy="0"/>
          <a:chOff x="0" y="0"/>
          <a:chExt cx="0" cy="0"/>
        </a:xfrm>
      </p:grpSpPr>
      <p:sp>
        <p:nvSpPr>
          <p:cNvPr id="17" name="06 Content Placeholder"/>
          <p:cNvSpPr>
            <a:spLocks noGrp="1"/>
          </p:cNvSpPr>
          <p:nvPr>
            <p:ph sz="quarter" idx="21"/>
          </p:nvPr>
        </p:nvSpPr>
        <p:spPr>
          <a:xfrm>
            <a:off x="5256785" y="4951208"/>
            <a:ext cx="453663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05 Content Placeholder"/>
          <p:cNvSpPr>
            <a:spLocks noGrp="1"/>
          </p:cNvSpPr>
          <p:nvPr>
            <p:ph sz="quarter" idx="20"/>
          </p:nvPr>
        </p:nvSpPr>
        <p:spPr>
          <a:xfrm>
            <a:off x="576136" y="4951208"/>
            <a:ext cx="453663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04 Content Placeholder"/>
          <p:cNvSpPr>
            <a:spLocks noGrp="1"/>
          </p:cNvSpPr>
          <p:nvPr>
            <p:ph sz="quarter" idx="19"/>
          </p:nvPr>
        </p:nvSpPr>
        <p:spPr>
          <a:xfrm>
            <a:off x="5256785" y="3171885"/>
            <a:ext cx="453663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03 Content Placeholder"/>
          <p:cNvSpPr>
            <a:spLocks noGrp="1"/>
          </p:cNvSpPr>
          <p:nvPr>
            <p:ph sz="quarter" idx="18"/>
          </p:nvPr>
        </p:nvSpPr>
        <p:spPr>
          <a:xfrm>
            <a:off x="576136" y="3171885"/>
            <a:ext cx="453663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02 Content Placeholder"/>
          <p:cNvSpPr>
            <a:spLocks noGrp="1"/>
          </p:cNvSpPr>
          <p:nvPr>
            <p:ph sz="quarter" idx="17"/>
          </p:nvPr>
        </p:nvSpPr>
        <p:spPr>
          <a:xfrm>
            <a:off x="5256785" y="1392562"/>
            <a:ext cx="453663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01 Content Placeholder"/>
          <p:cNvSpPr>
            <a:spLocks noGrp="1"/>
          </p:cNvSpPr>
          <p:nvPr>
            <p:ph sz="quarter" idx="16"/>
          </p:nvPr>
        </p:nvSpPr>
        <p:spPr>
          <a:xfrm>
            <a:off x="576136" y="1392562"/>
            <a:ext cx="453663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22"/>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3307714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11">
    <p:spTree>
      <p:nvGrpSpPr>
        <p:cNvPr id="1" name=""/>
        <p:cNvGrpSpPr/>
        <p:nvPr/>
      </p:nvGrpSpPr>
      <p:grpSpPr>
        <a:xfrm>
          <a:off x="0" y="0"/>
          <a:ext cx="0" cy="0"/>
          <a:chOff x="0" y="0"/>
          <a:chExt cx="0" cy="0"/>
        </a:xfrm>
      </p:grpSpPr>
      <p:sp>
        <p:nvSpPr>
          <p:cNvPr id="32" name="12 Content Placeholder"/>
          <p:cNvSpPr>
            <a:spLocks noGrp="1"/>
          </p:cNvSpPr>
          <p:nvPr>
            <p:ph sz="quarter" idx="34"/>
          </p:nvPr>
        </p:nvSpPr>
        <p:spPr>
          <a:xfrm>
            <a:off x="7598727" y="4951208"/>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11 Content Placeholder"/>
          <p:cNvSpPr>
            <a:spLocks noGrp="1"/>
          </p:cNvSpPr>
          <p:nvPr>
            <p:ph sz="quarter" idx="33"/>
          </p:nvPr>
        </p:nvSpPr>
        <p:spPr>
          <a:xfrm>
            <a:off x="5257864" y="4951208"/>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10 Content Placeholder"/>
          <p:cNvSpPr>
            <a:spLocks noGrp="1"/>
          </p:cNvSpPr>
          <p:nvPr>
            <p:ph sz="quarter" idx="32"/>
          </p:nvPr>
        </p:nvSpPr>
        <p:spPr>
          <a:xfrm>
            <a:off x="2917000" y="4951208"/>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09 Content Placeholder"/>
          <p:cNvSpPr>
            <a:spLocks noGrp="1"/>
          </p:cNvSpPr>
          <p:nvPr>
            <p:ph sz="quarter" idx="31"/>
          </p:nvPr>
        </p:nvSpPr>
        <p:spPr>
          <a:xfrm>
            <a:off x="576136" y="4951208"/>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08 Content Placeholder"/>
          <p:cNvSpPr>
            <a:spLocks noGrp="1"/>
          </p:cNvSpPr>
          <p:nvPr>
            <p:ph sz="quarter" idx="30"/>
          </p:nvPr>
        </p:nvSpPr>
        <p:spPr>
          <a:xfrm>
            <a:off x="7598727" y="3171885"/>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07 Content Placeholder"/>
          <p:cNvSpPr>
            <a:spLocks noGrp="1"/>
          </p:cNvSpPr>
          <p:nvPr>
            <p:ph sz="quarter" idx="29"/>
          </p:nvPr>
        </p:nvSpPr>
        <p:spPr>
          <a:xfrm>
            <a:off x="5257864" y="3171885"/>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06 Content Placeholder"/>
          <p:cNvSpPr>
            <a:spLocks noGrp="1"/>
          </p:cNvSpPr>
          <p:nvPr>
            <p:ph sz="quarter" idx="28"/>
          </p:nvPr>
        </p:nvSpPr>
        <p:spPr>
          <a:xfrm>
            <a:off x="2917000" y="3171885"/>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05 Content Placeholder"/>
          <p:cNvSpPr>
            <a:spLocks noGrp="1"/>
          </p:cNvSpPr>
          <p:nvPr>
            <p:ph sz="quarter" idx="27"/>
          </p:nvPr>
        </p:nvSpPr>
        <p:spPr>
          <a:xfrm>
            <a:off x="576136" y="3171885"/>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04 Content Placeholder"/>
          <p:cNvSpPr>
            <a:spLocks noGrp="1"/>
          </p:cNvSpPr>
          <p:nvPr>
            <p:ph sz="quarter" idx="26"/>
          </p:nvPr>
        </p:nvSpPr>
        <p:spPr>
          <a:xfrm>
            <a:off x="7598727" y="1392562"/>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03 Content Placeholder"/>
          <p:cNvSpPr>
            <a:spLocks noGrp="1"/>
          </p:cNvSpPr>
          <p:nvPr>
            <p:ph sz="quarter" idx="25"/>
          </p:nvPr>
        </p:nvSpPr>
        <p:spPr>
          <a:xfrm>
            <a:off x="5257864" y="1392562"/>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02 Content Placeholder"/>
          <p:cNvSpPr>
            <a:spLocks noGrp="1"/>
          </p:cNvSpPr>
          <p:nvPr>
            <p:ph sz="quarter" idx="24"/>
          </p:nvPr>
        </p:nvSpPr>
        <p:spPr>
          <a:xfrm>
            <a:off x="2917000" y="1392562"/>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01 Content Placeholder"/>
          <p:cNvSpPr>
            <a:spLocks noGrp="1"/>
          </p:cNvSpPr>
          <p:nvPr>
            <p:ph sz="quarter" idx="23"/>
          </p:nvPr>
        </p:nvSpPr>
        <p:spPr>
          <a:xfrm>
            <a:off x="576136" y="1392562"/>
            <a:ext cx="2194560" cy="16283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title"/>
          <p:cNvSpPr>
            <a:spLocks noGrp="1" noChangeArrowheads="1"/>
          </p:cNvSpPr>
          <p:nvPr>
            <p:ph type="title"/>
          </p:nvPr>
        </p:nvSpPr>
        <p:spPr bwMode="auto">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US" dirty="0"/>
              <a:t>Click to edit Master title style</a:t>
            </a:r>
            <a:endParaRPr lang="en-GB" dirty="0"/>
          </a:p>
        </p:txBody>
      </p:sp>
      <p:sp>
        <p:nvSpPr>
          <p:cNvPr id="2" name="Footer Placeholder 1"/>
          <p:cNvSpPr>
            <a:spLocks noGrp="1"/>
          </p:cNvSpPr>
          <p:nvPr>
            <p:ph type="ftr" sz="quarter" idx="35"/>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90212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8" name="02 Content Placeholder"/>
          <p:cNvSpPr>
            <a:spLocks noGrp="1"/>
          </p:cNvSpPr>
          <p:nvPr>
            <p:ph sz="quarter" idx="13"/>
          </p:nvPr>
        </p:nvSpPr>
        <p:spPr>
          <a:xfrm>
            <a:off x="6336936" y="1392562"/>
            <a:ext cx="3456479" cy="51869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01 Content Placeholder"/>
          <p:cNvSpPr>
            <a:spLocks noGrp="1"/>
          </p:cNvSpPr>
          <p:nvPr>
            <p:ph sz="quarter" idx="12"/>
          </p:nvPr>
        </p:nvSpPr>
        <p:spPr>
          <a:xfrm>
            <a:off x="2736436" y="1392562"/>
            <a:ext cx="3456479" cy="51869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title"/>
          <p:cNvSpPr>
            <a:spLocks noGrp="1"/>
          </p:cNvSpPr>
          <p:nvPr>
            <p:ph type="title"/>
          </p:nvPr>
        </p:nvSpPr>
        <p:spPr>
          <a:xfrm>
            <a:off x="576264" y="311287"/>
            <a:ext cx="9217025" cy="721041"/>
          </a:xfrm>
        </p:spPr>
        <p:txBody>
          <a:bodyPr/>
          <a:lstStyle/>
          <a:p>
            <a:r>
              <a:rPr lang="en-US"/>
              <a:t>Click to edit Master title style</a:t>
            </a:r>
            <a:endParaRPr lang="en-US" dirty="0"/>
          </a:p>
        </p:txBody>
      </p:sp>
      <p:sp>
        <p:nvSpPr>
          <p:cNvPr id="2" name="Footer Placeholder 1"/>
          <p:cNvSpPr>
            <a:spLocks noGrp="1"/>
          </p:cNvSpPr>
          <p:nvPr>
            <p:ph type="ftr" sz="quarter" idx="14"/>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5670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7" name="03 Content Placeholder"/>
          <p:cNvSpPr>
            <a:spLocks noGrp="1"/>
          </p:cNvSpPr>
          <p:nvPr>
            <p:ph sz="quarter" idx="18"/>
          </p:nvPr>
        </p:nvSpPr>
        <p:spPr>
          <a:xfrm>
            <a:off x="7534847" y="1392562"/>
            <a:ext cx="2258568" cy="51869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02 Content Placeholder"/>
          <p:cNvSpPr>
            <a:spLocks noGrp="1"/>
          </p:cNvSpPr>
          <p:nvPr>
            <p:ph sz="quarter" idx="17"/>
          </p:nvPr>
        </p:nvSpPr>
        <p:spPr>
          <a:xfrm>
            <a:off x="5135642" y="1392562"/>
            <a:ext cx="2258568" cy="51869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01 Content Placeholder"/>
          <p:cNvSpPr>
            <a:spLocks noGrp="1"/>
          </p:cNvSpPr>
          <p:nvPr>
            <p:ph sz="quarter" idx="12"/>
          </p:nvPr>
        </p:nvSpPr>
        <p:spPr>
          <a:xfrm>
            <a:off x="2736436" y="1392562"/>
            <a:ext cx="2258568" cy="51869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title"/>
          <p:cNvSpPr>
            <a:spLocks noGrp="1"/>
          </p:cNvSpPr>
          <p:nvPr>
            <p:ph type="title"/>
          </p:nvPr>
        </p:nvSpPr>
        <p:spPr>
          <a:xfrm>
            <a:off x="576264" y="311287"/>
            <a:ext cx="9217025" cy="721041"/>
          </a:xfrm>
        </p:spPr>
        <p:txBody>
          <a:bodyPr/>
          <a:lstStyle/>
          <a:p>
            <a:r>
              <a:rPr lang="en-US"/>
              <a:t>Click to edit Master title style</a:t>
            </a:r>
            <a:endParaRPr lang="en-US" dirty="0"/>
          </a:p>
        </p:txBody>
      </p:sp>
      <p:sp>
        <p:nvSpPr>
          <p:cNvPr id="2" name="Footer Placeholder 1"/>
          <p:cNvSpPr>
            <a:spLocks noGrp="1"/>
          </p:cNvSpPr>
          <p:nvPr>
            <p:ph type="ftr" sz="quarter" idx="19"/>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204888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21" name="02 Content Placeholder"/>
          <p:cNvSpPr>
            <a:spLocks noGrp="1"/>
          </p:cNvSpPr>
          <p:nvPr>
            <p:ph sz="quarter" idx="13"/>
          </p:nvPr>
        </p:nvSpPr>
        <p:spPr>
          <a:xfrm>
            <a:off x="2736436" y="4058099"/>
            <a:ext cx="7056979"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01 Content Placeholder"/>
          <p:cNvSpPr>
            <a:spLocks noGrp="1"/>
          </p:cNvSpPr>
          <p:nvPr>
            <p:ph sz="quarter" idx="12"/>
          </p:nvPr>
        </p:nvSpPr>
        <p:spPr>
          <a:xfrm>
            <a:off x="2736436" y="1392562"/>
            <a:ext cx="7056979"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title"/>
          <p:cNvSpPr>
            <a:spLocks noGrp="1"/>
          </p:cNvSpPr>
          <p:nvPr>
            <p:ph type="title"/>
          </p:nvPr>
        </p:nvSpPr>
        <p:spPr>
          <a:xfrm>
            <a:off x="576264" y="311287"/>
            <a:ext cx="9217025" cy="721041"/>
          </a:xfrm>
        </p:spPr>
        <p:txBody>
          <a:bodyPr/>
          <a:lstStyle/>
          <a:p>
            <a:r>
              <a:rPr lang="en-US"/>
              <a:t>Click to edit Master title style</a:t>
            </a:r>
            <a:endParaRPr lang="en-US" dirty="0"/>
          </a:p>
        </p:txBody>
      </p:sp>
      <p:sp>
        <p:nvSpPr>
          <p:cNvPr id="2" name="Footer Placeholder 1"/>
          <p:cNvSpPr>
            <a:spLocks noGrp="1"/>
          </p:cNvSpPr>
          <p:nvPr>
            <p:ph type="ftr" sz="quarter" idx="14"/>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181285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05">
    <p:spTree>
      <p:nvGrpSpPr>
        <p:cNvPr id="1" name=""/>
        <p:cNvGrpSpPr/>
        <p:nvPr/>
      </p:nvGrpSpPr>
      <p:grpSpPr>
        <a:xfrm>
          <a:off x="0" y="0"/>
          <a:ext cx="0" cy="0"/>
          <a:chOff x="0" y="0"/>
          <a:chExt cx="0" cy="0"/>
        </a:xfrm>
      </p:grpSpPr>
      <p:sp>
        <p:nvSpPr>
          <p:cNvPr id="17" name="03 Content Placeholder"/>
          <p:cNvSpPr>
            <a:spLocks noGrp="1"/>
          </p:cNvSpPr>
          <p:nvPr>
            <p:ph sz="quarter" idx="18"/>
          </p:nvPr>
        </p:nvSpPr>
        <p:spPr>
          <a:xfrm>
            <a:off x="2736436" y="4951208"/>
            <a:ext cx="7056979" cy="1628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02 Content Placeholder"/>
          <p:cNvSpPr>
            <a:spLocks noGrp="1"/>
          </p:cNvSpPr>
          <p:nvPr>
            <p:ph sz="quarter" idx="17"/>
          </p:nvPr>
        </p:nvSpPr>
        <p:spPr>
          <a:xfrm>
            <a:off x="2736436" y="3171885"/>
            <a:ext cx="7056979" cy="1628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01 Content Placeholder"/>
          <p:cNvSpPr>
            <a:spLocks noGrp="1"/>
          </p:cNvSpPr>
          <p:nvPr>
            <p:ph sz="quarter" idx="12"/>
          </p:nvPr>
        </p:nvSpPr>
        <p:spPr>
          <a:xfrm>
            <a:off x="2736436" y="1392562"/>
            <a:ext cx="7056979" cy="1628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title"/>
          <p:cNvSpPr>
            <a:spLocks noGrp="1"/>
          </p:cNvSpPr>
          <p:nvPr>
            <p:ph type="title"/>
          </p:nvPr>
        </p:nvSpPr>
        <p:spPr>
          <a:xfrm>
            <a:off x="576264" y="311287"/>
            <a:ext cx="9217025" cy="721041"/>
          </a:xfrm>
        </p:spPr>
        <p:txBody>
          <a:bodyPr/>
          <a:lstStyle/>
          <a:p>
            <a:r>
              <a:rPr lang="en-US"/>
              <a:t>Click to edit Master title style</a:t>
            </a:r>
            <a:endParaRPr lang="en-US" dirty="0"/>
          </a:p>
        </p:txBody>
      </p:sp>
      <p:sp>
        <p:nvSpPr>
          <p:cNvPr id="2" name="Footer Placeholder 1"/>
          <p:cNvSpPr>
            <a:spLocks noGrp="1"/>
          </p:cNvSpPr>
          <p:nvPr>
            <p:ph type="ftr" sz="quarter" idx="19"/>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399682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06">
    <p:spTree>
      <p:nvGrpSpPr>
        <p:cNvPr id="1" name=""/>
        <p:cNvGrpSpPr/>
        <p:nvPr/>
      </p:nvGrpSpPr>
      <p:grpSpPr>
        <a:xfrm>
          <a:off x="0" y="0"/>
          <a:ext cx="0" cy="0"/>
          <a:chOff x="0" y="0"/>
          <a:chExt cx="0" cy="0"/>
        </a:xfrm>
      </p:grpSpPr>
      <p:sp>
        <p:nvSpPr>
          <p:cNvPr id="16" name="04 Content Placeholder"/>
          <p:cNvSpPr>
            <a:spLocks noGrp="1"/>
          </p:cNvSpPr>
          <p:nvPr>
            <p:ph sz="quarter" idx="15"/>
          </p:nvPr>
        </p:nvSpPr>
        <p:spPr>
          <a:xfrm>
            <a:off x="6336936" y="4058099"/>
            <a:ext cx="3456479"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03 Content Placeholder"/>
          <p:cNvSpPr>
            <a:spLocks noGrp="1"/>
          </p:cNvSpPr>
          <p:nvPr>
            <p:ph sz="quarter" idx="14"/>
          </p:nvPr>
        </p:nvSpPr>
        <p:spPr>
          <a:xfrm>
            <a:off x="2736436" y="4058099"/>
            <a:ext cx="3456479"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02 Content Placeholder"/>
          <p:cNvSpPr>
            <a:spLocks noGrp="1"/>
          </p:cNvSpPr>
          <p:nvPr>
            <p:ph sz="quarter" idx="13"/>
          </p:nvPr>
        </p:nvSpPr>
        <p:spPr>
          <a:xfrm>
            <a:off x="6336936" y="1392562"/>
            <a:ext cx="3456479"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01 Content Placeholder"/>
          <p:cNvSpPr>
            <a:spLocks noGrp="1"/>
          </p:cNvSpPr>
          <p:nvPr>
            <p:ph sz="quarter" idx="12"/>
          </p:nvPr>
        </p:nvSpPr>
        <p:spPr>
          <a:xfrm>
            <a:off x="2736436" y="1392562"/>
            <a:ext cx="3456479"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title"/>
          <p:cNvSpPr>
            <a:spLocks noGrp="1"/>
          </p:cNvSpPr>
          <p:nvPr>
            <p:ph type="title"/>
          </p:nvPr>
        </p:nvSpPr>
        <p:spPr>
          <a:xfrm>
            <a:off x="576264" y="311287"/>
            <a:ext cx="9217025" cy="721041"/>
          </a:xfrm>
        </p:spPr>
        <p:txBody>
          <a:bodyPr/>
          <a:lstStyle/>
          <a:p>
            <a:r>
              <a:rPr lang="en-US"/>
              <a:t>Click to edit Master title style</a:t>
            </a:r>
            <a:endParaRPr lang="en-US" dirty="0"/>
          </a:p>
        </p:txBody>
      </p:sp>
      <p:sp>
        <p:nvSpPr>
          <p:cNvPr id="2" name="Footer Placeholder 1"/>
          <p:cNvSpPr>
            <a:spLocks noGrp="1"/>
          </p:cNvSpPr>
          <p:nvPr>
            <p:ph type="ftr" sz="quarter" idx="16"/>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25421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07">
    <p:spTree>
      <p:nvGrpSpPr>
        <p:cNvPr id="1" name=""/>
        <p:cNvGrpSpPr/>
        <p:nvPr/>
      </p:nvGrpSpPr>
      <p:grpSpPr>
        <a:xfrm>
          <a:off x="0" y="0"/>
          <a:ext cx="0" cy="0"/>
          <a:chOff x="0" y="0"/>
          <a:chExt cx="0" cy="0"/>
        </a:xfrm>
      </p:grpSpPr>
      <p:sp>
        <p:nvSpPr>
          <p:cNvPr id="27" name="06 Content Placeholder"/>
          <p:cNvSpPr>
            <a:spLocks noGrp="1"/>
          </p:cNvSpPr>
          <p:nvPr>
            <p:ph sz="quarter" idx="17"/>
          </p:nvPr>
        </p:nvSpPr>
        <p:spPr>
          <a:xfrm>
            <a:off x="7534846" y="4058099"/>
            <a:ext cx="2258568"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05 Content Placeholder"/>
          <p:cNvSpPr>
            <a:spLocks noGrp="1"/>
          </p:cNvSpPr>
          <p:nvPr>
            <p:ph sz="quarter" idx="16"/>
          </p:nvPr>
        </p:nvSpPr>
        <p:spPr>
          <a:xfrm>
            <a:off x="5135641" y="4058099"/>
            <a:ext cx="2258568"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04 Content Placeholder"/>
          <p:cNvSpPr>
            <a:spLocks noGrp="1"/>
          </p:cNvSpPr>
          <p:nvPr>
            <p:ph sz="quarter" idx="15"/>
          </p:nvPr>
        </p:nvSpPr>
        <p:spPr>
          <a:xfrm>
            <a:off x="2736436" y="4058099"/>
            <a:ext cx="2258568"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03 Content Placeholder"/>
          <p:cNvSpPr>
            <a:spLocks noGrp="1"/>
          </p:cNvSpPr>
          <p:nvPr>
            <p:ph sz="quarter" idx="14"/>
          </p:nvPr>
        </p:nvSpPr>
        <p:spPr>
          <a:xfrm>
            <a:off x="7534846" y="1392562"/>
            <a:ext cx="2258568"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02 Content Placeholder"/>
          <p:cNvSpPr>
            <a:spLocks noGrp="1"/>
          </p:cNvSpPr>
          <p:nvPr>
            <p:ph sz="quarter" idx="13"/>
          </p:nvPr>
        </p:nvSpPr>
        <p:spPr>
          <a:xfrm>
            <a:off x="5135641" y="1392562"/>
            <a:ext cx="2258568"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01 Content Placeholder"/>
          <p:cNvSpPr>
            <a:spLocks noGrp="1"/>
          </p:cNvSpPr>
          <p:nvPr>
            <p:ph sz="quarter" idx="12"/>
          </p:nvPr>
        </p:nvSpPr>
        <p:spPr>
          <a:xfrm>
            <a:off x="2736436" y="1392562"/>
            <a:ext cx="2258568" cy="2521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title"/>
          <p:cNvSpPr>
            <a:spLocks noGrp="1"/>
          </p:cNvSpPr>
          <p:nvPr>
            <p:ph type="title"/>
          </p:nvPr>
        </p:nvSpPr>
        <p:spPr>
          <a:xfrm>
            <a:off x="576264" y="311287"/>
            <a:ext cx="9217025" cy="721041"/>
          </a:xfrm>
        </p:spPr>
        <p:txBody>
          <a:bodyPr/>
          <a:lstStyle/>
          <a:p>
            <a:r>
              <a:rPr lang="en-US"/>
              <a:t>Click to edit Master title style</a:t>
            </a:r>
            <a:endParaRPr lang="en-US" dirty="0"/>
          </a:p>
        </p:txBody>
      </p:sp>
      <p:sp>
        <p:nvSpPr>
          <p:cNvPr id="2" name="Footer Placeholder 1"/>
          <p:cNvSpPr>
            <a:spLocks noGrp="1"/>
          </p:cNvSpPr>
          <p:nvPr>
            <p:ph type="ftr" sz="quarter" idx="18"/>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203699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08">
    <p:spTree>
      <p:nvGrpSpPr>
        <p:cNvPr id="1" name=""/>
        <p:cNvGrpSpPr/>
        <p:nvPr/>
      </p:nvGrpSpPr>
      <p:grpSpPr>
        <a:xfrm>
          <a:off x="0" y="0"/>
          <a:ext cx="0" cy="0"/>
          <a:chOff x="0" y="0"/>
          <a:chExt cx="0" cy="0"/>
        </a:xfrm>
      </p:grpSpPr>
      <p:sp>
        <p:nvSpPr>
          <p:cNvPr id="24" name="06 Content Placeholder"/>
          <p:cNvSpPr>
            <a:spLocks noGrp="1"/>
          </p:cNvSpPr>
          <p:nvPr>
            <p:ph sz="quarter" idx="17"/>
          </p:nvPr>
        </p:nvSpPr>
        <p:spPr>
          <a:xfrm>
            <a:off x="6336936" y="4951208"/>
            <a:ext cx="3456479" cy="1628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05 Content Placeholder"/>
          <p:cNvSpPr>
            <a:spLocks noGrp="1"/>
          </p:cNvSpPr>
          <p:nvPr>
            <p:ph sz="quarter" idx="16"/>
          </p:nvPr>
        </p:nvSpPr>
        <p:spPr>
          <a:xfrm>
            <a:off x="2736436" y="4951208"/>
            <a:ext cx="3456479" cy="1628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04 Content Placeholder"/>
          <p:cNvSpPr>
            <a:spLocks noGrp="1"/>
          </p:cNvSpPr>
          <p:nvPr>
            <p:ph sz="quarter" idx="15"/>
          </p:nvPr>
        </p:nvSpPr>
        <p:spPr>
          <a:xfrm>
            <a:off x="6336936" y="3171885"/>
            <a:ext cx="3456479" cy="1628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03 Content Placeholder"/>
          <p:cNvSpPr>
            <a:spLocks noGrp="1"/>
          </p:cNvSpPr>
          <p:nvPr>
            <p:ph sz="quarter" idx="14"/>
          </p:nvPr>
        </p:nvSpPr>
        <p:spPr>
          <a:xfrm>
            <a:off x="2736436" y="3171885"/>
            <a:ext cx="3456479" cy="1628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02 Content Placeholder"/>
          <p:cNvSpPr>
            <a:spLocks noGrp="1"/>
          </p:cNvSpPr>
          <p:nvPr>
            <p:ph sz="quarter" idx="13"/>
          </p:nvPr>
        </p:nvSpPr>
        <p:spPr>
          <a:xfrm>
            <a:off x="6336936" y="1392562"/>
            <a:ext cx="3456479" cy="1628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01 Content Placeholder"/>
          <p:cNvSpPr>
            <a:spLocks noGrp="1"/>
          </p:cNvSpPr>
          <p:nvPr>
            <p:ph sz="quarter" idx="12"/>
          </p:nvPr>
        </p:nvSpPr>
        <p:spPr>
          <a:xfrm>
            <a:off x="2736436" y="1392562"/>
            <a:ext cx="3456479" cy="1628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title"/>
          <p:cNvSpPr>
            <a:spLocks noGrp="1"/>
          </p:cNvSpPr>
          <p:nvPr>
            <p:ph type="title"/>
          </p:nvPr>
        </p:nvSpPr>
        <p:spPr>
          <a:xfrm>
            <a:off x="576264" y="311287"/>
            <a:ext cx="9217025" cy="721041"/>
          </a:xfrm>
        </p:spPr>
        <p:txBody>
          <a:bodyPr/>
          <a:lstStyle/>
          <a:p>
            <a:r>
              <a:rPr lang="en-US"/>
              <a:t>Click to edit Master title style</a:t>
            </a:r>
            <a:endParaRPr lang="en-US" dirty="0"/>
          </a:p>
        </p:txBody>
      </p:sp>
      <p:sp>
        <p:nvSpPr>
          <p:cNvPr id="2" name="Footer Placeholder 1"/>
          <p:cNvSpPr>
            <a:spLocks noGrp="1"/>
          </p:cNvSpPr>
          <p:nvPr>
            <p:ph type="ftr" sz="quarter" idx="18"/>
          </p:nvPr>
        </p:nvSpPr>
        <p:spPr>
          <a:xfrm>
            <a:off x="7507288" y="6771640"/>
            <a:ext cx="2286000" cy="182880"/>
          </a:xfrm>
        </p:spPr>
        <p:txBody>
          <a:bodyPr wrap="square" lIns="0" tIns="0" rIns="0" bIns="0" anchor="ctr">
            <a:noAutofit/>
          </a:bodyPr>
          <a:lstStyle>
            <a:lvl1pPr algn="r">
              <a:defRPr/>
            </a:lvl1pPr>
          </a:lstStyle>
          <a:p>
            <a:endParaRPr lang="en-US"/>
          </a:p>
        </p:txBody>
      </p:sp>
    </p:spTree>
    <p:extLst>
      <p:ext uri="{BB962C8B-B14F-4D97-AF65-F5344CB8AC3E}">
        <p14:creationId xmlns:p14="http://schemas.microsoft.com/office/powerpoint/2010/main" val="128924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ags" Target="../tags/tag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33" name="Background grid"/>
          <p:cNvGrpSpPr>
            <a:grpSpLocks/>
          </p:cNvGrpSpPr>
          <p:nvPr>
            <p:custDataLst>
              <p:tags r:id="rId11"/>
            </p:custDataLst>
          </p:nvPr>
        </p:nvGrpSpPr>
        <p:grpSpPr bwMode="gray">
          <a:xfrm>
            <a:off x="576263" y="311286"/>
            <a:ext cx="9220200" cy="6767301"/>
            <a:chOff x="363" y="196"/>
            <a:chExt cx="5808" cy="4261"/>
          </a:xfrm>
        </p:grpSpPr>
        <p:sp>
          <p:nvSpPr>
            <p:cNvPr id="34" name="Rectangle 7"/>
            <p:cNvSpPr>
              <a:spLocks noChangeArrowheads="1"/>
            </p:cNvSpPr>
            <p:nvPr userDrawn="1"/>
          </p:nvSpPr>
          <p:spPr bwMode="gray">
            <a:xfrm>
              <a:off x="1724" y="877"/>
              <a:ext cx="2177"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01700" eaLnBrk="0" hangingPunct="0"/>
              <a:endParaRPr lang="en-GB" altLang="zh-TW" sz="1200" b="1" i="0" baseline="0" dirty="0">
                <a:latin typeface="Arial" panose="020B0604020202020204" pitchFamily="34" charset="0"/>
                <a:ea typeface="SimHei"/>
              </a:endParaRPr>
            </a:p>
          </p:txBody>
        </p:sp>
        <p:sp>
          <p:nvSpPr>
            <p:cNvPr id="35" name="Rectangle 8"/>
            <p:cNvSpPr>
              <a:spLocks noChangeArrowheads="1"/>
            </p:cNvSpPr>
            <p:nvPr userDrawn="1"/>
          </p:nvSpPr>
          <p:spPr bwMode="gray">
            <a:xfrm>
              <a:off x="1724" y="2555"/>
              <a:ext cx="2177"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01700" eaLnBrk="0" hangingPunct="0"/>
              <a:endParaRPr lang="en-GB" altLang="zh-TW" sz="1200" b="1" i="0" baseline="0" dirty="0">
                <a:latin typeface="Arial" panose="020B0604020202020204" pitchFamily="34" charset="0"/>
                <a:ea typeface="SimHei"/>
              </a:endParaRPr>
            </a:p>
          </p:txBody>
        </p:sp>
        <p:sp>
          <p:nvSpPr>
            <p:cNvPr id="36" name="Rectangle 9"/>
            <p:cNvSpPr>
              <a:spLocks noChangeArrowheads="1"/>
            </p:cNvSpPr>
            <p:nvPr userDrawn="1"/>
          </p:nvSpPr>
          <p:spPr bwMode="gray">
            <a:xfrm>
              <a:off x="363" y="877"/>
              <a:ext cx="1179" cy="3266"/>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01700" eaLnBrk="0" hangingPunct="0"/>
              <a:endParaRPr lang="en-GB" altLang="zh-TW" sz="1200" b="1" i="0" baseline="0" dirty="0">
                <a:latin typeface="Arial" panose="020B0604020202020204" pitchFamily="34" charset="0"/>
                <a:ea typeface="SimHei"/>
              </a:endParaRPr>
            </a:p>
          </p:txBody>
        </p:sp>
        <p:sp>
          <p:nvSpPr>
            <p:cNvPr id="37" name="Rectangle 443"/>
            <p:cNvSpPr>
              <a:spLocks noChangeArrowheads="1"/>
            </p:cNvSpPr>
            <p:nvPr userDrawn="1"/>
          </p:nvSpPr>
          <p:spPr bwMode="gray">
            <a:xfrm>
              <a:off x="363" y="4279"/>
              <a:ext cx="2044" cy="178"/>
            </a:xfrm>
            <a:prstGeom prst="rect">
              <a:avLst/>
            </a:prstGeom>
            <a:noFill/>
            <a:ln w="9525">
              <a:solidFill>
                <a:srgbClr val="A5A6A9"/>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t">
              <a:noAutofit/>
            </a:bodyPr>
            <a:lstStyle/>
            <a:p>
              <a:pPr algn="l" defTabSz="825500" eaLnBrk="0" fontAlgn="base" hangingPunct="0">
                <a:lnSpc>
                  <a:spcPct val="100000"/>
                </a:lnSpc>
                <a:spcBef>
                  <a:spcPts val="0"/>
                </a:spcBef>
                <a:spcAft>
                  <a:spcPts val="0"/>
                </a:spcAft>
              </a:pPr>
              <a:r>
                <a:rPr lang="en-GB" altLang="zh-TW" sz="900" b="0" i="0" baseline="0" dirty="0">
                  <a:solidFill>
                    <a:srgbClr val="A5A6A9"/>
                  </a:solidFill>
                  <a:latin typeface="Arial" panose="020B0604020202020204" pitchFamily="34" charset="0"/>
                  <a:ea typeface="SimHei"/>
                </a:rPr>
                <a:t>Delete grid from slide master prior to printing</a:t>
              </a:r>
            </a:p>
            <a:p>
              <a:pPr algn="l" defTabSz="825500" eaLnBrk="0" fontAlgn="base" hangingPunct="0">
                <a:lnSpc>
                  <a:spcPct val="100000"/>
                </a:lnSpc>
                <a:spcBef>
                  <a:spcPts val="0"/>
                </a:spcBef>
                <a:spcAft>
                  <a:spcPts val="0"/>
                </a:spcAft>
              </a:pPr>
              <a:r>
                <a:rPr lang="en-GB" altLang="zh-TW" sz="900" b="1" i="0" baseline="0" dirty="0">
                  <a:solidFill>
                    <a:srgbClr val="A5A6A9"/>
                  </a:solidFill>
                  <a:latin typeface="Arial" panose="020B0604020202020204" pitchFamily="34" charset="0"/>
                  <a:ea typeface="SimHei"/>
                </a:rPr>
                <a:t>In 2010</a:t>
              </a:r>
              <a:r>
                <a:rPr lang="en-GB" altLang="zh-TW" sz="900" b="0" i="0" baseline="0" dirty="0">
                  <a:solidFill>
                    <a:srgbClr val="A5A6A9"/>
                  </a:solidFill>
                  <a:latin typeface="Arial" panose="020B0604020202020204" pitchFamily="34" charset="0"/>
                  <a:ea typeface="SimHei"/>
                </a:rPr>
                <a:t> select </a:t>
              </a:r>
              <a:r>
                <a:rPr lang="en-GB" altLang="zh-TW" sz="900" b="1" i="0" baseline="0" dirty="0">
                  <a:solidFill>
                    <a:srgbClr val="A5A6A9"/>
                  </a:solidFill>
                  <a:latin typeface="Arial" panose="020B0604020202020204" pitchFamily="34" charset="0"/>
                  <a:ea typeface="SimHei"/>
                </a:rPr>
                <a:t>View &gt; Slide Master</a:t>
              </a:r>
              <a:r>
                <a:rPr lang="en-GB" altLang="zh-TW" sz="900" b="0" i="0" baseline="0" dirty="0">
                  <a:solidFill>
                    <a:srgbClr val="A5A6A9"/>
                  </a:solidFill>
                  <a:latin typeface="Arial" panose="020B0604020202020204" pitchFamily="34" charset="0"/>
                  <a:ea typeface="SimHei"/>
                </a:rPr>
                <a:t> </a:t>
              </a:r>
              <a:r>
                <a:rPr lang="en-GB" altLang="zh-TW" sz="900" b="0" i="0" u="sng" baseline="0" dirty="0">
                  <a:solidFill>
                    <a:srgbClr val="A5A6A9"/>
                  </a:solidFill>
                  <a:latin typeface="Arial" panose="020B0604020202020204" pitchFamily="34" charset="0"/>
                  <a:ea typeface="SimHei"/>
                </a:rPr>
                <a:t>TWICE</a:t>
              </a:r>
              <a:r>
                <a:rPr lang="en-GB" altLang="zh-TW" sz="900" b="0" i="0" baseline="0" dirty="0">
                  <a:solidFill>
                    <a:srgbClr val="A5A6A9"/>
                  </a:solidFill>
                  <a:latin typeface="Arial" panose="020B0604020202020204" pitchFamily="34" charset="0"/>
                  <a:ea typeface="SimHei"/>
                </a:rPr>
                <a:t> to select/delete grid</a:t>
              </a:r>
            </a:p>
          </p:txBody>
        </p:sp>
        <p:sp>
          <p:nvSpPr>
            <p:cNvPr id="38" name="Rectangle 11"/>
            <p:cNvSpPr>
              <a:spLocks noChangeArrowheads="1"/>
            </p:cNvSpPr>
            <p:nvPr userDrawn="1"/>
          </p:nvSpPr>
          <p:spPr bwMode="gray">
            <a:xfrm>
              <a:off x="3992" y="877"/>
              <a:ext cx="2176"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01700" eaLnBrk="0" hangingPunct="0"/>
              <a:endParaRPr lang="en-GB" altLang="zh-TW" sz="1200" b="1" i="0" baseline="0" dirty="0">
                <a:latin typeface="Arial" panose="020B0604020202020204" pitchFamily="34" charset="0"/>
                <a:ea typeface="SimHei"/>
              </a:endParaRPr>
            </a:p>
          </p:txBody>
        </p:sp>
        <p:sp>
          <p:nvSpPr>
            <p:cNvPr id="39" name="Rectangle 12"/>
            <p:cNvSpPr>
              <a:spLocks noChangeArrowheads="1"/>
            </p:cNvSpPr>
            <p:nvPr userDrawn="1"/>
          </p:nvSpPr>
          <p:spPr bwMode="gray">
            <a:xfrm>
              <a:off x="3992" y="2555"/>
              <a:ext cx="2176"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01700" eaLnBrk="0" hangingPunct="0"/>
              <a:endParaRPr lang="en-GB" altLang="zh-TW" sz="1200" b="1" i="0" baseline="0" dirty="0">
                <a:latin typeface="Arial" panose="020B0604020202020204" pitchFamily="34" charset="0"/>
                <a:ea typeface="SimHei"/>
              </a:endParaRPr>
            </a:p>
          </p:txBody>
        </p:sp>
        <p:sp>
          <p:nvSpPr>
            <p:cNvPr id="40" name="Rectangle 446"/>
            <p:cNvSpPr>
              <a:spLocks noChangeArrowheads="1"/>
            </p:cNvSpPr>
            <p:nvPr userDrawn="1"/>
          </p:nvSpPr>
          <p:spPr bwMode="gray">
            <a:xfrm>
              <a:off x="5465" y="196"/>
              <a:ext cx="706" cy="363"/>
            </a:xfrm>
            <a:prstGeom prst="rect">
              <a:avLst/>
            </a:prstGeom>
            <a:noFill/>
            <a:ln w="3175">
              <a:solidFill>
                <a:srgbClr val="A5A6A9"/>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pPr algn="ctr" defTabSz="901700" eaLnBrk="0" fontAlgn="base" hangingPunct="0">
                <a:lnSpc>
                  <a:spcPct val="100000"/>
                </a:lnSpc>
                <a:spcBef>
                  <a:spcPts val="0"/>
                </a:spcBef>
                <a:spcAft>
                  <a:spcPts val="0"/>
                </a:spcAft>
              </a:pPr>
              <a:r>
                <a:rPr lang="en-GB" altLang="zh-TW" sz="700" b="1" i="0" baseline="0" dirty="0">
                  <a:solidFill>
                    <a:srgbClr val="A6A6A6"/>
                  </a:solidFill>
                  <a:latin typeface="Arial" panose="020B0604020202020204" pitchFamily="34" charset="0"/>
                  <a:ea typeface="SimHei" panose="02010609060101010101" pitchFamily="49" charset="-122"/>
                </a:rPr>
                <a:t>Third party logo</a:t>
              </a:r>
            </a:p>
          </p:txBody>
        </p:sp>
      </p:grpSp>
      <p:sp>
        <p:nvSpPr>
          <p:cNvPr id="20" name="GPS number"/>
          <p:cNvSpPr txBox="1">
            <a:spLocks noChangeArrowheads="1"/>
          </p:cNvSpPr>
          <p:nvPr>
            <p:custDataLst>
              <p:tags r:id="rId12"/>
            </p:custDataLst>
          </p:nvPr>
        </p:nvSpPr>
        <p:spPr bwMode="gray">
          <a:xfrm rot="16200000">
            <a:off x="9799427" y="810003"/>
            <a:ext cx="96721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noAutofit/>
          </a:bodyPr>
          <a:lstStyle>
            <a:lvl1pPr defTabSz="901700">
              <a:spcBef>
                <a:spcPct val="50000"/>
              </a:spcBef>
              <a:defRPr sz="600" b="1" i="1">
                <a:solidFill>
                  <a:schemeClr val="tx1"/>
                </a:solidFill>
                <a:latin typeface="Arial" charset="0"/>
                <a:cs typeface="Arial" charset="0"/>
              </a:defRPr>
            </a:lvl1pPr>
            <a:lvl2pPr marL="781050" indent="-300038" defTabSz="901700">
              <a:spcBef>
                <a:spcPct val="50000"/>
              </a:spcBef>
              <a:defRPr sz="600" b="1" i="1">
                <a:solidFill>
                  <a:schemeClr val="tx1"/>
                </a:solidFill>
                <a:latin typeface="Arial" charset="0"/>
                <a:cs typeface="Arial" charset="0"/>
              </a:defRPr>
            </a:lvl2pPr>
            <a:lvl3pPr marL="1201738" indent="-241300" defTabSz="901700">
              <a:spcBef>
                <a:spcPct val="50000"/>
              </a:spcBef>
              <a:defRPr sz="600" b="1" i="1">
                <a:solidFill>
                  <a:schemeClr val="tx1"/>
                </a:solidFill>
                <a:latin typeface="Arial" charset="0"/>
                <a:cs typeface="Arial" charset="0"/>
              </a:defRPr>
            </a:lvl3pPr>
            <a:lvl4pPr marL="1682750" indent="-241300" defTabSz="901700">
              <a:spcBef>
                <a:spcPct val="50000"/>
              </a:spcBef>
              <a:defRPr sz="600" b="1" i="1">
                <a:solidFill>
                  <a:schemeClr val="tx1"/>
                </a:solidFill>
                <a:latin typeface="Arial" charset="0"/>
                <a:cs typeface="Arial" charset="0"/>
              </a:defRPr>
            </a:lvl4pPr>
            <a:lvl5pPr marL="2162175" indent="-241300" defTabSz="901700">
              <a:spcBef>
                <a:spcPct val="50000"/>
              </a:spcBef>
              <a:defRPr sz="600" b="1" i="1">
                <a:solidFill>
                  <a:schemeClr val="tx1"/>
                </a:solidFill>
                <a:latin typeface="Arial" charset="0"/>
                <a:cs typeface="Arial" charset="0"/>
              </a:defRPr>
            </a:lvl5pPr>
            <a:lvl6pPr marL="2619375" indent="-241300" algn="ctr" defTabSz="901700" eaLnBrk="0" fontAlgn="base" hangingPunct="0">
              <a:spcBef>
                <a:spcPct val="50000"/>
              </a:spcBef>
              <a:spcAft>
                <a:spcPct val="0"/>
              </a:spcAft>
              <a:defRPr sz="600" b="1" i="1">
                <a:solidFill>
                  <a:schemeClr val="tx1"/>
                </a:solidFill>
                <a:latin typeface="Arial" charset="0"/>
                <a:cs typeface="Arial" charset="0"/>
              </a:defRPr>
            </a:lvl6pPr>
            <a:lvl7pPr marL="3076575" indent="-241300" algn="ctr" defTabSz="901700" eaLnBrk="0" fontAlgn="base" hangingPunct="0">
              <a:spcBef>
                <a:spcPct val="50000"/>
              </a:spcBef>
              <a:spcAft>
                <a:spcPct val="0"/>
              </a:spcAft>
              <a:defRPr sz="600" b="1" i="1">
                <a:solidFill>
                  <a:schemeClr val="tx1"/>
                </a:solidFill>
                <a:latin typeface="Arial" charset="0"/>
                <a:cs typeface="Arial" charset="0"/>
              </a:defRPr>
            </a:lvl7pPr>
            <a:lvl8pPr marL="3533775" indent="-241300" algn="ctr" defTabSz="901700" eaLnBrk="0" fontAlgn="base" hangingPunct="0">
              <a:spcBef>
                <a:spcPct val="50000"/>
              </a:spcBef>
              <a:spcAft>
                <a:spcPct val="0"/>
              </a:spcAft>
              <a:defRPr sz="600" b="1" i="1">
                <a:solidFill>
                  <a:schemeClr val="tx1"/>
                </a:solidFill>
                <a:latin typeface="Arial" charset="0"/>
                <a:cs typeface="Arial" charset="0"/>
              </a:defRPr>
            </a:lvl8pPr>
            <a:lvl9pPr marL="3990975" indent="-241300" algn="ctr" defTabSz="901700" eaLnBrk="0" fontAlgn="base" hangingPunct="0">
              <a:spcBef>
                <a:spcPct val="50000"/>
              </a:spcBef>
              <a:spcAft>
                <a:spcPct val="0"/>
              </a:spcAft>
              <a:defRPr sz="600" b="1" i="1">
                <a:solidFill>
                  <a:schemeClr val="tx1"/>
                </a:solidFill>
                <a:latin typeface="Arial" charset="0"/>
                <a:cs typeface="Arial" charset="0"/>
              </a:defRPr>
            </a:lvl9pPr>
          </a:lstStyle>
          <a:p>
            <a:pPr algn="r" eaLnBrk="0" fontAlgn="base">
              <a:lnSpc>
                <a:spcPct val="100000"/>
              </a:lnSpc>
              <a:spcBef>
                <a:spcPts val="0"/>
              </a:spcBef>
              <a:spcAft>
                <a:spcPts val="0"/>
              </a:spcAft>
            </a:pPr>
            <a:r>
              <a:rPr lang="en-GB" altLang="zh-TW" sz="700" b="0" i="0" dirty="0">
                <a:solidFill>
                  <a:srgbClr val="A6A6A6"/>
                </a:solidFill>
                <a:latin typeface="Arial" panose="020B0604020202020204" pitchFamily="34" charset="0"/>
                <a:ea typeface="SimHei" panose="02010609060101010101" pitchFamily="49" charset="-122"/>
              </a:rPr>
              <a:t>Insert GPS number here</a:t>
            </a:r>
          </a:p>
        </p:txBody>
      </p:sp>
      <p:sp>
        <p:nvSpPr>
          <p:cNvPr id="2150" name="Message line"/>
          <p:cNvSpPr>
            <a:spLocks noChangeShapeType="1"/>
          </p:cNvSpPr>
          <p:nvPr/>
        </p:nvSpPr>
        <p:spPr bwMode="gray">
          <a:xfrm>
            <a:off x="2592388" y="1392848"/>
            <a:ext cx="0" cy="5187046"/>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a:endParaRPr lang="en-GB" altLang="zh-TW" baseline="0" dirty="0">
              <a:latin typeface="Arial" panose="020B0604020202020204" pitchFamily="34" charset="0"/>
              <a:ea typeface="SimHei"/>
            </a:endParaRPr>
          </a:p>
        </p:txBody>
      </p:sp>
      <p:sp>
        <p:nvSpPr>
          <p:cNvPr id="2278" name="Red box"/>
          <p:cNvSpPr>
            <a:spLocks noChangeArrowheads="1"/>
          </p:cNvSpPr>
          <p:nvPr/>
        </p:nvSpPr>
        <p:spPr bwMode="gray">
          <a:xfrm>
            <a:off x="215900" y="311287"/>
            <a:ext cx="144463" cy="576515"/>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87" tIns="48045" rIns="96087" bIns="48045" anchor="ctr"/>
          <a:lstStyle/>
          <a:p>
            <a:pPr defTabSz="901700" eaLnBrk="0">
              <a:spcBef>
                <a:spcPct val="50000"/>
              </a:spcBef>
            </a:pPr>
            <a:endParaRPr lang="en-GB" altLang="zh-TW" sz="700" b="0" i="1" baseline="0" dirty="0">
              <a:latin typeface="Arial" panose="020B0604020202020204" pitchFamily="34" charset="0"/>
              <a:ea typeface="SimHei"/>
            </a:endParaRPr>
          </a:p>
        </p:txBody>
      </p:sp>
      <p:sp>
        <p:nvSpPr>
          <p:cNvPr id="1420" name="Slide number"/>
          <p:cNvSpPr>
            <a:spLocks noChangeArrowheads="1"/>
          </p:cNvSpPr>
          <p:nvPr/>
        </p:nvSpPr>
        <p:spPr bwMode="gray">
          <a:xfrm>
            <a:off x="5102983" y="6771564"/>
            <a:ext cx="171522" cy="16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eaLnBrk="0" fontAlgn="base">
              <a:lnSpc>
                <a:spcPct val="100000"/>
              </a:lnSpc>
              <a:spcBef>
                <a:spcPts val="0"/>
              </a:spcBef>
              <a:spcAft>
                <a:spcPts val="0"/>
              </a:spcAft>
            </a:pPr>
            <a:fld id="{1CF9EA00-886D-43B8-A53F-CB3B22E97C6F}" type="slidenum">
              <a:rPr lang="en-GB" altLang="zh-TW" sz="1100" b="0" i="0" baseline="0" smtClean="0">
                <a:solidFill>
                  <a:srgbClr val="000000"/>
                </a:solidFill>
                <a:latin typeface="Arial" panose="020B0604020202020204" pitchFamily="34" charset="0"/>
                <a:ea typeface="SimHei" panose="02010609060101010101" pitchFamily="49" charset="-122"/>
              </a:rPr>
              <a:pPr algn="ctr" defTabSz="901700" eaLnBrk="0" fontAlgn="base">
                <a:lnSpc>
                  <a:spcPct val="100000"/>
                </a:lnSpc>
                <a:spcBef>
                  <a:spcPts val="0"/>
                </a:spcBef>
                <a:spcAft>
                  <a:spcPts val="0"/>
                </a:spcAft>
              </a:pPr>
              <a:t>‹N°›</a:t>
            </a:fld>
            <a:endParaRPr lang="en-GB" altLang="zh-TW" sz="1100" b="0" i="0" baseline="0" dirty="0">
              <a:solidFill>
                <a:srgbClr val="000000"/>
              </a:solidFill>
              <a:latin typeface="Arial" panose="020B0604020202020204" pitchFamily="34" charset="0"/>
              <a:ea typeface="SimHei" panose="02010609060101010101" pitchFamily="49" charset="-122"/>
            </a:endParaRPr>
          </a:p>
        </p:txBody>
      </p:sp>
      <p:sp>
        <p:nvSpPr>
          <p:cNvPr id="2" name="Master text placeholder"/>
          <p:cNvSpPr>
            <a:spLocks noGrp="1"/>
          </p:cNvSpPr>
          <p:nvPr>
            <p:ph type="body" idx="1"/>
          </p:nvPr>
        </p:nvSpPr>
        <p:spPr bwMode="gray">
          <a:xfrm>
            <a:off x="2736436" y="1392562"/>
            <a:ext cx="7056980" cy="5186991"/>
          </a:xfrm>
          <a:prstGeom prst="rect">
            <a:avLst/>
          </a:prstGeom>
        </p:spPr>
        <p:txBody>
          <a:bodyPr vert="horz" lIns="0" tIns="0" rIns="0" bIns="0" rtlCol="0">
            <a:normAutofit/>
          </a:bodyPr>
          <a:lstStyle/>
          <a:p>
            <a:pPr lvl="0"/>
            <a:r>
              <a:rPr lang="en-GB" altLang="zh-TW" dirty="0"/>
              <a:t>Click to edit Master text styles</a:t>
            </a:r>
          </a:p>
          <a:p>
            <a:pPr lvl="1"/>
            <a:r>
              <a:rPr lang="en-GB" altLang="zh-TW" dirty="0"/>
              <a:t>Second level</a:t>
            </a:r>
          </a:p>
          <a:p>
            <a:pPr lvl="2"/>
            <a:r>
              <a:rPr lang="en-GB" altLang="zh-TW" dirty="0"/>
              <a:t>Third level</a:t>
            </a:r>
          </a:p>
          <a:p>
            <a:pPr lvl="3"/>
            <a:r>
              <a:rPr lang="en-GB" altLang="zh-TW" dirty="0"/>
              <a:t>Fourth level</a:t>
            </a:r>
          </a:p>
          <a:p>
            <a:pPr lvl="4"/>
            <a:r>
              <a:rPr lang="en-GB" altLang="zh-TW" dirty="0"/>
              <a:t>Fifth level</a:t>
            </a:r>
          </a:p>
        </p:txBody>
      </p:sp>
      <p:sp>
        <p:nvSpPr>
          <p:cNvPr id="2249" name="Slide title"/>
          <p:cNvSpPr>
            <a:spLocks noGrp="1" noChangeArrowheads="1"/>
          </p:cNvSpPr>
          <p:nvPr>
            <p:ph type="title"/>
          </p:nvPr>
        </p:nvSpPr>
        <p:spPr bwMode="gray">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GB" altLang="zh-TW" dirty="0"/>
              <a:t>Click to edit Master title style</a:t>
            </a:r>
          </a:p>
        </p:txBody>
      </p:sp>
      <p:sp>
        <p:nvSpPr>
          <p:cNvPr id="4" name="Footer Placeholder 3"/>
          <p:cNvSpPr>
            <a:spLocks noGrp="1"/>
          </p:cNvSpPr>
          <p:nvPr>
            <p:ph type="ftr" sz="quarter" idx="3"/>
          </p:nvPr>
        </p:nvSpPr>
        <p:spPr>
          <a:xfrm>
            <a:off x="7507288" y="6771640"/>
            <a:ext cx="2286000" cy="182880"/>
          </a:xfrm>
          <a:prstGeom prst="rect">
            <a:avLst/>
          </a:prstGeom>
        </p:spPr>
        <p:txBody>
          <a:bodyPr vert="horz" wrap="square" lIns="0" tIns="0" rIns="0" bIns="0" rtlCol="0" anchor="ctr">
            <a:noAutofit/>
          </a:bodyPr>
          <a:lstStyle>
            <a:lvl1pPr algn="r" eaLnBrk="0" fontAlgn="base">
              <a:lnSpc>
                <a:spcPct val="100000"/>
              </a:lnSpc>
              <a:spcBef>
                <a:spcPts val="0"/>
              </a:spcBef>
              <a:spcAft>
                <a:spcPts val="0"/>
              </a:spcAft>
              <a:defRPr sz="1100" b="1" i="0" u="none">
                <a:solidFill>
                  <a:srgbClr val="A6A6A6"/>
                </a:solidFill>
                <a:latin typeface="Arial" panose="020B0604020202020204" pitchFamily="34" charset="0"/>
                <a:ea typeface="SimHei" panose="02010609060101010101" pitchFamily="49" charset="-122"/>
              </a:defRPr>
            </a:lvl1pPr>
          </a:lstStyle>
          <a:p>
            <a:endParaRPr lang="en-GB" dirty="0"/>
          </a:p>
        </p:txBody>
      </p:sp>
      <p:grpSp>
        <p:nvGrpSpPr>
          <p:cNvPr id="17" name="Group 16"/>
          <p:cNvGrpSpPr/>
          <p:nvPr userDrawn="1"/>
        </p:nvGrpSpPr>
        <p:grpSpPr>
          <a:xfrm>
            <a:off x="576136" y="6652668"/>
            <a:ext cx="4412976" cy="540053"/>
            <a:chOff x="567012" y="6074123"/>
            <a:chExt cx="4412976" cy="540053"/>
          </a:xfrm>
        </p:grpSpPr>
        <p:sp>
          <p:nvSpPr>
            <p:cNvPr id="18" name="Textfeld 12"/>
            <p:cNvSpPr txBox="1">
              <a:spLocks noChangeArrowheads="1"/>
            </p:cNvSpPr>
            <p:nvPr/>
          </p:nvSpPr>
          <p:spPr bwMode="auto">
            <a:xfrm>
              <a:off x="651165" y="6074123"/>
              <a:ext cx="41313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defTabSz="913984" eaLnBrk="0" fontAlgn="auto" hangingPunct="1">
                <a:spcBef>
                  <a:spcPts val="0"/>
                </a:spcBef>
                <a:spcAft>
                  <a:spcPts val="0"/>
                </a:spcAft>
              </a:pPr>
              <a:r>
                <a:rPr lang="en-GB" altLang="en-US" sz="700" dirty="0">
                  <a:solidFill>
                    <a:srgbClr val="000000"/>
                  </a:solidFill>
                  <a:latin typeface="Arial" panose="020B0604020202020204" pitchFamily="34" charset="0"/>
                </a:rPr>
                <a:t>IPO/ECM/Asset Sale - Financial Advisor opportunity currently available for HSBC</a:t>
              </a:r>
            </a:p>
          </p:txBody>
        </p:sp>
        <p:sp>
          <p:nvSpPr>
            <p:cNvPr id="19" name="Textfeld 13"/>
            <p:cNvSpPr txBox="1">
              <a:spLocks noChangeArrowheads="1"/>
            </p:cNvSpPr>
            <p:nvPr/>
          </p:nvSpPr>
          <p:spPr bwMode="auto">
            <a:xfrm>
              <a:off x="655927" y="6244122"/>
              <a:ext cx="41246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defTabSz="913984" eaLnBrk="0" fontAlgn="auto" hangingPunct="1">
                <a:spcBef>
                  <a:spcPts val="0"/>
                </a:spcBef>
                <a:spcAft>
                  <a:spcPts val="0"/>
                </a:spcAft>
              </a:pPr>
              <a:r>
                <a:rPr lang="en-GB" altLang="en-US" sz="700" dirty="0">
                  <a:solidFill>
                    <a:srgbClr val="000000"/>
                  </a:solidFill>
                  <a:latin typeface="Arial" panose="020B0604020202020204" pitchFamily="34" charset="0"/>
                </a:rPr>
                <a:t>Possible opportunity and/or opportunity at later stage (long term)</a:t>
              </a:r>
            </a:p>
          </p:txBody>
        </p:sp>
        <p:sp>
          <p:nvSpPr>
            <p:cNvPr id="21" name="Textfeld 14"/>
            <p:cNvSpPr txBox="1">
              <a:spLocks noChangeArrowheads="1"/>
            </p:cNvSpPr>
            <p:nvPr/>
          </p:nvSpPr>
          <p:spPr bwMode="auto">
            <a:xfrm>
              <a:off x="646403" y="6414121"/>
              <a:ext cx="43335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defTabSz="913984" eaLnBrk="0" fontAlgn="auto" hangingPunct="1">
                <a:spcBef>
                  <a:spcPts val="0"/>
                </a:spcBef>
                <a:spcAft>
                  <a:spcPts val="0"/>
                </a:spcAft>
              </a:pPr>
              <a:r>
                <a:rPr lang="en-GB" altLang="en-US" sz="700" dirty="0">
                  <a:solidFill>
                    <a:srgbClr val="000000"/>
                  </a:solidFill>
                  <a:latin typeface="Arial" panose="020B0604020202020204" pitchFamily="34" charset="0"/>
                </a:rPr>
                <a:t>No opportunity (due to strategic nature of holding or mandated away)</a:t>
              </a:r>
            </a:p>
          </p:txBody>
        </p:sp>
        <p:sp>
          <p:nvSpPr>
            <p:cNvPr id="22" name="Oval 21"/>
            <p:cNvSpPr/>
            <p:nvPr/>
          </p:nvSpPr>
          <p:spPr bwMode="gray">
            <a:xfrm>
              <a:off x="573061" y="6114091"/>
              <a:ext cx="137160" cy="137160"/>
            </a:xfrm>
            <a:prstGeom prst="ellipse">
              <a:avLst/>
            </a:prstGeom>
            <a:solidFill>
              <a:srgbClr val="008000"/>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noAutofit/>
            </a:bodyPr>
            <a:lstStyle/>
            <a:p>
              <a:pPr algn="ctr" defTabSz="858838" eaLnBrk="0" hangingPunct="0">
                <a:spcBef>
                  <a:spcPct val="50000"/>
                </a:spcBef>
                <a:buClr>
                  <a:srgbClr val="000000"/>
                </a:buClr>
              </a:pPr>
              <a:endParaRPr lang="en-GB" sz="600" b="1" i="1" dirty="0">
                <a:solidFill>
                  <a:srgbClr val="000000"/>
                </a:solidFill>
                <a:latin typeface="Arial" panose="020B0604020202020204" pitchFamily="34" charset="0"/>
                <a:cs typeface="Arial"/>
              </a:endParaRPr>
            </a:p>
          </p:txBody>
        </p:sp>
        <p:sp>
          <p:nvSpPr>
            <p:cNvPr id="23" name="Oval 22"/>
            <p:cNvSpPr/>
            <p:nvPr/>
          </p:nvSpPr>
          <p:spPr bwMode="gray">
            <a:xfrm>
              <a:off x="567012" y="6275568"/>
              <a:ext cx="137160" cy="138552"/>
            </a:xfrm>
            <a:prstGeom prst="ellipse">
              <a:avLst/>
            </a:prstGeom>
            <a:solidFill>
              <a:srgbClr val="FABB00"/>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noAutofit/>
            </a:bodyPr>
            <a:lstStyle/>
            <a:p>
              <a:pPr algn="ctr" defTabSz="858838" eaLnBrk="0" hangingPunct="0">
                <a:spcBef>
                  <a:spcPct val="50000"/>
                </a:spcBef>
                <a:buClr>
                  <a:srgbClr val="000000"/>
                </a:buClr>
              </a:pPr>
              <a:endParaRPr lang="en-GB" sz="600" b="1" i="1" dirty="0">
                <a:solidFill>
                  <a:srgbClr val="000000"/>
                </a:solidFill>
                <a:latin typeface="Arial" panose="020B0604020202020204" pitchFamily="34" charset="0"/>
                <a:cs typeface="Arial"/>
              </a:endParaRPr>
            </a:p>
          </p:txBody>
        </p:sp>
        <p:sp>
          <p:nvSpPr>
            <p:cNvPr id="24" name="Oval 23"/>
            <p:cNvSpPr/>
            <p:nvPr/>
          </p:nvSpPr>
          <p:spPr bwMode="gray">
            <a:xfrm>
              <a:off x="567012" y="6448895"/>
              <a:ext cx="137160" cy="137160"/>
            </a:xfrm>
            <a:prstGeom prst="ellipse">
              <a:avLst/>
            </a:prstGeom>
            <a:solidFill>
              <a:srgbClr val="B5121B"/>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noAutofit/>
            </a:bodyPr>
            <a:lstStyle/>
            <a:p>
              <a:pPr algn="ctr" defTabSz="858838" eaLnBrk="0" hangingPunct="0">
                <a:spcBef>
                  <a:spcPct val="50000"/>
                </a:spcBef>
                <a:buClr>
                  <a:srgbClr val="000000"/>
                </a:buClr>
              </a:pPr>
              <a:endParaRPr lang="en-GB" sz="600" b="1" i="1" dirty="0">
                <a:solidFill>
                  <a:srgbClr val="000000"/>
                </a:solidFill>
                <a:latin typeface="Arial" panose="020B0604020202020204" pitchFamily="34" charset="0"/>
                <a:cs typeface="Arial"/>
              </a:endParaRPr>
            </a:p>
          </p:txBody>
        </p:sp>
      </p:grpSp>
    </p:spTree>
    <p:extLst>
      <p:ext uri="{BB962C8B-B14F-4D97-AF65-F5344CB8AC3E}">
        <p14:creationId xmlns:p14="http://schemas.microsoft.com/office/powerpoint/2010/main" val="2488249986"/>
      </p:ext>
    </p:extLst>
  </p:cSld>
  <p:clrMap bg1="lt1" tx1="dk1" bg2="lt2" tx2="dk2" accent1="accent1" accent2="accent2" accent3="accent3" accent4="accent4" accent5="accent5" accent6="accent6" hlink="hlink" folHlink="folHlink"/>
  <p:sldLayoutIdLst>
    <p:sldLayoutId id="2147492467" r:id="rId1"/>
    <p:sldLayoutId id="2147492468" r:id="rId2"/>
    <p:sldLayoutId id="2147492469" r:id="rId3"/>
    <p:sldLayoutId id="2147492470" r:id="rId4"/>
    <p:sldLayoutId id="2147492471" r:id="rId5"/>
    <p:sldLayoutId id="2147492472" r:id="rId6"/>
    <p:sldLayoutId id="2147492473" r:id="rId7"/>
    <p:sldLayoutId id="2147492474" r:id="rId8"/>
    <p:sldLayoutId id="2147492475" r:id="rId9"/>
  </p:sldLayoutIdLst>
  <p:hf sldNum="0" hdr="0" ftr="0" dt="0"/>
  <p:txStyles>
    <p:titleStyle>
      <a:lvl1pPr algn="l" defTabSz="1165225" rtl="0" eaLnBrk="0" fontAlgn="base" hangingPunct="1">
        <a:lnSpc>
          <a:spcPct val="90000"/>
        </a:lnSpc>
        <a:spcBef>
          <a:spcPct val="0"/>
        </a:spcBef>
        <a:spcAft>
          <a:spcPct val="0"/>
        </a:spcAft>
        <a:defRPr sz="2200" baseline="0">
          <a:solidFill>
            <a:schemeClr val="tx2"/>
          </a:solidFill>
          <a:latin typeface="Arial" panose="020B0604020202020204" pitchFamily="34" charset="0"/>
          <a:ea typeface="SimHei"/>
          <a:cs typeface="Arial" charset="0"/>
        </a:defRPr>
      </a:lvl1pPr>
      <a:lvl2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2pPr>
      <a:lvl3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3pPr>
      <a:lvl4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4pPr>
      <a:lvl5pPr algn="l" defTabSz="1165225" rtl="0" eaLnBrk="1" fontAlgn="base" hangingPunct="1">
        <a:lnSpc>
          <a:spcPct val="90000"/>
        </a:lnSpc>
        <a:spcBef>
          <a:spcPct val="0"/>
        </a:spcBef>
        <a:spcAft>
          <a:spcPct val="0"/>
        </a:spcAft>
        <a:defRPr sz="2200">
          <a:solidFill>
            <a:schemeClr val="tx2"/>
          </a:solidFill>
          <a:latin typeface="Arial" charset="0"/>
          <a:cs typeface="Arial" charset="0"/>
        </a:defRPr>
      </a:lvl5pPr>
      <a:lvl6pPr marL="457200" algn="l" defTabSz="1109663" rtl="0" eaLnBrk="1" fontAlgn="base" hangingPunct="1">
        <a:spcBef>
          <a:spcPct val="0"/>
        </a:spcBef>
        <a:spcAft>
          <a:spcPct val="0"/>
        </a:spcAft>
        <a:defRPr sz="2400">
          <a:solidFill>
            <a:schemeClr val="accent1"/>
          </a:solidFill>
          <a:latin typeface="Arial" charset="0"/>
        </a:defRPr>
      </a:lvl6pPr>
      <a:lvl7pPr marL="914400" algn="l" defTabSz="1109663" rtl="0" eaLnBrk="1" fontAlgn="base" hangingPunct="1">
        <a:spcBef>
          <a:spcPct val="0"/>
        </a:spcBef>
        <a:spcAft>
          <a:spcPct val="0"/>
        </a:spcAft>
        <a:defRPr sz="2400">
          <a:solidFill>
            <a:schemeClr val="accent1"/>
          </a:solidFill>
          <a:latin typeface="Arial" charset="0"/>
        </a:defRPr>
      </a:lvl7pPr>
      <a:lvl8pPr marL="1371600" algn="l" defTabSz="1109663" rtl="0" eaLnBrk="1" fontAlgn="base" hangingPunct="1">
        <a:spcBef>
          <a:spcPct val="0"/>
        </a:spcBef>
        <a:spcAft>
          <a:spcPct val="0"/>
        </a:spcAft>
        <a:defRPr sz="2400">
          <a:solidFill>
            <a:schemeClr val="accent1"/>
          </a:solidFill>
          <a:latin typeface="Arial" charset="0"/>
        </a:defRPr>
      </a:lvl8pPr>
      <a:lvl9pPr marL="1828800" algn="l" defTabSz="1109663" rtl="0" eaLnBrk="1" fontAlgn="base" hangingPunct="1">
        <a:spcBef>
          <a:spcPct val="0"/>
        </a:spcBef>
        <a:spcAft>
          <a:spcPct val="0"/>
        </a:spcAft>
        <a:defRPr sz="2400">
          <a:solidFill>
            <a:schemeClr val="accent1"/>
          </a:solidFill>
          <a:latin typeface="Arial" charset="0"/>
        </a:defRPr>
      </a:lvl9pPr>
    </p:titleStyle>
    <p:bodyStyle>
      <a:lvl1pPr marL="0" marR="0" indent="0" algn="l" defTabSz="901700" rtl="0" eaLnBrk="0" fontAlgn="base" latinLnBrk="0" hangingPunct="1">
        <a:lnSpc>
          <a:spcPct val="100000"/>
        </a:lnSpc>
        <a:spcBef>
          <a:spcPts val="200"/>
        </a:spcBef>
        <a:spcAft>
          <a:spcPct val="0"/>
        </a:spcAft>
        <a:buClr>
          <a:schemeClr val="tx2"/>
        </a:buClr>
        <a:buSzTx/>
        <a:buFont typeface="Symbol" pitchFamily="18" charset="2"/>
        <a:buNone/>
        <a:tabLst/>
        <a:defRPr lang="en-US" altLang="zh-TW" sz="1600" baseline="0" smtClean="0">
          <a:solidFill>
            <a:schemeClr val="tx1"/>
          </a:solidFill>
          <a:latin typeface="Arial" panose="020B0604020202020204" pitchFamily="34" charset="0"/>
          <a:ea typeface="SimHei"/>
          <a:cs typeface="+mn-cs"/>
        </a:defRPr>
      </a:lvl1pPr>
      <a:lvl2pPr marL="230188" indent="-230188" algn="l" defTabSz="901700" rtl="0" eaLnBrk="0" fontAlgn="base" hangingPunct="1">
        <a:lnSpc>
          <a:spcPct val="100000"/>
        </a:lnSpc>
        <a:spcBef>
          <a:spcPts val="200"/>
        </a:spcBef>
        <a:spcAft>
          <a:spcPct val="0"/>
        </a:spcAft>
        <a:buClr>
          <a:schemeClr val="tx2"/>
        </a:buClr>
        <a:buFont typeface="Symbol" pitchFamily="18" charset="2"/>
        <a:buChar char="·"/>
        <a:defRPr lang="en-US" altLang="zh-TW" sz="1600" baseline="0" smtClean="0">
          <a:solidFill>
            <a:schemeClr val="tx1"/>
          </a:solidFill>
          <a:latin typeface="Arial" panose="020B0604020202020204" pitchFamily="34" charset="0"/>
          <a:ea typeface="SimHei"/>
          <a:cs typeface="+mn-cs"/>
        </a:defRPr>
      </a:lvl2pPr>
      <a:lvl3pPr marL="461963" indent="-231775" algn="l" defTabSz="901700" rtl="0" eaLnBrk="0" fontAlgn="base" hangingPunct="1">
        <a:lnSpc>
          <a:spcPct val="100000"/>
        </a:lnSpc>
        <a:spcBef>
          <a:spcPts val="200"/>
        </a:spcBef>
        <a:spcAft>
          <a:spcPct val="0"/>
        </a:spcAft>
        <a:buClr>
          <a:schemeClr val="tx2"/>
        </a:buClr>
        <a:buChar char="–"/>
        <a:defRPr lang="en-US" altLang="zh-TW" sz="1400" baseline="0" smtClean="0">
          <a:solidFill>
            <a:schemeClr val="tx1"/>
          </a:solidFill>
          <a:latin typeface="Arial" panose="020B0604020202020204" pitchFamily="34" charset="0"/>
          <a:ea typeface="SimHei"/>
          <a:cs typeface="+mn-cs"/>
        </a:defRPr>
      </a:lvl3pPr>
      <a:lvl4pPr marL="684213" indent="-222250" algn="l" defTabSz="901700" rtl="0" eaLnBrk="0" fontAlgn="base" hangingPunct="1">
        <a:lnSpc>
          <a:spcPct val="100000"/>
        </a:lnSpc>
        <a:spcBef>
          <a:spcPts val="200"/>
        </a:spcBef>
        <a:spcAft>
          <a:spcPct val="0"/>
        </a:spcAft>
        <a:buClr>
          <a:schemeClr val="tx2"/>
        </a:buClr>
        <a:buChar char="–"/>
        <a:defRPr lang="en-US" altLang="zh-TW" sz="1200" baseline="0" smtClean="0">
          <a:solidFill>
            <a:schemeClr val="tx1"/>
          </a:solidFill>
          <a:latin typeface="Arial" panose="020B0604020202020204" pitchFamily="34" charset="0"/>
          <a:ea typeface="SimHei"/>
          <a:cs typeface="+mn-cs"/>
        </a:defRPr>
      </a:lvl4pPr>
      <a:lvl5pPr marL="914400" indent="-230188" algn="l" defTabSz="901700" rtl="0" eaLnBrk="0" fontAlgn="base" hangingPunct="1">
        <a:lnSpc>
          <a:spcPct val="100000"/>
        </a:lnSpc>
        <a:spcBef>
          <a:spcPts val="200"/>
        </a:spcBef>
        <a:spcAft>
          <a:spcPct val="0"/>
        </a:spcAft>
        <a:buClr>
          <a:schemeClr val="tx2"/>
        </a:buClr>
        <a:buChar char="–"/>
        <a:defRPr lang="en-GB" altLang="zh-TW" sz="1000" dirty="0">
          <a:solidFill>
            <a:schemeClr val="tx1"/>
          </a:solidFill>
          <a:latin typeface="Arial" panose="020B0604020202020204" pitchFamily="34" charset="0"/>
          <a:ea typeface="SimHei"/>
          <a:cs typeface="+mn-cs"/>
        </a:defRPr>
      </a:lvl5pPr>
      <a:lvl6pPr marL="15446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1" fontAlgn="base" hangingPunct="1">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5" name="Background grid"/>
          <p:cNvGrpSpPr>
            <a:grpSpLocks/>
          </p:cNvGrpSpPr>
          <p:nvPr>
            <p:custDataLst>
              <p:tags r:id="rId22"/>
            </p:custDataLst>
          </p:nvPr>
        </p:nvGrpSpPr>
        <p:grpSpPr bwMode="gray">
          <a:xfrm>
            <a:off x="576263" y="311286"/>
            <a:ext cx="9220200" cy="6767301"/>
            <a:chOff x="363" y="196"/>
            <a:chExt cx="5808" cy="4261"/>
          </a:xfrm>
        </p:grpSpPr>
        <p:sp>
          <p:nvSpPr>
            <p:cNvPr id="16" name="Rectangle 443"/>
            <p:cNvSpPr>
              <a:spLocks noChangeArrowheads="1"/>
            </p:cNvSpPr>
            <p:nvPr userDrawn="1"/>
          </p:nvSpPr>
          <p:spPr bwMode="gray">
            <a:xfrm>
              <a:off x="363" y="4279"/>
              <a:ext cx="2044" cy="178"/>
            </a:xfrm>
            <a:prstGeom prst="rect">
              <a:avLst/>
            </a:prstGeom>
            <a:noFill/>
            <a:ln w="9525">
              <a:solidFill>
                <a:srgbClr val="A5A6A9"/>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t">
              <a:noAutofit/>
            </a:bodyPr>
            <a:lstStyle/>
            <a:p>
              <a:pPr algn="l" defTabSz="825500" eaLnBrk="0" fontAlgn="base" hangingPunct="0">
                <a:lnSpc>
                  <a:spcPct val="100000"/>
                </a:lnSpc>
                <a:spcBef>
                  <a:spcPts val="0"/>
                </a:spcBef>
                <a:spcAft>
                  <a:spcPts val="0"/>
                </a:spcAft>
              </a:pPr>
              <a:r>
                <a:rPr lang="en-GB" altLang="zh-TW" sz="900" b="0" i="0" baseline="0" dirty="0">
                  <a:solidFill>
                    <a:srgbClr val="A5A6A9"/>
                  </a:solidFill>
                  <a:latin typeface="Arial" panose="020B0604020202020204" pitchFamily="34" charset="0"/>
                  <a:ea typeface="SimHei"/>
                </a:rPr>
                <a:t>Delete grid from slide master prior to printing</a:t>
              </a:r>
            </a:p>
            <a:p>
              <a:pPr algn="l" defTabSz="825500" eaLnBrk="0" fontAlgn="base" hangingPunct="0">
                <a:lnSpc>
                  <a:spcPct val="100000"/>
                </a:lnSpc>
                <a:spcBef>
                  <a:spcPts val="0"/>
                </a:spcBef>
                <a:spcAft>
                  <a:spcPts val="0"/>
                </a:spcAft>
              </a:pPr>
              <a:r>
                <a:rPr lang="en-GB" altLang="zh-TW" sz="900" b="1" i="0" baseline="0" dirty="0">
                  <a:solidFill>
                    <a:srgbClr val="A5A6A9"/>
                  </a:solidFill>
                  <a:latin typeface="Arial" panose="020B0604020202020204" pitchFamily="34" charset="0"/>
                  <a:ea typeface="SimHei"/>
                </a:rPr>
                <a:t>In 2010</a:t>
              </a:r>
              <a:r>
                <a:rPr lang="en-GB" altLang="zh-TW" sz="900" b="0" i="0" baseline="0" dirty="0">
                  <a:solidFill>
                    <a:srgbClr val="A5A6A9"/>
                  </a:solidFill>
                  <a:latin typeface="Arial" panose="020B0604020202020204" pitchFamily="34" charset="0"/>
                  <a:ea typeface="SimHei"/>
                </a:rPr>
                <a:t> select </a:t>
              </a:r>
              <a:r>
                <a:rPr lang="en-GB" altLang="zh-TW" sz="900" b="1" i="0" baseline="0" dirty="0">
                  <a:solidFill>
                    <a:srgbClr val="A5A6A9"/>
                  </a:solidFill>
                  <a:latin typeface="Arial" panose="020B0604020202020204" pitchFamily="34" charset="0"/>
                  <a:ea typeface="SimHei"/>
                </a:rPr>
                <a:t>View &gt; Slide Master</a:t>
              </a:r>
              <a:r>
                <a:rPr lang="en-GB" altLang="zh-TW" sz="900" b="0" i="0" baseline="0" dirty="0">
                  <a:solidFill>
                    <a:srgbClr val="A5A6A9"/>
                  </a:solidFill>
                  <a:latin typeface="Arial" panose="020B0604020202020204" pitchFamily="34" charset="0"/>
                  <a:ea typeface="SimHei"/>
                </a:rPr>
                <a:t> </a:t>
              </a:r>
              <a:r>
                <a:rPr lang="en-GB" altLang="zh-TW" sz="900" b="0" i="0" u="sng" baseline="0" dirty="0">
                  <a:solidFill>
                    <a:srgbClr val="A5A6A9"/>
                  </a:solidFill>
                  <a:latin typeface="Arial" panose="020B0604020202020204" pitchFamily="34" charset="0"/>
                  <a:ea typeface="SimHei"/>
                </a:rPr>
                <a:t>TWICE</a:t>
              </a:r>
              <a:r>
                <a:rPr lang="en-GB" altLang="zh-TW" sz="900" b="0" i="0" baseline="0" dirty="0">
                  <a:solidFill>
                    <a:srgbClr val="A5A6A9"/>
                  </a:solidFill>
                  <a:latin typeface="Arial" panose="020B0604020202020204" pitchFamily="34" charset="0"/>
                  <a:ea typeface="SimHei"/>
                </a:rPr>
                <a:t> to select/delete grid</a:t>
              </a:r>
            </a:p>
          </p:txBody>
        </p:sp>
        <p:sp>
          <p:nvSpPr>
            <p:cNvPr id="17" name="Rectangle 8"/>
            <p:cNvSpPr>
              <a:spLocks noChangeArrowheads="1"/>
            </p:cNvSpPr>
            <p:nvPr userDrawn="1"/>
          </p:nvSpPr>
          <p:spPr bwMode="gray">
            <a:xfrm>
              <a:off x="363" y="877"/>
              <a:ext cx="2858"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49" tIns="44124" rIns="88249" bIns="44124" anchor="ctr"/>
            <a:lstStyle/>
            <a:p>
              <a:pPr algn="ctr" defTabSz="901700" eaLnBrk="0" hangingPunct="0">
                <a:spcBef>
                  <a:spcPct val="50000"/>
                </a:spcBef>
              </a:pPr>
              <a:endParaRPr lang="en-GB" altLang="zh-TW" sz="700" baseline="0" dirty="0">
                <a:latin typeface="Arial" panose="020B0604020202020204" pitchFamily="34" charset="0"/>
                <a:ea typeface="SimHei"/>
              </a:endParaRPr>
            </a:p>
          </p:txBody>
        </p:sp>
        <p:sp>
          <p:nvSpPr>
            <p:cNvPr id="18" name="Rectangle 9"/>
            <p:cNvSpPr>
              <a:spLocks noChangeArrowheads="1"/>
            </p:cNvSpPr>
            <p:nvPr userDrawn="1"/>
          </p:nvSpPr>
          <p:spPr bwMode="gray">
            <a:xfrm>
              <a:off x="363" y="2555"/>
              <a:ext cx="2859"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01700" eaLnBrk="0" hangingPunct="0">
                <a:spcBef>
                  <a:spcPct val="50000"/>
                </a:spcBef>
              </a:pPr>
              <a:endParaRPr lang="en-GB" altLang="zh-TW" sz="700" baseline="0" dirty="0">
                <a:latin typeface="Arial" panose="020B0604020202020204" pitchFamily="34" charset="0"/>
                <a:ea typeface="SimHei"/>
              </a:endParaRPr>
            </a:p>
          </p:txBody>
        </p:sp>
        <p:sp>
          <p:nvSpPr>
            <p:cNvPr id="19" name="Rectangle 446"/>
            <p:cNvSpPr>
              <a:spLocks noChangeArrowheads="1"/>
            </p:cNvSpPr>
            <p:nvPr userDrawn="1"/>
          </p:nvSpPr>
          <p:spPr bwMode="gray">
            <a:xfrm>
              <a:off x="5465" y="196"/>
              <a:ext cx="706" cy="363"/>
            </a:xfrm>
            <a:prstGeom prst="rect">
              <a:avLst/>
            </a:prstGeom>
            <a:noFill/>
            <a:ln w="3175">
              <a:solidFill>
                <a:srgbClr val="A5A6A9"/>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pPr algn="ctr" defTabSz="901700" eaLnBrk="0" fontAlgn="base" hangingPunct="0">
                <a:lnSpc>
                  <a:spcPct val="100000"/>
                </a:lnSpc>
                <a:spcBef>
                  <a:spcPts val="0"/>
                </a:spcBef>
                <a:spcAft>
                  <a:spcPts val="0"/>
                </a:spcAft>
              </a:pPr>
              <a:r>
                <a:rPr lang="en-GB" altLang="zh-TW" sz="700" b="1" i="0" baseline="0" dirty="0">
                  <a:solidFill>
                    <a:srgbClr val="A6A6A6"/>
                  </a:solidFill>
                  <a:latin typeface="Arial" panose="020B0604020202020204" pitchFamily="34" charset="0"/>
                  <a:ea typeface="SimHei" panose="02010609060101010101" pitchFamily="49" charset="-122"/>
                </a:rPr>
                <a:t>Third party logo</a:t>
              </a:r>
            </a:p>
          </p:txBody>
        </p:sp>
        <p:sp>
          <p:nvSpPr>
            <p:cNvPr id="20" name="Rectangle 11"/>
            <p:cNvSpPr>
              <a:spLocks noChangeArrowheads="1"/>
            </p:cNvSpPr>
            <p:nvPr userDrawn="1"/>
          </p:nvSpPr>
          <p:spPr bwMode="gray">
            <a:xfrm>
              <a:off x="3311" y="877"/>
              <a:ext cx="2858" cy="1587"/>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49" tIns="44124" rIns="88249" bIns="44124" anchor="ctr"/>
            <a:lstStyle/>
            <a:p>
              <a:pPr defTabSz="901700" eaLnBrk="0" hangingPunct="0">
                <a:spcBef>
                  <a:spcPct val="50000"/>
                </a:spcBef>
              </a:pPr>
              <a:endParaRPr lang="en-GB" altLang="zh-TW" sz="700" baseline="0" dirty="0">
                <a:latin typeface="Arial" panose="020B0604020202020204" pitchFamily="34" charset="0"/>
                <a:ea typeface="SimHei"/>
              </a:endParaRPr>
            </a:p>
          </p:txBody>
        </p:sp>
        <p:sp>
          <p:nvSpPr>
            <p:cNvPr id="21" name="Rectangle 12"/>
            <p:cNvSpPr>
              <a:spLocks noChangeArrowheads="1"/>
            </p:cNvSpPr>
            <p:nvPr userDrawn="1"/>
          </p:nvSpPr>
          <p:spPr bwMode="gray">
            <a:xfrm>
              <a:off x="3310" y="2555"/>
              <a:ext cx="2859" cy="1588"/>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01700" eaLnBrk="0" hangingPunct="0">
                <a:spcBef>
                  <a:spcPct val="50000"/>
                </a:spcBef>
              </a:pPr>
              <a:endParaRPr lang="en-GB" altLang="zh-TW" sz="700" baseline="0" dirty="0">
                <a:latin typeface="Arial" panose="020B0604020202020204" pitchFamily="34" charset="0"/>
                <a:ea typeface="SimHei"/>
              </a:endParaRPr>
            </a:p>
          </p:txBody>
        </p:sp>
      </p:grpSp>
      <p:sp>
        <p:nvSpPr>
          <p:cNvPr id="24" name="GPS number"/>
          <p:cNvSpPr txBox="1">
            <a:spLocks noChangeArrowheads="1"/>
          </p:cNvSpPr>
          <p:nvPr>
            <p:custDataLst>
              <p:tags r:id="rId23"/>
            </p:custDataLst>
          </p:nvPr>
        </p:nvSpPr>
        <p:spPr bwMode="gray">
          <a:xfrm rot="16200000">
            <a:off x="9799427" y="810003"/>
            <a:ext cx="96721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noAutofit/>
          </a:bodyPr>
          <a:lstStyle>
            <a:lvl1pPr defTabSz="901700">
              <a:spcBef>
                <a:spcPct val="50000"/>
              </a:spcBef>
              <a:defRPr sz="600" b="1" i="1">
                <a:solidFill>
                  <a:schemeClr val="tx1"/>
                </a:solidFill>
                <a:latin typeface="Arial" charset="0"/>
                <a:cs typeface="Arial" charset="0"/>
              </a:defRPr>
            </a:lvl1pPr>
            <a:lvl2pPr marL="781050" indent="-300038" defTabSz="901700">
              <a:spcBef>
                <a:spcPct val="50000"/>
              </a:spcBef>
              <a:defRPr sz="600" b="1" i="1">
                <a:solidFill>
                  <a:schemeClr val="tx1"/>
                </a:solidFill>
                <a:latin typeface="Arial" charset="0"/>
                <a:cs typeface="Arial" charset="0"/>
              </a:defRPr>
            </a:lvl2pPr>
            <a:lvl3pPr marL="1201738" indent="-241300" defTabSz="901700">
              <a:spcBef>
                <a:spcPct val="50000"/>
              </a:spcBef>
              <a:defRPr sz="600" b="1" i="1">
                <a:solidFill>
                  <a:schemeClr val="tx1"/>
                </a:solidFill>
                <a:latin typeface="Arial" charset="0"/>
                <a:cs typeface="Arial" charset="0"/>
              </a:defRPr>
            </a:lvl3pPr>
            <a:lvl4pPr marL="1682750" indent="-241300" defTabSz="901700">
              <a:spcBef>
                <a:spcPct val="50000"/>
              </a:spcBef>
              <a:defRPr sz="600" b="1" i="1">
                <a:solidFill>
                  <a:schemeClr val="tx1"/>
                </a:solidFill>
                <a:latin typeface="Arial" charset="0"/>
                <a:cs typeface="Arial" charset="0"/>
              </a:defRPr>
            </a:lvl4pPr>
            <a:lvl5pPr marL="2162175" indent="-241300" defTabSz="901700">
              <a:spcBef>
                <a:spcPct val="50000"/>
              </a:spcBef>
              <a:defRPr sz="600" b="1" i="1">
                <a:solidFill>
                  <a:schemeClr val="tx1"/>
                </a:solidFill>
                <a:latin typeface="Arial" charset="0"/>
                <a:cs typeface="Arial" charset="0"/>
              </a:defRPr>
            </a:lvl5pPr>
            <a:lvl6pPr marL="2619375" indent="-241300" algn="ctr" defTabSz="901700" eaLnBrk="0" fontAlgn="base" hangingPunct="0">
              <a:spcBef>
                <a:spcPct val="50000"/>
              </a:spcBef>
              <a:spcAft>
                <a:spcPct val="0"/>
              </a:spcAft>
              <a:defRPr sz="600" b="1" i="1">
                <a:solidFill>
                  <a:schemeClr val="tx1"/>
                </a:solidFill>
                <a:latin typeface="Arial" charset="0"/>
                <a:cs typeface="Arial" charset="0"/>
              </a:defRPr>
            </a:lvl6pPr>
            <a:lvl7pPr marL="3076575" indent="-241300" algn="ctr" defTabSz="901700" eaLnBrk="0" fontAlgn="base" hangingPunct="0">
              <a:spcBef>
                <a:spcPct val="50000"/>
              </a:spcBef>
              <a:spcAft>
                <a:spcPct val="0"/>
              </a:spcAft>
              <a:defRPr sz="600" b="1" i="1">
                <a:solidFill>
                  <a:schemeClr val="tx1"/>
                </a:solidFill>
                <a:latin typeface="Arial" charset="0"/>
                <a:cs typeface="Arial" charset="0"/>
              </a:defRPr>
            </a:lvl7pPr>
            <a:lvl8pPr marL="3533775" indent="-241300" algn="ctr" defTabSz="901700" eaLnBrk="0" fontAlgn="base" hangingPunct="0">
              <a:spcBef>
                <a:spcPct val="50000"/>
              </a:spcBef>
              <a:spcAft>
                <a:spcPct val="0"/>
              </a:spcAft>
              <a:defRPr sz="600" b="1" i="1">
                <a:solidFill>
                  <a:schemeClr val="tx1"/>
                </a:solidFill>
                <a:latin typeface="Arial" charset="0"/>
                <a:cs typeface="Arial" charset="0"/>
              </a:defRPr>
            </a:lvl8pPr>
            <a:lvl9pPr marL="3990975" indent="-241300" algn="ctr" defTabSz="901700" eaLnBrk="0" fontAlgn="base" hangingPunct="0">
              <a:spcBef>
                <a:spcPct val="50000"/>
              </a:spcBef>
              <a:spcAft>
                <a:spcPct val="0"/>
              </a:spcAft>
              <a:defRPr sz="600" b="1" i="1">
                <a:solidFill>
                  <a:schemeClr val="tx1"/>
                </a:solidFill>
                <a:latin typeface="Arial" charset="0"/>
                <a:cs typeface="Arial" charset="0"/>
              </a:defRPr>
            </a:lvl9pPr>
          </a:lstStyle>
          <a:p>
            <a:pPr algn="r" eaLnBrk="0" fontAlgn="base">
              <a:lnSpc>
                <a:spcPct val="100000"/>
              </a:lnSpc>
              <a:spcBef>
                <a:spcPts val="0"/>
              </a:spcBef>
              <a:spcAft>
                <a:spcPts val="0"/>
              </a:spcAft>
            </a:pPr>
            <a:r>
              <a:rPr lang="en-GB" altLang="zh-TW" sz="700" b="0" i="0" dirty="0">
                <a:solidFill>
                  <a:srgbClr val="A6A6A6"/>
                </a:solidFill>
                <a:latin typeface="Arial" panose="020B0604020202020204" pitchFamily="34" charset="0"/>
                <a:ea typeface="SimHei" panose="02010609060101010101" pitchFamily="49" charset="-122"/>
              </a:rPr>
              <a:t>Insert GPS number here</a:t>
            </a:r>
          </a:p>
        </p:txBody>
      </p:sp>
      <p:sp>
        <p:nvSpPr>
          <p:cNvPr id="23" name="Red box"/>
          <p:cNvSpPr>
            <a:spLocks noChangeArrowheads="1"/>
          </p:cNvSpPr>
          <p:nvPr/>
        </p:nvSpPr>
        <p:spPr bwMode="gray">
          <a:xfrm>
            <a:off x="215900" y="311287"/>
            <a:ext cx="144463" cy="576515"/>
          </a:xfrm>
          <a:prstGeom prst="rect">
            <a:avLst/>
          </a:prstGeom>
          <a:solidFill>
            <a:schemeClr val="tx2"/>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87" tIns="48045" rIns="96087" bIns="48045" anchor="ctr"/>
          <a:lstStyle/>
          <a:p>
            <a:pPr defTabSz="901700" eaLnBrk="0">
              <a:spcBef>
                <a:spcPct val="50000"/>
              </a:spcBef>
            </a:pPr>
            <a:endParaRPr lang="en-GB" altLang="zh-TW" sz="700" b="0" i="1" baseline="0" dirty="0">
              <a:latin typeface="Arial" panose="020B0604020202020204" pitchFamily="34" charset="0"/>
              <a:ea typeface="SimHei"/>
            </a:endParaRPr>
          </a:p>
        </p:txBody>
      </p:sp>
      <p:sp>
        <p:nvSpPr>
          <p:cNvPr id="27" name="Slide number"/>
          <p:cNvSpPr>
            <a:spLocks noChangeArrowheads="1"/>
          </p:cNvSpPr>
          <p:nvPr/>
        </p:nvSpPr>
        <p:spPr bwMode="gray">
          <a:xfrm>
            <a:off x="5102983" y="6771564"/>
            <a:ext cx="171522" cy="16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901700" eaLnBrk="0" fontAlgn="base">
              <a:lnSpc>
                <a:spcPct val="100000"/>
              </a:lnSpc>
              <a:spcBef>
                <a:spcPts val="0"/>
              </a:spcBef>
              <a:spcAft>
                <a:spcPts val="0"/>
              </a:spcAft>
            </a:pPr>
            <a:fld id="{1CF9EA00-886D-43B8-A53F-CB3B22E97C6F}" type="slidenum">
              <a:rPr lang="en-GB" altLang="zh-TW" sz="1100" b="0" i="0" baseline="0" smtClean="0">
                <a:solidFill>
                  <a:srgbClr val="000000"/>
                </a:solidFill>
                <a:latin typeface="Arial" panose="020B0604020202020204" pitchFamily="34" charset="0"/>
                <a:ea typeface="SimHei" panose="02010609060101010101" pitchFamily="49" charset="-122"/>
              </a:rPr>
              <a:pPr algn="ctr" defTabSz="901700" eaLnBrk="0" fontAlgn="base">
                <a:lnSpc>
                  <a:spcPct val="100000"/>
                </a:lnSpc>
                <a:spcBef>
                  <a:spcPts val="0"/>
                </a:spcBef>
                <a:spcAft>
                  <a:spcPts val="0"/>
                </a:spcAft>
              </a:pPr>
              <a:t>‹N°›</a:t>
            </a:fld>
            <a:endParaRPr lang="en-GB" altLang="zh-TW" sz="1100" b="0" i="0" baseline="0" dirty="0">
              <a:solidFill>
                <a:srgbClr val="000000"/>
              </a:solidFill>
              <a:latin typeface="Arial" panose="020B0604020202020204" pitchFamily="34" charset="0"/>
              <a:ea typeface="SimHei" panose="02010609060101010101" pitchFamily="49" charset="-122"/>
            </a:endParaRPr>
          </a:p>
        </p:txBody>
      </p:sp>
      <p:sp>
        <p:nvSpPr>
          <p:cNvPr id="3" name="Master text placeholder"/>
          <p:cNvSpPr>
            <a:spLocks noGrp="1"/>
          </p:cNvSpPr>
          <p:nvPr>
            <p:ph type="body" idx="1"/>
          </p:nvPr>
        </p:nvSpPr>
        <p:spPr bwMode="gray">
          <a:xfrm>
            <a:off x="576136" y="1392562"/>
            <a:ext cx="9217280" cy="5186991"/>
          </a:xfrm>
          <a:prstGeom prst="rect">
            <a:avLst/>
          </a:prstGeom>
        </p:spPr>
        <p:txBody>
          <a:bodyPr vert="horz" lIns="0" tIns="0" rIns="0" bIns="0" rtlCol="0">
            <a:normAutofit/>
          </a:bodyPr>
          <a:lstStyle/>
          <a:p>
            <a:pPr marR="0" lvl="0" eaLnBrk="1" latinLnBrk="0" hangingPunct="1">
              <a:lnSpc>
                <a:spcPct val="100000"/>
              </a:lnSpc>
              <a:buSzTx/>
              <a:tabLst/>
            </a:pPr>
            <a:r>
              <a:rPr lang="en-GB" altLang="zh-TW" dirty="0"/>
              <a:t>Click to edit Master text styles</a:t>
            </a:r>
          </a:p>
          <a:p>
            <a:pPr marL="230188" lvl="1" indent="-230188" eaLnBrk="1" hangingPunct="1">
              <a:lnSpc>
                <a:spcPct val="100000"/>
              </a:lnSpc>
            </a:pPr>
            <a:r>
              <a:rPr lang="en-GB" altLang="zh-TW" dirty="0"/>
              <a:t>Second level</a:t>
            </a:r>
          </a:p>
          <a:p>
            <a:pPr marL="461963" lvl="2" indent="-231775" eaLnBrk="1" hangingPunct="1">
              <a:lnSpc>
                <a:spcPct val="100000"/>
              </a:lnSpc>
            </a:pPr>
            <a:r>
              <a:rPr lang="en-GB" altLang="zh-TW" dirty="0"/>
              <a:t>Third level</a:t>
            </a:r>
          </a:p>
          <a:p>
            <a:pPr marL="684213" lvl="3" indent="-222250" eaLnBrk="1" hangingPunct="1">
              <a:lnSpc>
                <a:spcPct val="100000"/>
              </a:lnSpc>
            </a:pPr>
            <a:r>
              <a:rPr lang="en-GB" altLang="zh-TW" dirty="0"/>
              <a:t>Fourth level</a:t>
            </a:r>
          </a:p>
          <a:p>
            <a:pPr lvl="4" indent="-230188" defTabSz="901700" eaLnBrk="1" hangingPunct="1">
              <a:lnSpc>
                <a:spcPct val="100000"/>
              </a:lnSpc>
            </a:pPr>
            <a:r>
              <a:rPr lang="en-GB" altLang="zh-TW" dirty="0"/>
              <a:t>Fifth level</a:t>
            </a:r>
          </a:p>
        </p:txBody>
      </p:sp>
      <p:sp>
        <p:nvSpPr>
          <p:cNvPr id="26" name="Slide title"/>
          <p:cNvSpPr>
            <a:spLocks noGrp="1" noChangeArrowheads="1"/>
          </p:cNvSpPr>
          <p:nvPr>
            <p:ph type="title"/>
          </p:nvPr>
        </p:nvSpPr>
        <p:spPr bwMode="gray">
          <a:xfrm>
            <a:off x="576264" y="311287"/>
            <a:ext cx="9217025" cy="72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18000" numCol="1" anchor="t" anchorCtr="0" compatLnSpc="1">
            <a:prstTxWarp prst="textNoShape">
              <a:avLst/>
            </a:prstTxWarp>
          </a:bodyPr>
          <a:lstStyle/>
          <a:p>
            <a:pPr lvl="0"/>
            <a:r>
              <a:rPr lang="en-GB" altLang="zh-TW" dirty="0"/>
              <a:t>Click to edit Master title style</a:t>
            </a:r>
          </a:p>
        </p:txBody>
      </p:sp>
      <p:sp>
        <p:nvSpPr>
          <p:cNvPr id="2" name="Footer Placeholder 1"/>
          <p:cNvSpPr>
            <a:spLocks noGrp="1"/>
          </p:cNvSpPr>
          <p:nvPr>
            <p:ph type="ftr" sz="quarter" idx="3"/>
          </p:nvPr>
        </p:nvSpPr>
        <p:spPr>
          <a:xfrm>
            <a:off x="7507288" y="6771640"/>
            <a:ext cx="2286000" cy="182880"/>
          </a:xfrm>
          <a:prstGeom prst="rect">
            <a:avLst/>
          </a:prstGeom>
        </p:spPr>
        <p:txBody>
          <a:bodyPr vert="horz" wrap="square" lIns="0" tIns="0" rIns="0" bIns="0" rtlCol="0" anchor="ctr">
            <a:noAutofit/>
          </a:bodyPr>
          <a:lstStyle>
            <a:lvl1pPr algn="r" eaLnBrk="0" fontAlgn="base">
              <a:lnSpc>
                <a:spcPct val="100000"/>
              </a:lnSpc>
              <a:spcBef>
                <a:spcPts val="0"/>
              </a:spcBef>
              <a:spcAft>
                <a:spcPts val="0"/>
              </a:spcAft>
              <a:defRPr sz="1100" b="1" i="0" u="none">
                <a:solidFill>
                  <a:srgbClr val="A6A6A6"/>
                </a:solidFill>
                <a:latin typeface="Arial" panose="020B0604020202020204" pitchFamily="34" charset="0"/>
                <a:ea typeface="SimHei" panose="02010609060101010101" pitchFamily="49" charset="-122"/>
              </a:defRPr>
            </a:lvl1pPr>
          </a:lstStyle>
          <a:p>
            <a:endParaRPr lang="en-GB" dirty="0"/>
          </a:p>
        </p:txBody>
      </p:sp>
    </p:spTree>
    <p:extLst>
      <p:ext uri="{BB962C8B-B14F-4D97-AF65-F5344CB8AC3E}">
        <p14:creationId xmlns:p14="http://schemas.microsoft.com/office/powerpoint/2010/main" val="1080881257"/>
      </p:ext>
    </p:extLst>
  </p:cSld>
  <p:clrMap bg1="lt1" tx1="dk1" bg2="lt2" tx2="dk2" accent1="accent1" accent2="accent2" accent3="accent3" accent4="accent4" accent5="accent5" accent6="accent6" hlink="hlink" folHlink="folHlink"/>
  <p:sldLayoutIdLst>
    <p:sldLayoutId id="2147492477" r:id="rId1"/>
    <p:sldLayoutId id="2147492478" r:id="rId2"/>
    <p:sldLayoutId id="2147492491" r:id="rId3"/>
    <p:sldLayoutId id="2147492492" r:id="rId4"/>
    <p:sldLayoutId id="2147492493" r:id="rId5"/>
    <p:sldLayoutId id="2147492494" r:id="rId6"/>
    <p:sldLayoutId id="2147492495" r:id="rId7"/>
    <p:sldLayoutId id="2147492479" r:id="rId8"/>
    <p:sldLayoutId id="2147492516" r:id="rId9"/>
    <p:sldLayoutId id="2147492480" r:id="rId10"/>
    <p:sldLayoutId id="2147492481" r:id="rId11"/>
    <p:sldLayoutId id="2147492482" r:id="rId12"/>
    <p:sldLayoutId id="2147492483" r:id="rId13"/>
    <p:sldLayoutId id="2147492484" r:id="rId14"/>
    <p:sldLayoutId id="2147492485" r:id="rId15"/>
    <p:sldLayoutId id="2147492486" r:id="rId16"/>
    <p:sldLayoutId id="2147492487" r:id="rId17"/>
    <p:sldLayoutId id="2147492488" r:id="rId18"/>
    <p:sldLayoutId id="2147492489" r:id="rId19"/>
    <p:sldLayoutId id="2147492490" r:id="rId20"/>
  </p:sldLayoutIdLst>
  <p:hf sldNum="0" hdr="0" ftr="0" dt="0"/>
  <p:txStyles>
    <p:titleStyle>
      <a:lvl1pPr algn="l" defTabSz="1165225" rtl="0" eaLnBrk="0" fontAlgn="base" hangingPunct="0">
        <a:lnSpc>
          <a:spcPct val="90000"/>
        </a:lnSpc>
        <a:spcBef>
          <a:spcPct val="0"/>
        </a:spcBef>
        <a:spcAft>
          <a:spcPct val="0"/>
        </a:spcAft>
        <a:defRPr sz="2200" baseline="0">
          <a:solidFill>
            <a:schemeClr val="tx2"/>
          </a:solidFill>
          <a:latin typeface="Arial" panose="020B0604020202020204" pitchFamily="34" charset="0"/>
          <a:ea typeface="SimHei"/>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p:titleStyle>
    <p:bodyStyle>
      <a:lvl1pPr marL="0" indent="0" algn="l" defTabSz="901700" rtl="0" eaLnBrk="0" fontAlgn="base" hangingPunct="0">
        <a:spcBef>
          <a:spcPts val="200"/>
        </a:spcBef>
        <a:spcAft>
          <a:spcPct val="0"/>
        </a:spcAft>
        <a:buClr>
          <a:schemeClr val="tx2"/>
        </a:buClr>
        <a:buFont typeface="Symbol" pitchFamily="18" charset="2"/>
        <a:buNone/>
        <a:defRPr lang="en-GB" altLang="zh-TW" sz="1600" baseline="0" dirty="0" smtClean="0">
          <a:solidFill>
            <a:schemeClr val="tx1"/>
          </a:solidFill>
          <a:latin typeface="Arial" panose="020B0604020202020204" pitchFamily="34" charset="0"/>
          <a:ea typeface="SimHei"/>
          <a:cs typeface="+mn-cs"/>
        </a:defRPr>
      </a:lvl1pPr>
      <a:lvl2pPr marL="227013" indent="-227013" algn="l" defTabSz="901700" rtl="0" eaLnBrk="0" fontAlgn="base" hangingPunct="0">
        <a:spcBef>
          <a:spcPts val="200"/>
        </a:spcBef>
        <a:spcAft>
          <a:spcPct val="0"/>
        </a:spcAft>
        <a:buClr>
          <a:schemeClr val="tx2"/>
        </a:buClr>
        <a:buFont typeface="Symbol" pitchFamily="18" charset="2"/>
        <a:buChar char="·"/>
        <a:defRPr lang="en-GB" altLang="zh-TW" sz="1600" baseline="0" dirty="0" smtClean="0">
          <a:solidFill>
            <a:schemeClr val="tx1"/>
          </a:solidFill>
          <a:latin typeface="Arial" panose="020B0604020202020204" pitchFamily="34" charset="0"/>
          <a:ea typeface="SimHei"/>
          <a:cs typeface="+mn-cs"/>
        </a:defRPr>
      </a:lvl2pPr>
      <a:lvl3pPr marL="460375" indent="-233363" algn="l" defTabSz="901700" rtl="0" eaLnBrk="0" fontAlgn="base" hangingPunct="0">
        <a:spcBef>
          <a:spcPts val="200"/>
        </a:spcBef>
        <a:spcAft>
          <a:spcPct val="0"/>
        </a:spcAft>
        <a:buClr>
          <a:schemeClr val="tx2"/>
        </a:buClr>
        <a:buChar char="–"/>
        <a:defRPr lang="en-GB" altLang="zh-TW" sz="1400" baseline="0" dirty="0" smtClean="0">
          <a:solidFill>
            <a:schemeClr val="tx1"/>
          </a:solidFill>
          <a:latin typeface="Arial" panose="020B0604020202020204" pitchFamily="34" charset="0"/>
          <a:ea typeface="SimHei"/>
          <a:cs typeface="+mn-cs"/>
        </a:defRPr>
      </a:lvl3pPr>
      <a:lvl4pPr marL="687388" indent="-227013" algn="l" defTabSz="901700" rtl="0" eaLnBrk="0" fontAlgn="base" hangingPunct="0">
        <a:spcBef>
          <a:spcPts val="200"/>
        </a:spcBef>
        <a:spcAft>
          <a:spcPct val="0"/>
        </a:spcAft>
        <a:buClr>
          <a:schemeClr val="tx2"/>
        </a:buClr>
        <a:buChar char="–"/>
        <a:defRPr lang="en-GB" altLang="zh-TW" sz="1200" baseline="0" dirty="0" smtClean="0">
          <a:solidFill>
            <a:schemeClr val="tx1"/>
          </a:solidFill>
          <a:latin typeface="Arial" panose="020B0604020202020204" pitchFamily="34" charset="0"/>
          <a:ea typeface="SimHei"/>
          <a:cs typeface="+mn-cs"/>
        </a:defRPr>
      </a:lvl4pPr>
      <a:lvl5pPr marL="914400" indent="-227013" algn="l" defTabSz="1165225" rtl="0" eaLnBrk="0" fontAlgn="base" hangingPunct="0">
        <a:spcBef>
          <a:spcPts val="200"/>
        </a:spcBef>
        <a:spcAft>
          <a:spcPct val="0"/>
        </a:spcAft>
        <a:buClr>
          <a:schemeClr val="tx2"/>
        </a:buClr>
        <a:buFont typeface="Times New Roman" pitchFamily="18" charset="0"/>
        <a:buChar char="–"/>
        <a:defRPr lang="en-GB" altLang="zh-TW" sz="1000" dirty="0">
          <a:solidFill>
            <a:schemeClr val="tx1"/>
          </a:solidFill>
          <a:latin typeface="Arial" panose="020B0604020202020204" pitchFamily="34" charset="0"/>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ndation-igd.org/"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bwMode="auto">
          <a:xfrm>
            <a:off x="571500" y="6632786"/>
            <a:ext cx="3402019" cy="554581"/>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39" name="5"/>
          <p:cNvSpPr/>
          <p:nvPr/>
        </p:nvSpPr>
        <p:spPr>
          <a:xfrm>
            <a:off x="720281" y="529985"/>
            <a:ext cx="3120694" cy="177114"/>
          </a:xfrm>
          <a:prstGeom prst="rect">
            <a:avLst/>
          </a:prstGeom>
        </p:spPr>
        <p:txBody>
          <a:bodyPr wrap="square" lIns="0" tIns="0" rIns="0" bIns="0" anchor="t">
            <a:noAutofit/>
          </a:bodyPr>
          <a:lstStyle/>
          <a:p>
            <a:pPr eaLnBrk="0">
              <a:spcBef>
                <a:spcPts val="0"/>
              </a:spcBef>
              <a:spcAft>
                <a:spcPts val="0"/>
              </a:spcAft>
            </a:pPr>
            <a:endParaRPr lang="fr-FR" sz="1600" dirty="0">
              <a:solidFill>
                <a:srgbClr val="000000"/>
              </a:solidFill>
              <a:ea typeface="SimHei" panose="02010609060101010101" pitchFamily="49" charset="-122"/>
            </a:endParaRPr>
          </a:p>
        </p:txBody>
      </p:sp>
      <p:sp>
        <p:nvSpPr>
          <p:cNvPr id="19" name="Rectangle 138"/>
          <p:cNvSpPr>
            <a:spLocks noChangeArrowheads="1"/>
          </p:cNvSpPr>
          <p:nvPr/>
        </p:nvSpPr>
        <p:spPr bwMode="auto">
          <a:xfrm>
            <a:off x="571500" y="241474"/>
            <a:ext cx="9437811" cy="653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1255713">
              <a:spcBef>
                <a:spcPct val="20000"/>
              </a:spcBef>
              <a:defRPr>
                <a:solidFill>
                  <a:schemeClr val="tx1"/>
                </a:solidFill>
                <a:latin typeface="Arial" panose="020B0604020202020204" pitchFamily="34" charset="0"/>
                <a:cs typeface="Arial" panose="020B0604020202020204" pitchFamily="34" charset="0"/>
              </a:defRPr>
            </a:lvl1pPr>
            <a:lvl2pPr defTabSz="1255713">
              <a:spcBef>
                <a:spcPct val="20000"/>
              </a:spcBef>
              <a:buClr>
                <a:schemeClr val="tx2"/>
              </a:buClr>
              <a:defRPr sz="1400">
                <a:solidFill>
                  <a:schemeClr val="tx1"/>
                </a:solidFill>
                <a:latin typeface="Arial" panose="020B0604020202020204" pitchFamily="34" charset="0"/>
                <a:cs typeface="Arial" panose="020B0604020202020204" pitchFamily="34" charset="0"/>
              </a:defRPr>
            </a:lvl2pPr>
            <a:lvl3pPr defTabSz="1255713">
              <a:spcBef>
                <a:spcPct val="20000"/>
              </a:spcBef>
              <a:buClr>
                <a:schemeClr val="tx2"/>
              </a:buClr>
              <a:defRPr sz="1200">
                <a:solidFill>
                  <a:schemeClr val="tx1"/>
                </a:solidFill>
                <a:latin typeface="Arial" panose="020B0604020202020204" pitchFamily="34" charset="0"/>
                <a:cs typeface="Arial" panose="020B0604020202020204" pitchFamily="34" charset="0"/>
              </a:defRPr>
            </a:lvl3pPr>
            <a:lvl4pPr defTabSz="1255713">
              <a:spcBef>
                <a:spcPct val="20000"/>
              </a:spcBef>
              <a:buClr>
                <a:schemeClr val="tx2"/>
              </a:buClr>
              <a:defRPr sz="1000">
                <a:solidFill>
                  <a:schemeClr val="tx1"/>
                </a:solidFill>
                <a:latin typeface="Arial" panose="020B0604020202020204" pitchFamily="34" charset="0"/>
                <a:cs typeface="Arial" panose="020B0604020202020204" pitchFamily="34" charset="0"/>
              </a:defRPr>
            </a:lvl4pPr>
            <a:lvl5pPr defTabSz="1255713">
              <a:spcBef>
                <a:spcPct val="20000"/>
              </a:spcBef>
              <a:buClr>
                <a:schemeClr val="tx2"/>
              </a:buClr>
              <a:defRPr sz="1700">
                <a:solidFill>
                  <a:schemeClr val="tx1"/>
                </a:solidFill>
                <a:latin typeface="Arial" panose="020B0604020202020204" pitchFamily="34" charset="0"/>
                <a:cs typeface="Arial" panose="020B0604020202020204" pitchFamily="34" charset="0"/>
              </a:defRPr>
            </a:lvl5pPr>
            <a:lvl6pPr marL="457200" algn="ctr" defTabSz="1255713" eaLnBrk="0" fontAlgn="base" hangingPunct="0">
              <a:spcBef>
                <a:spcPct val="20000"/>
              </a:spcBef>
              <a:spcAft>
                <a:spcPct val="0"/>
              </a:spcAft>
              <a:buClr>
                <a:schemeClr val="tx2"/>
              </a:buClr>
              <a:defRPr sz="1700">
                <a:solidFill>
                  <a:schemeClr val="tx1"/>
                </a:solidFill>
                <a:latin typeface="Arial" panose="020B0604020202020204" pitchFamily="34" charset="0"/>
                <a:cs typeface="Arial" panose="020B0604020202020204" pitchFamily="34" charset="0"/>
              </a:defRPr>
            </a:lvl6pPr>
            <a:lvl7pPr marL="914400" algn="ctr" defTabSz="1255713" eaLnBrk="0" fontAlgn="base" hangingPunct="0">
              <a:spcBef>
                <a:spcPct val="20000"/>
              </a:spcBef>
              <a:spcAft>
                <a:spcPct val="0"/>
              </a:spcAft>
              <a:buClr>
                <a:schemeClr val="tx2"/>
              </a:buClr>
              <a:defRPr sz="1700">
                <a:solidFill>
                  <a:schemeClr val="tx1"/>
                </a:solidFill>
                <a:latin typeface="Arial" panose="020B0604020202020204" pitchFamily="34" charset="0"/>
                <a:cs typeface="Arial" panose="020B0604020202020204" pitchFamily="34" charset="0"/>
              </a:defRPr>
            </a:lvl7pPr>
            <a:lvl8pPr marL="1371600" algn="ctr" defTabSz="1255713" eaLnBrk="0" fontAlgn="base" hangingPunct="0">
              <a:spcBef>
                <a:spcPct val="20000"/>
              </a:spcBef>
              <a:spcAft>
                <a:spcPct val="0"/>
              </a:spcAft>
              <a:buClr>
                <a:schemeClr val="tx2"/>
              </a:buClr>
              <a:defRPr sz="1700">
                <a:solidFill>
                  <a:schemeClr val="tx1"/>
                </a:solidFill>
                <a:latin typeface="Arial" panose="020B0604020202020204" pitchFamily="34" charset="0"/>
                <a:cs typeface="Arial" panose="020B0604020202020204" pitchFamily="34" charset="0"/>
              </a:defRPr>
            </a:lvl8pPr>
            <a:lvl9pPr marL="1828800" algn="ctr" defTabSz="1255713" eaLnBrk="0" fontAlgn="base" hangingPunct="0">
              <a:spcBef>
                <a:spcPct val="20000"/>
              </a:spcBef>
              <a:spcAft>
                <a:spcPct val="0"/>
              </a:spcAft>
              <a:buClr>
                <a:schemeClr val="tx2"/>
              </a:buClr>
              <a:defRPr sz="1700">
                <a:solidFill>
                  <a:schemeClr val="tx1"/>
                </a:solidFill>
                <a:latin typeface="Arial" panose="020B0604020202020204" pitchFamily="34" charset="0"/>
                <a:cs typeface="Arial" panose="020B0604020202020204" pitchFamily="34" charset="0"/>
              </a:defRPr>
            </a:lvl9pPr>
          </a:lstStyle>
          <a:p>
            <a:endParaRPr lang="en-GB" altLang="fr-FR" sz="1050" b="1" dirty="0"/>
          </a:p>
        </p:txBody>
      </p:sp>
      <p:sp>
        <p:nvSpPr>
          <p:cNvPr id="25" name="Rectangle 177"/>
          <p:cNvSpPr txBox="1">
            <a:spLocks noChangeArrowheads="1"/>
          </p:cNvSpPr>
          <p:nvPr/>
        </p:nvSpPr>
        <p:spPr>
          <a:xfrm>
            <a:off x="473166" y="4963784"/>
            <a:ext cx="7257672" cy="369617"/>
          </a:xfrm>
          <a:prstGeom prst="rect">
            <a:avLst/>
          </a:prstGeom>
        </p:spPr>
        <p:txBody>
          <a:bodyPr/>
          <a:lstStyle>
            <a:lvl1pPr marL="0" indent="0" algn="l" defTabSz="901700" rtl="0" eaLnBrk="0" fontAlgn="base" hangingPunct="0">
              <a:spcBef>
                <a:spcPts val="200"/>
              </a:spcBef>
              <a:spcAft>
                <a:spcPct val="0"/>
              </a:spcAft>
              <a:buClr>
                <a:schemeClr val="tx2"/>
              </a:buClr>
              <a:buFont typeface="Symbol" pitchFamily="18" charset="2"/>
              <a:buNone/>
              <a:defRPr lang="en-GB" altLang="zh-TW" sz="1600" baseline="0" dirty="0" smtClean="0">
                <a:solidFill>
                  <a:schemeClr val="tx1"/>
                </a:solidFill>
                <a:latin typeface="Arial" panose="020B0604020202020204" pitchFamily="34" charset="0"/>
                <a:ea typeface="SimHei"/>
                <a:cs typeface="+mn-cs"/>
              </a:defRPr>
            </a:lvl1pPr>
            <a:lvl2pPr marL="227013" indent="-227013" algn="l" defTabSz="901700" rtl="0" eaLnBrk="0" fontAlgn="base" hangingPunct="0">
              <a:spcBef>
                <a:spcPts val="200"/>
              </a:spcBef>
              <a:spcAft>
                <a:spcPct val="0"/>
              </a:spcAft>
              <a:buClr>
                <a:schemeClr val="tx2"/>
              </a:buClr>
              <a:buFont typeface="Symbol" pitchFamily="18" charset="2"/>
              <a:buChar char="·"/>
              <a:defRPr lang="en-GB" altLang="zh-TW" sz="1600" baseline="0" dirty="0" smtClean="0">
                <a:solidFill>
                  <a:schemeClr val="tx1"/>
                </a:solidFill>
                <a:latin typeface="Arial" panose="020B0604020202020204" pitchFamily="34" charset="0"/>
                <a:ea typeface="SimHei"/>
                <a:cs typeface="+mn-cs"/>
              </a:defRPr>
            </a:lvl2pPr>
            <a:lvl3pPr marL="460375" indent="-233363" algn="l" defTabSz="901700" rtl="0" eaLnBrk="0" fontAlgn="base" hangingPunct="0">
              <a:spcBef>
                <a:spcPts val="200"/>
              </a:spcBef>
              <a:spcAft>
                <a:spcPct val="0"/>
              </a:spcAft>
              <a:buClr>
                <a:schemeClr val="tx2"/>
              </a:buClr>
              <a:buChar char="–"/>
              <a:defRPr lang="en-GB" altLang="zh-TW" sz="1400" baseline="0" dirty="0" smtClean="0">
                <a:solidFill>
                  <a:schemeClr val="tx1"/>
                </a:solidFill>
                <a:latin typeface="Arial" panose="020B0604020202020204" pitchFamily="34" charset="0"/>
                <a:ea typeface="SimHei"/>
                <a:cs typeface="+mn-cs"/>
              </a:defRPr>
            </a:lvl3pPr>
            <a:lvl4pPr marL="687388" indent="-227013" algn="l" defTabSz="901700" rtl="0" eaLnBrk="0" fontAlgn="base" hangingPunct="0">
              <a:spcBef>
                <a:spcPts val="200"/>
              </a:spcBef>
              <a:spcAft>
                <a:spcPct val="0"/>
              </a:spcAft>
              <a:buClr>
                <a:schemeClr val="tx2"/>
              </a:buClr>
              <a:buChar char="–"/>
              <a:defRPr lang="en-GB" altLang="zh-TW" sz="1200" baseline="0" dirty="0" smtClean="0">
                <a:solidFill>
                  <a:schemeClr val="tx1"/>
                </a:solidFill>
                <a:latin typeface="Arial" panose="020B0604020202020204" pitchFamily="34" charset="0"/>
                <a:ea typeface="SimHei"/>
                <a:cs typeface="+mn-cs"/>
              </a:defRPr>
            </a:lvl4pPr>
            <a:lvl5pPr marL="914400" indent="-227013" algn="l" defTabSz="1165225" rtl="0" eaLnBrk="0" fontAlgn="base" hangingPunct="0">
              <a:spcBef>
                <a:spcPts val="200"/>
              </a:spcBef>
              <a:spcAft>
                <a:spcPct val="0"/>
              </a:spcAft>
              <a:buClr>
                <a:schemeClr val="tx2"/>
              </a:buClr>
              <a:buFont typeface="Times New Roman" pitchFamily="18" charset="0"/>
              <a:buChar char="–"/>
              <a:defRPr lang="en-GB" altLang="zh-TW" sz="1000" dirty="0">
                <a:solidFill>
                  <a:schemeClr val="tx1"/>
                </a:solidFill>
                <a:latin typeface="Arial" panose="020B0604020202020204" pitchFamily="34" charset="0"/>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endParaRPr lang="fr-FR" altLang="fr-FR" sz="1984" kern="0" dirty="0"/>
          </a:p>
        </p:txBody>
      </p:sp>
      <p:sp>
        <p:nvSpPr>
          <p:cNvPr id="2" name="Rectangle 1"/>
          <p:cNvSpPr/>
          <p:nvPr/>
        </p:nvSpPr>
        <p:spPr>
          <a:xfrm>
            <a:off x="571500" y="544459"/>
            <a:ext cx="9149779" cy="5878532"/>
          </a:xfrm>
          <a:prstGeom prst="rect">
            <a:avLst/>
          </a:prstGeom>
        </p:spPr>
        <p:txBody>
          <a:bodyPr wrap="square">
            <a:spAutoFit/>
          </a:bodyPr>
          <a:lstStyle/>
          <a:p>
            <a:pPr>
              <a:spcAft>
                <a:spcPts val="0"/>
              </a:spcAft>
            </a:pPr>
            <a:r>
              <a:rPr lang="en-US" sz="2400" b="1" dirty="0">
                <a:solidFill>
                  <a:srgbClr val="000000"/>
                </a:solidFill>
                <a:latin typeface="Calibri" panose="020F0502020204030204" pitchFamily="34" charset="0"/>
                <a:ea typeface="Times New Roman" panose="02020603050405020304" pitchFamily="18" charset="0"/>
              </a:rPr>
              <a:t>IHEDATE</a:t>
            </a:r>
            <a:r>
              <a:rPr lang="en-US" sz="2400" dirty="0">
                <a:solidFill>
                  <a:srgbClr val="000000"/>
                </a:solidFill>
                <a:latin typeface="Calibri" panose="020F0502020204030204" pitchFamily="34" charset="0"/>
                <a:ea typeface="Times New Roman" panose="02020603050405020304" pitchFamily="18" charset="0"/>
              </a:rPr>
              <a:t> </a:t>
            </a:r>
            <a:endParaRPr lang="fr-FR" sz="2400" dirty="0">
              <a:latin typeface="Calibri" panose="020F0502020204030204" pitchFamily="34" charset="0"/>
              <a:ea typeface="Times New Roman" panose="02020603050405020304" pitchFamily="18" charset="0"/>
            </a:endParaRPr>
          </a:p>
          <a:p>
            <a:pPr>
              <a:spcAft>
                <a:spcPts val="0"/>
              </a:spcAft>
            </a:pPr>
            <a:r>
              <a:rPr lang="en-US" sz="2400" b="1" dirty="0" err="1">
                <a:solidFill>
                  <a:srgbClr val="000000"/>
                </a:solidFill>
                <a:latin typeface="Calibri" panose="020F0502020204030204" pitchFamily="34" charset="0"/>
                <a:ea typeface="Times New Roman" panose="02020603050405020304" pitchFamily="18" charset="0"/>
              </a:rPr>
              <a:t>Territoires</a:t>
            </a:r>
            <a:r>
              <a:rPr lang="en-US" sz="2400" b="1" dirty="0">
                <a:solidFill>
                  <a:srgbClr val="000000"/>
                </a:solidFill>
                <a:latin typeface="Calibri" panose="020F0502020204030204" pitchFamily="34" charset="0"/>
                <a:ea typeface="Times New Roman" panose="02020603050405020304" pitchFamily="18" charset="0"/>
              </a:rPr>
              <a:t> et </a:t>
            </a:r>
            <a:r>
              <a:rPr lang="en-US" sz="2400" b="1" dirty="0" err="1">
                <a:solidFill>
                  <a:srgbClr val="000000"/>
                </a:solidFill>
                <a:latin typeface="Calibri" panose="020F0502020204030204" pitchFamily="34" charset="0"/>
                <a:ea typeface="Times New Roman" panose="02020603050405020304" pitchFamily="18" charset="0"/>
              </a:rPr>
              <a:t>mobilités</a:t>
            </a:r>
            <a:endParaRPr lang="en-US" sz="2400" b="1" dirty="0">
              <a:solidFill>
                <a:srgbClr val="000000"/>
              </a:solidFill>
              <a:latin typeface="Calibri" panose="020F0502020204030204" pitchFamily="34" charset="0"/>
              <a:ea typeface="Times New Roman" panose="02020603050405020304" pitchFamily="18" charset="0"/>
            </a:endParaRPr>
          </a:p>
          <a:p>
            <a:pPr>
              <a:spcAft>
                <a:spcPts val="0"/>
              </a:spcAft>
            </a:pPr>
            <a:r>
              <a:rPr lang="en-US" sz="2400" b="1" dirty="0" err="1">
                <a:solidFill>
                  <a:srgbClr val="000000"/>
                </a:solidFill>
                <a:latin typeface="Calibri" panose="020F0502020204030204" pitchFamily="34" charset="0"/>
                <a:ea typeface="Times New Roman" panose="02020603050405020304" pitchFamily="18" charset="0"/>
              </a:rPr>
              <a:t>Gouverner</a:t>
            </a:r>
            <a:r>
              <a:rPr lang="en-US" sz="2400" b="1" dirty="0">
                <a:solidFill>
                  <a:srgbClr val="000000"/>
                </a:solidFill>
                <a:latin typeface="Calibri" panose="020F0502020204030204" pitchFamily="34" charset="0"/>
                <a:ea typeface="Times New Roman" panose="02020603050405020304" pitchFamily="18" charset="0"/>
              </a:rPr>
              <a:t> la route   </a:t>
            </a:r>
            <a:r>
              <a:rPr lang="en-US" sz="2400" dirty="0">
                <a:solidFill>
                  <a:srgbClr val="000000"/>
                </a:solidFill>
                <a:latin typeface="Calibri" panose="020F0502020204030204" pitchFamily="34" charset="0"/>
                <a:ea typeface="Times New Roman" panose="02020603050405020304" pitchFamily="18" charset="0"/>
              </a:rPr>
              <a:t> </a:t>
            </a:r>
            <a:endParaRPr lang="fr-FR" sz="2400" dirty="0">
              <a:latin typeface="Calibri" panose="020F0502020204030204" pitchFamily="34" charset="0"/>
              <a:ea typeface="Times New Roman" panose="02020603050405020304" pitchFamily="18" charset="0"/>
            </a:endParaRPr>
          </a:p>
          <a:p>
            <a:pPr>
              <a:spcAft>
                <a:spcPts val="0"/>
              </a:spcAft>
            </a:pPr>
            <a:r>
              <a:rPr lang="en-US" sz="2400" b="1" i="1" dirty="0">
                <a:solidFill>
                  <a:srgbClr val="000000"/>
                </a:solidFill>
                <a:latin typeface="Calibri" panose="020F0502020204030204" pitchFamily="34" charset="0"/>
                <a:ea typeface="Times New Roman" panose="02020603050405020304" pitchFamily="18" charset="0"/>
              </a:rPr>
              <a:t>25 AVRIL 2024  </a:t>
            </a:r>
            <a:r>
              <a:rPr lang="en-US" sz="2400" dirty="0">
                <a:solidFill>
                  <a:srgbClr val="000000"/>
                </a:solidFill>
                <a:latin typeface="Calibri" panose="020F0502020204030204" pitchFamily="34" charset="0"/>
                <a:ea typeface="Times New Roman" panose="02020603050405020304" pitchFamily="18" charset="0"/>
              </a:rPr>
              <a:t> </a:t>
            </a:r>
            <a:endParaRPr lang="fr-FR" sz="2400" dirty="0">
              <a:latin typeface="Calibri" panose="020F0502020204030204" pitchFamily="34" charset="0"/>
              <a:ea typeface="Times New Roman" panose="02020603050405020304" pitchFamily="18" charset="0"/>
            </a:endParaRPr>
          </a:p>
          <a:p>
            <a:pPr>
              <a:spcAft>
                <a:spcPts val="0"/>
              </a:spcAft>
            </a:pPr>
            <a:r>
              <a:rPr lang="en-US" sz="2400" dirty="0">
                <a:latin typeface="Calibri" panose="020F0502020204030204" pitchFamily="34" charset="0"/>
                <a:ea typeface="Times New Roman" panose="02020603050405020304" pitchFamily="18" charset="0"/>
              </a:rPr>
              <a:t> </a:t>
            </a:r>
            <a:endParaRPr lang="fr-FR" sz="2400" dirty="0">
              <a:latin typeface="Calibri" panose="020F0502020204030204" pitchFamily="34" charset="0"/>
              <a:ea typeface="Times New Roman" panose="02020603050405020304" pitchFamily="18" charset="0"/>
            </a:endParaRPr>
          </a:p>
          <a:p>
            <a:pPr algn="ctr">
              <a:spcAft>
                <a:spcPts val="0"/>
              </a:spcAft>
            </a:pPr>
            <a:endParaRPr lang="fr-FR" sz="2400" dirty="0">
              <a:latin typeface="Calibri" panose="020F0502020204030204" pitchFamily="34" charset="0"/>
              <a:ea typeface="Times New Roman" panose="02020603050405020304" pitchFamily="18" charset="0"/>
            </a:endParaRPr>
          </a:p>
          <a:p>
            <a:pPr algn="ctr">
              <a:spcAft>
                <a:spcPts val="0"/>
              </a:spcAft>
            </a:pPr>
            <a:r>
              <a:rPr lang="en-US" sz="2400" b="1" dirty="0">
                <a:solidFill>
                  <a:srgbClr val="FF3300"/>
                </a:solidFill>
                <a:latin typeface="Calibri" panose="020F0502020204030204" pitchFamily="34" charset="0"/>
                <a:ea typeface="Times New Roman" panose="02020603050405020304" pitchFamily="18" charset="0"/>
              </a:rPr>
              <a:t> </a:t>
            </a:r>
            <a:br>
              <a:rPr lang="en-US" sz="2400" b="1" dirty="0">
                <a:solidFill>
                  <a:srgbClr val="FF3300"/>
                </a:solidFill>
                <a:latin typeface="Calibri" panose="020F0502020204030204" pitchFamily="34" charset="0"/>
                <a:ea typeface="Times New Roman" panose="02020603050405020304" pitchFamily="18" charset="0"/>
              </a:rPr>
            </a:br>
            <a:endParaRPr lang="en-US" sz="2400" b="1" dirty="0">
              <a:solidFill>
                <a:srgbClr val="FF3300"/>
              </a:solidFill>
              <a:latin typeface="Calibri" panose="020F0502020204030204" pitchFamily="34" charset="0"/>
              <a:ea typeface="Times New Roman" panose="02020603050405020304" pitchFamily="18" charset="0"/>
            </a:endParaRPr>
          </a:p>
          <a:p>
            <a:pPr algn="ctr">
              <a:spcAft>
                <a:spcPts val="0"/>
              </a:spcAft>
            </a:pPr>
            <a:r>
              <a:rPr lang="en-US" sz="2400" b="1" dirty="0">
                <a:solidFill>
                  <a:srgbClr val="FF3300"/>
                </a:solidFill>
                <a:latin typeface="Calibri" panose="020F0502020204030204" pitchFamily="34" charset="0"/>
                <a:ea typeface="Times New Roman" panose="02020603050405020304" pitchFamily="18" charset="0"/>
              </a:rPr>
              <a:t> </a:t>
            </a:r>
            <a:r>
              <a:rPr lang="en-US" sz="2800" b="1" dirty="0">
                <a:solidFill>
                  <a:srgbClr val="FF3300"/>
                </a:solidFill>
                <a:latin typeface="Calibri" panose="020F0502020204030204" pitchFamily="34" charset="0"/>
                <a:ea typeface="Times New Roman" panose="02020603050405020304" pitchFamily="18" charset="0"/>
              </a:rPr>
              <a:t>Mobiliser les </a:t>
            </a:r>
            <a:r>
              <a:rPr lang="en-US" sz="2800" b="1" dirty="0" err="1">
                <a:solidFill>
                  <a:srgbClr val="FF3300"/>
                </a:solidFill>
                <a:latin typeface="Calibri" panose="020F0502020204030204" pitchFamily="34" charset="0"/>
                <a:ea typeface="Times New Roman" panose="02020603050405020304" pitchFamily="18" charset="0"/>
              </a:rPr>
              <a:t>financements</a:t>
            </a:r>
            <a:r>
              <a:rPr lang="en-US" sz="2800" b="1" dirty="0">
                <a:solidFill>
                  <a:srgbClr val="FF3300"/>
                </a:solidFill>
                <a:latin typeface="Calibri" panose="020F0502020204030204" pitchFamily="34" charset="0"/>
                <a:ea typeface="Times New Roman" panose="02020603050405020304" pitchFamily="18" charset="0"/>
              </a:rPr>
              <a:t> </a:t>
            </a:r>
            <a:r>
              <a:rPr lang="en-US" sz="2800" b="1" dirty="0" err="1">
                <a:solidFill>
                  <a:srgbClr val="FF3300"/>
                </a:solidFill>
                <a:latin typeface="Calibri" panose="020F0502020204030204" pitchFamily="34" charset="0"/>
                <a:ea typeface="Times New Roman" panose="02020603050405020304" pitchFamily="18" charset="0"/>
              </a:rPr>
              <a:t>privés</a:t>
            </a:r>
            <a:r>
              <a:rPr lang="en-US" sz="2800" b="1" dirty="0">
                <a:solidFill>
                  <a:srgbClr val="FF3300"/>
                </a:solidFill>
                <a:latin typeface="Calibri" panose="020F0502020204030204" pitchFamily="34" charset="0"/>
                <a:ea typeface="Times New Roman" panose="02020603050405020304" pitchFamily="18" charset="0"/>
              </a:rPr>
              <a:t>       </a:t>
            </a:r>
            <a:r>
              <a:rPr lang="en-US" sz="2800" b="1" dirty="0">
                <a:solidFill>
                  <a:srgbClr val="44546A"/>
                </a:solidFill>
                <a:latin typeface="Calibri" panose="020F0502020204030204" pitchFamily="34" charset="0"/>
                <a:ea typeface="Times New Roman" panose="02020603050405020304" pitchFamily="18" charset="0"/>
              </a:rPr>
              <a:t> </a:t>
            </a:r>
            <a:endParaRPr lang="fr-FR" sz="2800" dirty="0">
              <a:latin typeface="Calibri" panose="020F0502020204030204" pitchFamily="34" charset="0"/>
              <a:ea typeface="Times New Roman" panose="02020603050405020304" pitchFamily="18" charset="0"/>
            </a:endParaRPr>
          </a:p>
          <a:p>
            <a:pPr algn="ctr">
              <a:spcAft>
                <a:spcPts val="0"/>
              </a:spcAft>
            </a:pPr>
            <a:r>
              <a:rPr lang="en-US" sz="2400" b="1" i="1" cap="small" dirty="0">
                <a:solidFill>
                  <a:srgbClr val="FF0000"/>
                </a:solidFill>
                <a:latin typeface="Calibri" panose="020F0502020204030204" pitchFamily="34" charset="0"/>
                <a:ea typeface="Times New Roman" panose="02020603050405020304" pitchFamily="18" charset="0"/>
              </a:rPr>
              <a:t> (les </a:t>
            </a:r>
            <a:r>
              <a:rPr lang="en-US" sz="2400" b="1" i="1" cap="small" dirty="0" err="1">
                <a:solidFill>
                  <a:srgbClr val="FF0000"/>
                </a:solidFill>
                <a:latin typeface="Calibri" panose="020F0502020204030204" pitchFamily="34" charset="0"/>
                <a:ea typeface="Times New Roman" panose="02020603050405020304" pitchFamily="18" charset="0"/>
              </a:rPr>
              <a:t>financements</a:t>
            </a:r>
            <a:r>
              <a:rPr lang="en-US" sz="2400" b="1" i="1" cap="small" dirty="0">
                <a:solidFill>
                  <a:srgbClr val="FF0000"/>
                </a:solidFill>
                <a:latin typeface="Calibri" panose="020F0502020204030204" pitchFamily="34" charset="0"/>
                <a:ea typeface="Times New Roman" panose="02020603050405020304" pitchFamily="18" charset="0"/>
              </a:rPr>
              <a:t> de </a:t>
            </a:r>
            <a:r>
              <a:rPr lang="en-US" sz="2400" b="1" i="1" cap="small" dirty="0" err="1">
                <a:solidFill>
                  <a:srgbClr val="FF0000"/>
                </a:solidFill>
                <a:latin typeface="Calibri" panose="020F0502020204030204" pitchFamily="34" charset="0"/>
                <a:ea typeface="Times New Roman" panose="02020603050405020304" pitchFamily="18" charset="0"/>
              </a:rPr>
              <a:t>projets</a:t>
            </a:r>
            <a:r>
              <a:rPr lang="en-US" sz="2400" b="1" i="1" cap="small" dirty="0">
                <a:solidFill>
                  <a:srgbClr val="FF0000"/>
                </a:solidFill>
                <a:latin typeface="Calibri" panose="020F0502020204030204" pitchFamily="34" charset="0"/>
                <a:ea typeface="Times New Roman" panose="02020603050405020304" pitchFamily="18" charset="0"/>
              </a:rPr>
              <a:t>) </a:t>
            </a:r>
            <a:endParaRPr lang="fr-FR" sz="2400" i="1" dirty="0">
              <a:latin typeface="Calibri" panose="020F0502020204030204" pitchFamily="34" charset="0"/>
              <a:ea typeface="Times New Roman" panose="02020603050405020304" pitchFamily="18" charset="0"/>
            </a:endParaRPr>
          </a:p>
          <a:p>
            <a:pPr algn="ctr">
              <a:spcAft>
                <a:spcPts val="0"/>
              </a:spcAft>
            </a:pPr>
            <a:r>
              <a:rPr lang="en-US" sz="2400" b="1" cap="small" dirty="0">
                <a:solidFill>
                  <a:srgbClr val="FF0000"/>
                </a:solidFill>
                <a:latin typeface="Calibri" panose="020F0502020204030204" pitchFamily="34" charset="0"/>
                <a:ea typeface="Times New Roman" panose="02020603050405020304" pitchFamily="18" charset="0"/>
              </a:rPr>
              <a:t> </a:t>
            </a:r>
            <a:endParaRPr lang="fr-FR" sz="2400" dirty="0">
              <a:latin typeface="Calibri" panose="020F0502020204030204" pitchFamily="34" charset="0"/>
              <a:ea typeface="Times New Roman" panose="02020603050405020304" pitchFamily="18" charset="0"/>
            </a:endParaRPr>
          </a:p>
          <a:p>
            <a:pPr>
              <a:spcAft>
                <a:spcPts val="0"/>
              </a:spcAft>
            </a:pPr>
            <a:r>
              <a:rPr lang="en-US" sz="2400" b="1" dirty="0">
                <a:latin typeface="Calibri" panose="020F0502020204030204" pitchFamily="34" charset="0"/>
                <a:ea typeface="Times New Roman" panose="02020603050405020304" pitchFamily="18" charset="0"/>
              </a:rPr>
              <a:t> </a:t>
            </a:r>
            <a:endParaRPr lang="fr-FR" sz="2400" dirty="0">
              <a:latin typeface="Calibri" panose="020F0502020204030204" pitchFamily="34" charset="0"/>
              <a:ea typeface="Times New Roman" panose="02020603050405020304" pitchFamily="18" charset="0"/>
            </a:endParaRPr>
          </a:p>
          <a:p>
            <a:pPr>
              <a:spcAft>
                <a:spcPts val="0"/>
              </a:spcAft>
            </a:pPr>
            <a:r>
              <a:rPr lang="en-US" sz="2400" b="1" dirty="0">
                <a:latin typeface="Calibri" panose="020F0502020204030204" pitchFamily="34" charset="0"/>
                <a:ea typeface="Times New Roman" panose="02020603050405020304" pitchFamily="18" charset="0"/>
              </a:rPr>
              <a:t>  </a:t>
            </a:r>
            <a:endParaRPr lang="fr-FR" sz="2400" dirty="0">
              <a:latin typeface="Calibri" panose="020F0502020204030204" pitchFamily="34" charset="0"/>
              <a:ea typeface="Times New Roman" panose="02020603050405020304" pitchFamily="18" charset="0"/>
            </a:endParaRPr>
          </a:p>
          <a:p>
            <a:pPr>
              <a:spcAft>
                <a:spcPts val="0"/>
              </a:spcAft>
            </a:pPr>
            <a:r>
              <a:rPr lang="en-US" sz="2000" b="1" dirty="0">
                <a:latin typeface="Calibri" panose="020F0502020204030204" pitchFamily="34" charset="0"/>
                <a:ea typeface="Times New Roman" panose="02020603050405020304" pitchFamily="18" charset="0"/>
              </a:rPr>
              <a:t>Pierre Sorbets</a:t>
            </a:r>
          </a:p>
          <a:p>
            <a:pPr>
              <a:spcAft>
                <a:spcPts val="0"/>
              </a:spcAft>
            </a:pPr>
            <a:r>
              <a:rPr lang="en-US" sz="2000" b="1" dirty="0" err="1">
                <a:latin typeface="Calibri" panose="020F0502020204030204" pitchFamily="34" charset="0"/>
                <a:ea typeface="Times New Roman" panose="02020603050405020304" pitchFamily="18" charset="0"/>
              </a:rPr>
              <a:t>Institut</a:t>
            </a:r>
            <a:r>
              <a:rPr lang="en-US" sz="2000" b="1" dirty="0">
                <a:latin typeface="Calibri" panose="020F0502020204030204" pitchFamily="34" charset="0"/>
                <a:ea typeface="Times New Roman" panose="02020603050405020304" pitchFamily="18" charset="0"/>
              </a:rPr>
              <a:t> de la Gestion </a:t>
            </a:r>
            <a:r>
              <a:rPr lang="en-US" sz="2000" b="1" dirty="0" err="1">
                <a:latin typeface="Calibri" panose="020F0502020204030204" pitchFamily="34" charset="0"/>
                <a:ea typeface="Times New Roman" panose="02020603050405020304" pitchFamily="18" charset="0"/>
              </a:rPr>
              <a:t>Déléguée</a:t>
            </a:r>
            <a:r>
              <a:rPr lang="en-US" sz="2000" b="1" dirty="0">
                <a:latin typeface="Calibri" panose="020F0502020204030204" pitchFamily="34" charset="0"/>
                <a:ea typeface="Times New Roman" panose="02020603050405020304" pitchFamily="18" charset="0"/>
              </a:rPr>
              <a:t>  </a:t>
            </a:r>
            <a:endParaRPr lang="fr-FR" sz="2000" dirty="0">
              <a:latin typeface="Calibri" panose="020F0502020204030204" pitchFamily="34" charset="0"/>
              <a:ea typeface="Times New Roman" panose="02020603050405020304" pitchFamily="18" charset="0"/>
            </a:endParaRPr>
          </a:p>
          <a:p>
            <a:pPr>
              <a:spcAft>
                <a:spcPts val="0"/>
              </a:spcAft>
            </a:pPr>
            <a:r>
              <a:rPr lang="en-US" sz="2000" b="1" dirty="0">
                <a:latin typeface="Calibri" panose="020F0502020204030204" pitchFamily="34" charset="0"/>
                <a:ea typeface="Times New Roman" panose="02020603050405020304" pitchFamily="18" charset="0"/>
              </a:rPr>
              <a:t> </a:t>
            </a:r>
            <a:endParaRPr lang="fr-FR" sz="2000" dirty="0">
              <a:effectLst/>
              <a:latin typeface="Calibri" panose="020F0502020204030204" pitchFamily="34" charset="0"/>
              <a:ea typeface="Times New Roman" panose="02020603050405020304" pitchFamily="18" charset="0"/>
            </a:endParaRPr>
          </a:p>
        </p:txBody>
      </p:sp>
      <p:pic>
        <p:nvPicPr>
          <p:cNvPr id="4" name="Image 3" descr="Une image contenant Police, Graphique, logo, graphisme&#10;&#10;Description générée automatiquement">
            <a:extLst>
              <a:ext uri="{FF2B5EF4-FFF2-40B4-BE49-F238E27FC236}">
                <a16:creationId xmlns:a16="http://schemas.microsoft.com/office/drawing/2014/main" id="{2E925618-D7B5-2D6B-B7BB-B58FE8730969}"/>
              </a:ext>
            </a:extLst>
          </p:cNvPr>
          <p:cNvPicPr>
            <a:picLocks noChangeAspect="1"/>
          </p:cNvPicPr>
          <p:nvPr/>
        </p:nvPicPr>
        <p:blipFill>
          <a:blip r:embed="rId3"/>
          <a:stretch>
            <a:fillRect/>
          </a:stretch>
        </p:blipFill>
        <p:spPr>
          <a:xfrm>
            <a:off x="680806" y="6138414"/>
            <a:ext cx="2705100" cy="647700"/>
          </a:xfrm>
          <a:prstGeom prst="rect">
            <a:avLst/>
          </a:prstGeom>
        </p:spPr>
      </p:pic>
    </p:spTree>
    <p:extLst>
      <p:ext uri="{BB962C8B-B14F-4D97-AF65-F5344CB8AC3E}">
        <p14:creationId xmlns:p14="http://schemas.microsoft.com/office/powerpoint/2010/main" val="108894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71500" y="6632786"/>
            <a:ext cx="3402019" cy="554581"/>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39" name="5"/>
          <p:cNvSpPr/>
          <p:nvPr/>
        </p:nvSpPr>
        <p:spPr>
          <a:xfrm>
            <a:off x="720281" y="529985"/>
            <a:ext cx="3120694" cy="177114"/>
          </a:xfrm>
          <a:prstGeom prst="rect">
            <a:avLst/>
          </a:prstGeom>
        </p:spPr>
        <p:txBody>
          <a:bodyPr wrap="square" lIns="0" tIns="0" rIns="0" bIns="0" anchor="t">
            <a:noAutofit/>
          </a:bodyPr>
          <a:lstStyle/>
          <a:p>
            <a:pPr eaLnBrk="0">
              <a:spcBef>
                <a:spcPts val="0"/>
              </a:spcBef>
              <a:spcAft>
                <a:spcPts val="0"/>
              </a:spcAft>
            </a:pPr>
            <a:endParaRPr lang="fr-FR" sz="1600" dirty="0">
              <a:solidFill>
                <a:srgbClr val="000000"/>
              </a:solidFill>
              <a:ea typeface="SimHei" panose="02010609060101010101" pitchFamily="49" charset="-122"/>
            </a:endParaRPr>
          </a:p>
        </p:txBody>
      </p:sp>
      <p:sp>
        <p:nvSpPr>
          <p:cNvPr id="19" name="Rectangle 138"/>
          <p:cNvSpPr>
            <a:spLocks noChangeArrowheads="1"/>
          </p:cNvSpPr>
          <p:nvPr/>
        </p:nvSpPr>
        <p:spPr bwMode="auto">
          <a:xfrm>
            <a:off x="571500" y="241474"/>
            <a:ext cx="9437811" cy="653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1255713">
              <a:spcBef>
                <a:spcPct val="20000"/>
              </a:spcBef>
              <a:defRPr>
                <a:solidFill>
                  <a:schemeClr val="tx1"/>
                </a:solidFill>
                <a:latin typeface="Arial" panose="020B0604020202020204" pitchFamily="34" charset="0"/>
                <a:cs typeface="Arial" panose="020B0604020202020204" pitchFamily="34" charset="0"/>
              </a:defRPr>
            </a:lvl1pPr>
            <a:lvl2pPr defTabSz="1255713">
              <a:spcBef>
                <a:spcPct val="20000"/>
              </a:spcBef>
              <a:buClr>
                <a:schemeClr val="tx2"/>
              </a:buClr>
              <a:defRPr sz="1400">
                <a:solidFill>
                  <a:schemeClr val="tx1"/>
                </a:solidFill>
                <a:latin typeface="Arial" panose="020B0604020202020204" pitchFamily="34" charset="0"/>
                <a:cs typeface="Arial" panose="020B0604020202020204" pitchFamily="34" charset="0"/>
              </a:defRPr>
            </a:lvl2pPr>
            <a:lvl3pPr defTabSz="1255713">
              <a:spcBef>
                <a:spcPct val="20000"/>
              </a:spcBef>
              <a:buClr>
                <a:schemeClr val="tx2"/>
              </a:buClr>
              <a:defRPr sz="1200">
                <a:solidFill>
                  <a:schemeClr val="tx1"/>
                </a:solidFill>
                <a:latin typeface="Arial" panose="020B0604020202020204" pitchFamily="34" charset="0"/>
                <a:cs typeface="Arial" panose="020B0604020202020204" pitchFamily="34" charset="0"/>
              </a:defRPr>
            </a:lvl3pPr>
            <a:lvl4pPr defTabSz="1255713">
              <a:spcBef>
                <a:spcPct val="20000"/>
              </a:spcBef>
              <a:buClr>
                <a:schemeClr val="tx2"/>
              </a:buClr>
              <a:defRPr sz="1000">
                <a:solidFill>
                  <a:schemeClr val="tx1"/>
                </a:solidFill>
                <a:latin typeface="Arial" panose="020B0604020202020204" pitchFamily="34" charset="0"/>
                <a:cs typeface="Arial" panose="020B0604020202020204" pitchFamily="34" charset="0"/>
              </a:defRPr>
            </a:lvl4pPr>
            <a:lvl5pPr defTabSz="1255713">
              <a:spcBef>
                <a:spcPct val="20000"/>
              </a:spcBef>
              <a:buClr>
                <a:schemeClr val="tx2"/>
              </a:buClr>
              <a:defRPr sz="1700">
                <a:solidFill>
                  <a:schemeClr val="tx1"/>
                </a:solidFill>
                <a:latin typeface="Arial" panose="020B0604020202020204" pitchFamily="34" charset="0"/>
                <a:cs typeface="Arial" panose="020B0604020202020204" pitchFamily="34" charset="0"/>
              </a:defRPr>
            </a:lvl5pPr>
            <a:lvl6pPr marL="457200" algn="ctr" defTabSz="1255713" eaLnBrk="0" fontAlgn="base" hangingPunct="0">
              <a:spcBef>
                <a:spcPct val="20000"/>
              </a:spcBef>
              <a:spcAft>
                <a:spcPct val="0"/>
              </a:spcAft>
              <a:buClr>
                <a:schemeClr val="tx2"/>
              </a:buClr>
              <a:defRPr sz="1700">
                <a:solidFill>
                  <a:schemeClr val="tx1"/>
                </a:solidFill>
                <a:latin typeface="Arial" panose="020B0604020202020204" pitchFamily="34" charset="0"/>
                <a:cs typeface="Arial" panose="020B0604020202020204" pitchFamily="34" charset="0"/>
              </a:defRPr>
            </a:lvl6pPr>
            <a:lvl7pPr marL="914400" algn="ctr" defTabSz="1255713" eaLnBrk="0" fontAlgn="base" hangingPunct="0">
              <a:spcBef>
                <a:spcPct val="20000"/>
              </a:spcBef>
              <a:spcAft>
                <a:spcPct val="0"/>
              </a:spcAft>
              <a:buClr>
                <a:schemeClr val="tx2"/>
              </a:buClr>
              <a:defRPr sz="1700">
                <a:solidFill>
                  <a:schemeClr val="tx1"/>
                </a:solidFill>
                <a:latin typeface="Arial" panose="020B0604020202020204" pitchFamily="34" charset="0"/>
                <a:cs typeface="Arial" panose="020B0604020202020204" pitchFamily="34" charset="0"/>
              </a:defRPr>
            </a:lvl7pPr>
            <a:lvl8pPr marL="1371600" algn="ctr" defTabSz="1255713" eaLnBrk="0" fontAlgn="base" hangingPunct="0">
              <a:spcBef>
                <a:spcPct val="20000"/>
              </a:spcBef>
              <a:spcAft>
                <a:spcPct val="0"/>
              </a:spcAft>
              <a:buClr>
                <a:schemeClr val="tx2"/>
              </a:buClr>
              <a:defRPr sz="1700">
                <a:solidFill>
                  <a:schemeClr val="tx1"/>
                </a:solidFill>
                <a:latin typeface="Arial" panose="020B0604020202020204" pitchFamily="34" charset="0"/>
                <a:cs typeface="Arial" panose="020B0604020202020204" pitchFamily="34" charset="0"/>
              </a:defRPr>
            </a:lvl8pPr>
            <a:lvl9pPr marL="1828800" algn="ctr" defTabSz="1255713" eaLnBrk="0" fontAlgn="base" hangingPunct="0">
              <a:spcBef>
                <a:spcPct val="20000"/>
              </a:spcBef>
              <a:spcAft>
                <a:spcPct val="0"/>
              </a:spcAft>
              <a:buClr>
                <a:schemeClr val="tx2"/>
              </a:buClr>
              <a:defRPr sz="1700">
                <a:solidFill>
                  <a:schemeClr val="tx1"/>
                </a:solidFill>
                <a:latin typeface="Arial" panose="020B0604020202020204" pitchFamily="34" charset="0"/>
                <a:cs typeface="Arial" panose="020B0604020202020204" pitchFamily="34" charset="0"/>
              </a:defRPr>
            </a:lvl9pPr>
          </a:lstStyle>
          <a:p>
            <a:endParaRPr lang="en-GB" altLang="fr-FR" sz="1050" b="1" dirty="0"/>
          </a:p>
        </p:txBody>
      </p:sp>
      <p:sp>
        <p:nvSpPr>
          <p:cNvPr id="25" name="Rectangle 177"/>
          <p:cNvSpPr txBox="1">
            <a:spLocks noChangeArrowheads="1"/>
          </p:cNvSpPr>
          <p:nvPr/>
        </p:nvSpPr>
        <p:spPr>
          <a:xfrm>
            <a:off x="473166" y="4963784"/>
            <a:ext cx="7257672" cy="369617"/>
          </a:xfrm>
          <a:prstGeom prst="rect">
            <a:avLst/>
          </a:prstGeom>
        </p:spPr>
        <p:txBody>
          <a:bodyPr/>
          <a:lstStyle>
            <a:lvl1pPr marL="0" indent="0" algn="l" defTabSz="901700" rtl="0" eaLnBrk="0" fontAlgn="base" hangingPunct="0">
              <a:spcBef>
                <a:spcPts val="200"/>
              </a:spcBef>
              <a:spcAft>
                <a:spcPct val="0"/>
              </a:spcAft>
              <a:buClr>
                <a:schemeClr val="tx2"/>
              </a:buClr>
              <a:buFont typeface="Symbol" pitchFamily="18" charset="2"/>
              <a:buNone/>
              <a:defRPr lang="en-GB" altLang="zh-TW" sz="1600" baseline="0" dirty="0" smtClean="0">
                <a:solidFill>
                  <a:schemeClr val="tx1"/>
                </a:solidFill>
                <a:latin typeface="Arial" panose="020B0604020202020204" pitchFamily="34" charset="0"/>
                <a:ea typeface="SimHei"/>
                <a:cs typeface="+mn-cs"/>
              </a:defRPr>
            </a:lvl1pPr>
            <a:lvl2pPr marL="227013" indent="-227013" algn="l" defTabSz="901700" rtl="0" eaLnBrk="0" fontAlgn="base" hangingPunct="0">
              <a:spcBef>
                <a:spcPts val="200"/>
              </a:spcBef>
              <a:spcAft>
                <a:spcPct val="0"/>
              </a:spcAft>
              <a:buClr>
                <a:schemeClr val="tx2"/>
              </a:buClr>
              <a:buFont typeface="Symbol" pitchFamily="18" charset="2"/>
              <a:buChar char="·"/>
              <a:defRPr lang="en-GB" altLang="zh-TW" sz="1600" baseline="0" dirty="0" smtClean="0">
                <a:solidFill>
                  <a:schemeClr val="tx1"/>
                </a:solidFill>
                <a:latin typeface="Arial" panose="020B0604020202020204" pitchFamily="34" charset="0"/>
                <a:ea typeface="SimHei"/>
                <a:cs typeface="+mn-cs"/>
              </a:defRPr>
            </a:lvl2pPr>
            <a:lvl3pPr marL="460375" indent="-233363" algn="l" defTabSz="901700" rtl="0" eaLnBrk="0" fontAlgn="base" hangingPunct="0">
              <a:spcBef>
                <a:spcPts val="200"/>
              </a:spcBef>
              <a:spcAft>
                <a:spcPct val="0"/>
              </a:spcAft>
              <a:buClr>
                <a:schemeClr val="tx2"/>
              </a:buClr>
              <a:buChar char="–"/>
              <a:defRPr lang="en-GB" altLang="zh-TW" sz="1400" baseline="0" dirty="0" smtClean="0">
                <a:solidFill>
                  <a:schemeClr val="tx1"/>
                </a:solidFill>
                <a:latin typeface="Arial" panose="020B0604020202020204" pitchFamily="34" charset="0"/>
                <a:ea typeface="SimHei"/>
                <a:cs typeface="+mn-cs"/>
              </a:defRPr>
            </a:lvl3pPr>
            <a:lvl4pPr marL="687388" indent="-227013" algn="l" defTabSz="901700" rtl="0" eaLnBrk="0" fontAlgn="base" hangingPunct="0">
              <a:spcBef>
                <a:spcPts val="200"/>
              </a:spcBef>
              <a:spcAft>
                <a:spcPct val="0"/>
              </a:spcAft>
              <a:buClr>
                <a:schemeClr val="tx2"/>
              </a:buClr>
              <a:buChar char="–"/>
              <a:defRPr lang="en-GB" altLang="zh-TW" sz="1200" baseline="0" dirty="0" smtClean="0">
                <a:solidFill>
                  <a:schemeClr val="tx1"/>
                </a:solidFill>
                <a:latin typeface="Arial" panose="020B0604020202020204" pitchFamily="34" charset="0"/>
                <a:ea typeface="SimHei"/>
                <a:cs typeface="+mn-cs"/>
              </a:defRPr>
            </a:lvl4pPr>
            <a:lvl5pPr marL="914400" indent="-227013" algn="l" defTabSz="1165225" rtl="0" eaLnBrk="0" fontAlgn="base" hangingPunct="0">
              <a:spcBef>
                <a:spcPts val="200"/>
              </a:spcBef>
              <a:spcAft>
                <a:spcPct val="0"/>
              </a:spcAft>
              <a:buClr>
                <a:schemeClr val="tx2"/>
              </a:buClr>
              <a:buFont typeface="Times New Roman" pitchFamily="18" charset="0"/>
              <a:buChar char="–"/>
              <a:defRPr lang="en-GB" altLang="zh-TW" sz="1000" dirty="0">
                <a:solidFill>
                  <a:schemeClr val="tx1"/>
                </a:solidFill>
                <a:latin typeface="Arial" panose="020B0604020202020204" pitchFamily="34" charset="0"/>
                <a:ea typeface="SimHei"/>
                <a:cs typeface="+mn-cs"/>
              </a:defRPr>
            </a:lvl5pPr>
            <a:lvl6pPr marL="15446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6pPr>
            <a:lvl7pPr marL="20018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7pPr>
            <a:lvl8pPr marL="24590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8pPr>
            <a:lvl9pPr marL="2916238" indent="-212725" algn="l" defTabSz="1109663" rtl="0" eaLnBrk="0" fontAlgn="base" hangingPunct="0">
              <a:spcBef>
                <a:spcPct val="20000"/>
              </a:spcBef>
              <a:spcAft>
                <a:spcPct val="0"/>
              </a:spcAft>
              <a:buClr>
                <a:schemeClr val="accent1"/>
              </a:buClr>
              <a:buFont typeface="Times New Roman" pitchFamily="18" charset="0"/>
              <a:buChar char="–"/>
              <a:defRPr sz="800">
                <a:solidFill>
                  <a:schemeClr val="tx1"/>
                </a:solidFill>
                <a:latin typeface="+mn-lt"/>
                <a:cs typeface="+mn-cs"/>
              </a:defRPr>
            </a:lvl9pPr>
          </a:lstStyle>
          <a:p>
            <a:endParaRPr lang="fr-FR" altLang="fr-FR" sz="1984" kern="0" dirty="0"/>
          </a:p>
        </p:txBody>
      </p:sp>
      <p:sp>
        <p:nvSpPr>
          <p:cNvPr id="2" name="Rectangle 1"/>
          <p:cNvSpPr/>
          <p:nvPr/>
        </p:nvSpPr>
        <p:spPr>
          <a:xfrm>
            <a:off x="216223" y="747747"/>
            <a:ext cx="9793088" cy="5940088"/>
          </a:xfrm>
          <a:prstGeom prst="rect">
            <a:avLst/>
          </a:prstGeom>
          <a:solidFill>
            <a:schemeClr val="bg1"/>
          </a:solidFill>
        </p:spPr>
        <p:txBody>
          <a:bodyPr wrap="square">
            <a:spAutoFit/>
          </a:bodyPr>
          <a:lstStyle/>
          <a:p>
            <a:pPr algn="ctr">
              <a:spcAft>
                <a:spcPts val="0"/>
              </a:spcAft>
            </a:pPr>
            <a:r>
              <a:rPr lang="fr-FR" sz="2800" b="1" dirty="0">
                <a:solidFill>
                  <a:srgbClr val="FF3300"/>
                </a:solidFill>
                <a:latin typeface="Calibri" panose="020F0502020204030204" pitchFamily="34" charset="0"/>
                <a:ea typeface="Times New Roman" panose="02020603050405020304" pitchFamily="18" charset="0"/>
              </a:rPr>
              <a:t>Les publications de l’IGD</a:t>
            </a:r>
            <a:endParaRPr lang="fr-FR" sz="2400" i="1" dirty="0">
              <a:latin typeface="Calibri" panose="020F0502020204030204" pitchFamily="34" charset="0"/>
              <a:ea typeface="Times New Roman" panose="02020603050405020304" pitchFamily="18" charset="0"/>
            </a:endParaRPr>
          </a:p>
          <a:p>
            <a:pPr algn="ctr">
              <a:spcAft>
                <a:spcPts val="0"/>
              </a:spcAft>
            </a:pPr>
            <a:r>
              <a:rPr lang="en-US" sz="2400" b="1" cap="small" dirty="0">
                <a:solidFill>
                  <a:srgbClr val="FF0000"/>
                </a:solidFill>
                <a:latin typeface="Calibri" panose="020F0502020204030204" pitchFamily="34" charset="0"/>
                <a:ea typeface="Times New Roman" panose="02020603050405020304" pitchFamily="18" charset="0"/>
              </a:rPr>
              <a:t> </a:t>
            </a:r>
            <a:endParaRPr lang="fr-FR" sz="2400" dirty="0">
              <a:latin typeface="Calibri" panose="020F0502020204030204" pitchFamily="34" charset="0"/>
              <a:ea typeface="Times New Roman" panose="02020603050405020304" pitchFamily="18" charset="0"/>
            </a:endParaRPr>
          </a:p>
          <a:p>
            <a:pPr algn="ctr">
              <a:spcAft>
                <a:spcPts val="0"/>
              </a:spcAft>
            </a:pPr>
            <a:r>
              <a:rPr lang="en-US" sz="2400" b="1" dirty="0">
                <a:latin typeface="Calibri" panose="020F0502020204030204" pitchFamily="34" charset="0"/>
                <a:ea typeface="Times New Roman" panose="02020603050405020304" pitchFamily="18" charset="0"/>
              </a:rPr>
              <a:t> Site internet : </a:t>
            </a:r>
            <a:r>
              <a:rPr lang="en-US" sz="2400" b="1" dirty="0">
                <a:latin typeface="Calibri" panose="020F0502020204030204" pitchFamily="34" charset="0"/>
                <a:ea typeface="Times New Roman" panose="02020603050405020304" pitchFamily="18" charset="0"/>
                <a:hlinkClick r:id="rId3"/>
              </a:rPr>
              <a:t>https://www.fondation-igd.org/</a:t>
            </a:r>
            <a:r>
              <a:rPr lang="en-US" sz="2400" b="1" dirty="0">
                <a:latin typeface="Calibri" panose="020F0502020204030204" pitchFamily="34" charset="0"/>
                <a:ea typeface="Times New Roman" panose="02020603050405020304" pitchFamily="18" charset="0"/>
              </a:rPr>
              <a:t> </a:t>
            </a:r>
          </a:p>
          <a:p>
            <a:pPr>
              <a:spcAft>
                <a:spcPts val="0"/>
              </a:spcAft>
            </a:pPr>
            <a:endParaRPr lang="en-US" sz="2400" b="1" dirty="0">
              <a:latin typeface="Calibri" panose="020F0502020204030204" pitchFamily="34" charset="0"/>
              <a:ea typeface="Times New Roman" panose="02020603050405020304" pitchFamily="18" charset="0"/>
            </a:endParaRPr>
          </a:p>
          <a:p>
            <a:pPr>
              <a:spcAft>
                <a:spcPts val="0"/>
              </a:spcAft>
            </a:pPr>
            <a:endParaRPr lang="en-US" sz="2400" b="1" dirty="0">
              <a:latin typeface="Calibri" panose="020F0502020204030204" pitchFamily="34" charset="0"/>
              <a:ea typeface="Times New Roman" panose="02020603050405020304" pitchFamily="18" charset="0"/>
            </a:endParaRPr>
          </a:p>
          <a:p>
            <a:pPr>
              <a:spcAft>
                <a:spcPts val="0"/>
              </a:spcAft>
            </a:pPr>
            <a:endParaRPr lang="en-US" sz="2400" b="1" dirty="0">
              <a:latin typeface="Calibri" panose="020F0502020204030204" pitchFamily="34" charset="0"/>
              <a:ea typeface="Times New Roman" panose="02020603050405020304" pitchFamily="18" charset="0"/>
            </a:endParaRPr>
          </a:p>
          <a:p>
            <a:pPr>
              <a:spcAft>
                <a:spcPts val="0"/>
              </a:spcAft>
            </a:pPr>
            <a:endParaRPr lang="en-US" sz="2400" b="1" dirty="0">
              <a:latin typeface="Calibri" panose="020F0502020204030204" pitchFamily="34" charset="0"/>
              <a:ea typeface="Times New Roman" panose="02020603050405020304" pitchFamily="18" charset="0"/>
            </a:endParaRPr>
          </a:p>
          <a:p>
            <a:pPr>
              <a:spcAft>
                <a:spcPts val="0"/>
              </a:spcAft>
            </a:pPr>
            <a:endParaRPr lang="en-US" sz="2400" b="1" dirty="0">
              <a:latin typeface="Calibri" panose="020F0502020204030204" pitchFamily="34" charset="0"/>
              <a:ea typeface="Times New Roman" panose="02020603050405020304" pitchFamily="18" charset="0"/>
            </a:endParaRPr>
          </a:p>
          <a:p>
            <a:pPr>
              <a:spcAft>
                <a:spcPts val="0"/>
              </a:spcAft>
            </a:pPr>
            <a:endParaRPr lang="en-US" sz="2400" b="1" dirty="0">
              <a:latin typeface="Calibri" panose="020F0502020204030204" pitchFamily="34" charset="0"/>
              <a:ea typeface="Times New Roman" panose="02020603050405020304" pitchFamily="18" charset="0"/>
            </a:endParaRPr>
          </a:p>
          <a:p>
            <a:pPr>
              <a:spcAft>
                <a:spcPts val="0"/>
              </a:spcAft>
            </a:pPr>
            <a:endParaRPr lang="en-US" sz="2400" b="1" dirty="0">
              <a:latin typeface="Calibri" panose="020F0502020204030204" pitchFamily="34" charset="0"/>
              <a:ea typeface="Times New Roman" panose="02020603050405020304" pitchFamily="18" charset="0"/>
            </a:endParaRPr>
          </a:p>
          <a:p>
            <a:pPr>
              <a:spcAft>
                <a:spcPts val="0"/>
              </a:spcAft>
            </a:pPr>
            <a:endParaRPr lang="en-US" sz="2400" b="1" dirty="0">
              <a:latin typeface="Calibri" panose="020F0502020204030204" pitchFamily="34" charset="0"/>
              <a:ea typeface="Times New Roman" panose="02020603050405020304" pitchFamily="18" charset="0"/>
            </a:endParaRPr>
          </a:p>
          <a:p>
            <a:pPr>
              <a:spcAft>
                <a:spcPts val="0"/>
              </a:spcAft>
            </a:pPr>
            <a:endParaRPr lang="en-US" sz="2400" b="1" dirty="0">
              <a:latin typeface="Calibri" panose="020F0502020204030204" pitchFamily="34" charset="0"/>
              <a:ea typeface="Times New Roman" panose="02020603050405020304" pitchFamily="18" charset="0"/>
            </a:endParaRPr>
          </a:p>
          <a:p>
            <a:pPr>
              <a:spcAft>
                <a:spcPts val="0"/>
              </a:spcAft>
            </a:pPr>
            <a:endParaRPr lang="en-US" sz="2400" b="1" dirty="0">
              <a:latin typeface="Calibri" panose="020F0502020204030204" pitchFamily="34" charset="0"/>
              <a:ea typeface="Times New Roman" panose="02020603050405020304" pitchFamily="18" charset="0"/>
            </a:endParaRPr>
          </a:p>
          <a:p>
            <a:pPr>
              <a:spcAft>
                <a:spcPts val="0"/>
              </a:spcAft>
            </a:pPr>
            <a:endParaRPr lang="en-US" sz="2400" b="1" dirty="0">
              <a:latin typeface="Calibri" panose="020F0502020204030204" pitchFamily="34" charset="0"/>
              <a:ea typeface="Times New Roman" panose="02020603050405020304" pitchFamily="18" charset="0"/>
            </a:endParaRPr>
          </a:p>
          <a:p>
            <a:pPr algn="ctr">
              <a:spcAft>
                <a:spcPts val="0"/>
              </a:spcAft>
            </a:pPr>
            <a:endParaRPr lang="en-US" sz="2000" b="1" i="1" dirty="0">
              <a:latin typeface="Calibri" panose="020F0502020204030204" pitchFamily="34" charset="0"/>
              <a:ea typeface="Times New Roman" panose="02020603050405020304" pitchFamily="18" charset="0"/>
            </a:endParaRPr>
          </a:p>
          <a:p>
            <a:pPr algn="ctr">
              <a:spcAft>
                <a:spcPts val="0"/>
              </a:spcAft>
            </a:pPr>
            <a:r>
              <a:rPr lang="en-US" sz="2000" b="1" i="1" dirty="0">
                <a:latin typeface="Calibri" panose="020F0502020204030204" pitchFamily="34" charset="0"/>
                <a:ea typeface="Times New Roman" panose="02020603050405020304" pitchFamily="18" charset="0"/>
              </a:rPr>
              <a:t>Merci de votre attention</a:t>
            </a:r>
            <a:endParaRPr lang="fr-FR" sz="2000" i="1" dirty="0">
              <a:latin typeface="Calibri" panose="020F0502020204030204" pitchFamily="34" charset="0"/>
              <a:ea typeface="Times New Roman" panose="02020603050405020304" pitchFamily="18" charset="0"/>
            </a:endParaRPr>
          </a:p>
        </p:txBody>
      </p:sp>
      <p:pic>
        <p:nvPicPr>
          <p:cNvPr id="4" name="Image 3" descr="Une image contenant texte, capture d’écran, Police, conception&#10;&#10;Description générée automatiquement">
            <a:extLst>
              <a:ext uri="{FF2B5EF4-FFF2-40B4-BE49-F238E27FC236}">
                <a16:creationId xmlns:a16="http://schemas.microsoft.com/office/drawing/2014/main" id="{C01E4FF1-9635-6495-FF6B-DEEB4D0B2B95}"/>
              </a:ext>
            </a:extLst>
          </p:cNvPr>
          <p:cNvPicPr>
            <a:picLocks noChangeAspect="1"/>
          </p:cNvPicPr>
          <p:nvPr/>
        </p:nvPicPr>
        <p:blipFill>
          <a:blip r:embed="rId4"/>
          <a:stretch>
            <a:fillRect/>
          </a:stretch>
        </p:blipFill>
        <p:spPr>
          <a:xfrm>
            <a:off x="6850895" y="2162452"/>
            <a:ext cx="2598442" cy="3637818"/>
          </a:xfrm>
          <a:prstGeom prst="rect">
            <a:avLst/>
          </a:prstGeom>
        </p:spPr>
      </p:pic>
      <p:pic>
        <p:nvPicPr>
          <p:cNvPr id="6" name="Image 5" descr="Une image contenant texte, capture d’écran, personne, balance&#10;&#10;Description générée automatiquement">
            <a:extLst>
              <a:ext uri="{FF2B5EF4-FFF2-40B4-BE49-F238E27FC236}">
                <a16:creationId xmlns:a16="http://schemas.microsoft.com/office/drawing/2014/main" id="{4BA475F9-B71E-C77E-C6A7-5A82FB5464E8}"/>
              </a:ext>
            </a:extLst>
          </p:cNvPr>
          <p:cNvPicPr>
            <a:picLocks noChangeAspect="1"/>
          </p:cNvPicPr>
          <p:nvPr/>
        </p:nvPicPr>
        <p:blipFill>
          <a:blip r:embed="rId5"/>
          <a:stretch>
            <a:fillRect/>
          </a:stretch>
        </p:blipFill>
        <p:spPr>
          <a:xfrm>
            <a:off x="3732539" y="2162452"/>
            <a:ext cx="2615765" cy="3637818"/>
          </a:xfrm>
          <a:prstGeom prst="rect">
            <a:avLst/>
          </a:prstGeom>
        </p:spPr>
      </p:pic>
      <p:pic>
        <p:nvPicPr>
          <p:cNvPr id="8" name="Image 7" descr="Une image contenant texte, capture d’écran, diagramme, Police&#10;&#10;Description générée automatiquement">
            <a:extLst>
              <a:ext uri="{FF2B5EF4-FFF2-40B4-BE49-F238E27FC236}">
                <a16:creationId xmlns:a16="http://schemas.microsoft.com/office/drawing/2014/main" id="{44FF25BE-08DB-2FBE-D05D-F08A71BAAA9B}"/>
              </a:ext>
            </a:extLst>
          </p:cNvPr>
          <p:cNvPicPr>
            <a:picLocks noChangeAspect="1"/>
          </p:cNvPicPr>
          <p:nvPr/>
        </p:nvPicPr>
        <p:blipFill>
          <a:blip r:embed="rId6"/>
          <a:stretch>
            <a:fillRect/>
          </a:stretch>
        </p:blipFill>
        <p:spPr>
          <a:xfrm>
            <a:off x="648271" y="2162452"/>
            <a:ext cx="2581677" cy="3637818"/>
          </a:xfrm>
          <a:prstGeom prst="rect">
            <a:avLst/>
          </a:prstGeom>
        </p:spPr>
      </p:pic>
      <p:sp>
        <p:nvSpPr>
          <p:cNvPr id="9" name="ZoneTexte 8">
            <a:extLst>
              <a:ext uri="{FF2B5EF4-FFF2-40B4-BE49-F238E27FC236}">
                <a16:creationId xmlns:a16="http://schemas.microsoft.com/office/drawing/2014/main" id="{4A5E1D27-FE97-0F2A-7190-A0A84882785C}"/>
              </a:ext>
            </a:extLst>
          </p:cNvPr>
          <p:cNvSpPr txBox="1"/>
          <p:nvPr/>
        </p:nvSpPr>
        <p:spPr>
          <a:xfrm>
            <a:off x="8939048" y="1387366"/>
            <a:ext cx="184731" cy="276999"/>
          </a:xfrm>
          <a:prstGeom prst="rect">
            <a:avLst/>
          </a:prstGeom>
          <a:noFill/>
        </p:spPr>
        <p:txBody>
          <a:bodyPr wrap="none" rtlCol="0">
            <a:spAutoFit/>
          </a:bodyPr>
          <a:lstStyle/>
          <a:p>
            <a:endParaRPr lang="fr-FR" dirty="0"/>
          </a:p>
        </p:txBody>
      </p:sp>
      <p:sp>
        <p:nvSpPr>
          <p:cNvPr id="11" name="Rectangle 10">
            <a:extLst>
              <a:ext uri="{FF2B5EF4-FFF2-40B4-BE49-F238E27FC236}">
                <a16:creationId xmlns:a16="http://schemas.microsoft.com/office/drawing/2014/main" id="{79D6B6B8-A30E-C828-8186-61019185385B}"/>
              </a:ext>
            </a:extLst>
          </p:cNvPr>
          <p:cNvSpPr/>
          <p:nvPr/>
        </p:nvSpPr>
        <p:spPr bwMode="auto">
          <a:xfrm>
            <a:off x="8569151" y="241474"/>
            <a:ext cx="1440160" cy="506273"/>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4374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bwMode="auto">
          <a:xfrm>
            <a:off x="558620" y="6585789"/>
            <a:ext cx="3402019" cy="554581"/>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20" name="Slide header"/>
          <p:cNvSpPr>
            <a:spLocks noGrp="1"/>
          </p:cNvSpPr>
          <p:nvPr>
            <p:ph type="title"/>
          </p:nvPr>
        </p:nvSpPr>
        <p:spPr bwMode="gray">
          <a:xfrm>
            <a:off x="216224" y="241473"/>
            <a:ext cx="9721079" cy="6898897"/>
          </a:xfrm>
          <a:prstGeom prst="rect">
            <a:avLst/>
          </a:prstGeom>
        </p:spPr>
        <p:txBody>
          <a:bodyPr wrap="square" lIns="0" tIns="0" rIns="0" bIns="0" anchor="t">
            <a:noAutofit/>
          </a:bodyPr>
          <a:lstStyle/>
          <a:p>
            <a:pPr marL="342900" indent="-342900">
              <a:lnSpc>
                <a:spcPct val="150000"/>
              </a:lnSpc>
              <a:spcBef>
                <a:spcPts val="1200"/>
              </a:spcBef>
              <a:spcAft>
                <a:spcPts val="1200"/>
              </a:spcAft>
              <a:buFont typeface="Arial" panose="020B0604020202020204" pitchFamily="34" charset="0"/>
              <a:buChar char="•"/>
            </a:pPr>
            <a:r>
              <a:rPr lang="fr-FR" altLang="en-US" sz="2400" b="1" dirty="0">
                <a:solidFill>
                  <a:srgbClr val="FF0000"/>
                </a:solidFill>
                <a:ea typeface="SimHei" panose="02010609060101010101" pitchFamily="49" charset="-122"/>
              </a:rPr>
              <a:t>Remarques initiales  </a:t>
            </a:r>
            <a:br>
              <a:rPr lang="fr-FR" altLang="en-US" sz="2400" dirty="0">
                <a:solidFill>
                  <a:srgbClr val="FF0000"/>
                </a:solidFill>
                <a:ea typeface="SimHei" panose="02010609060101010101" pitchFamily="49" charset="-122"/>
              </a:rPr>
            </a:br>
            <a:r>
              <a:rPr lang="fr-FR" altLang="en-US" sz="1800" dirty="0">
                <a:solidFill>
                  <a:schemeClr val="tx1"/>
                </a:solidFill>
                <a:ea typeface="SimHei" panose="02010609060101010101" pitchFamily="49" charset="-122"/>
              </a:rPr>
              <a:t>- Il y a </a:t>
            </a:r>
            <a:r>
              <a:rPr lang="fr-FR" altLang="en-US" sz="1800" b="1" dirty="0">
                <a:solidFill>
                  <a:schemeClr val="tx1"/>
                </a:solidFill>
                <a:ea typeface="SimHei" panose="02010609060101010101" pitchFamily="49" charset="-122"/>
              </a:rPr>
              <a:t>deux sortes de financements </a:t>
            </a:r>
            <a:r>
              <a:rPr lang="fr-FR" altLang="en-US" sz="1800" dirty="0">
                <a:solidFill>
                  <a:schemeClr val="tx1"/>
                </a:solidFill>
                <a:ea typeface="SimHei" panose="02010609060101010101" pitchFamily="49" charset="-122"/>
              </a:rPr>
              <a:t>: les sommes mises à disposition temporairement (capital, dette) et celles définitivement  acquises (subventions, paiements publics ou privés). </a:t>
            </a:r>
            <a:br>
              <a:rPr lang="fr-FR" altLang="en-US" sz="1800" b="1" dirty="0">
                <a:solidFill>
                  <a:schemeClr val="tx1"/>
                </a:solidFill>
                <a:ea typeface="SimHei" panose="02010609060101010101" pitchFamily="49" charset="-122"/>
              </a:rPr>
            </a:br>
            <a:r>
              <a:rPr lang="fr-FR" altLang="en-US" sz="1800" b="1" dirty="0">
                <a:solidFill>
                  <a:schemeClr val="tx1"/>
                </a:solidFill>
                <a:ea typeface="SimHei" panose="02010609060101010101" pitchFamily="49" charset="-122"/>
              </a:rPr>
              <a:t>- </a:t>
            </a:r>
            <a:r>
              <a:rPr lang="fr-FR" altLang="en-US" sz="1800" dirty="0">
                <a:solidFill>
                  <a:schemeClr val="tx1"/>
                </a:solidFill>
                <a:ea typeface="SimHei" panose="02010609060101010101" pitchFamily="49" charset="-122"/>
              </a:rPr>
              <a:t>On parle de financement privé quand le </a:t>
            </a:r>
            <a:r>
              <a:rPr lang="fr-FR" altLang="en-US" sz="1800" b="1" dirty="0">
                <a:solidFill>
                  <a:schemeClr val="tx1"/>
                </a:solidFill>
                <a:ea typeface="SimHei" panose="02010609060101010101" pitchFamily="49" charset="-122"/>
              </a:rPr>
              <a:t>débiteur</a:t>
            </a:r>
            <a:r>
              <a:rPr lang="fr-FR" altLang="en-US" sz="1800" dirty="0">
                <a:solidFill>
                  <a:schemeClr val="tx1"/>
                </a:solidFill>
                <a:ea typeface="SimHei" panose="02010609060101010101" pitchFamily="49" charset="-122"/>
              </a:rPr>
              <a:t> est privé (société projet), on parle aussi de </a:t>
            </a:r>
            <a:r>
              <a:rPr lang="fr-FR" altLang="en-US" sz="1800" b="1" dirty="0">
                <a:solidFill>
                  <a:schemeClr val="tx1"/>
                </a:solidFill>
                <a:ea typeface="SimHei" panose="02010609060101010101" pitchFamily="49" charset="-122"/>
              </a:rPr>
              <a:t>financements de projets </a:t>
            </a:r>
            <a:r>
              <a:rPr lang="fr-FR" altLang="en-US" sz="1800" dirty="0">
                <a:solidFill>
                  <a:schemeClr val="tx1"/>
                </a:solidFill>
                <a:ea typeface="SimHei" panose="02010609060101010101" pitchFamily="49" charset="-122"/>
              </a:rPr>
              <a:t>ou « sans recours »  ou « à recours limité »  </a:t>
            </a:r>
            <a:br>
              <a:rPr lang="fr-FR" altLang="en-US" sz="1800" dirty="0">
                <a:solidFill>
                  <a:schemeClr val="tx1"/>
                </a:solidFill>
                <a:ea typeface="SimHei" panose="02010609060101010101" pitchFamily="49" charset="-122"/>
              </a:rPr>
            </a:br>
            <a:r>
              <a:rPr lang="fr-FR" altLang="en-US" sz="1800" b="1" dirty="0">
                <a:solidFill>
                  <a:schemeClr val="tx1"/>
                </a:solidFill>
                <a:ea typeface="SimHei" panose="02010609060101010101" pitchFamily="49" charset="-122"/>
              </a:rPr>
              <a:t>- </a:t>
            </a:r>
            <a:r>
              <a:rPr lang="fr-FR" altLang="en-US" sz="1800" dirty="0">
                <a:solidFill>
                  <a:schemeClr val="tx1"/>
                </a:solidFill>
                <a:ea typeface="SimHei" panose="02010609060101010101" pitchFamily="49" charset="-122"/>
              </a:rPr>
              <a:t>En France et aujourd’hui ces financements sont </a:t>
            </a:r>
            <a:r>
              <a:rPr lang="fr-FR" altLang="en-US" sz="1800" b="1" dirty="0">
                <a:solidFill>
                  <a:schemeClr val="tx1"/>
                </a:solidFill>
                <a:ea typeface="SimHei" panose="02010609060101010101" pitchFamily="49" charset="-122"/>
              </a:rPr>
              <a:t>plus onéreux </a:t>
            </a:r>
            <a:r>
              <a:rPr lang="fr-FR" altLang="en-US" sz="1800" dirty="0">
                <a:solidFill>
                  <a:schemeClr val="tx1"/>
                </a:solidFill>
                <a:ea typeface="SimHei" panose="02010609060101010101" pitchFamily="49" charset="-122"/>
              </a:rPr>
              <a:t>que les financements sur débiteurs publics (OAT, collectivités locales …) </a:t>
            </a:r>
            <a:br>
              <a:rPr lang="fr-FR" altLang="en-US" sz="1800" dirty="0">
                <a:solidFill>
                  <a:schemeClr val="tx1"/>
                </a:solidFill>
                <a:ea typeface="SimHei" panose="02010609060101010101" pitchFamily="49" charset="-122"/>
              </a:rPr>
            </a:br>
            <a:r>
              <a:rPr lang="fr-FR" altLang="en-US" sz="1800" dirty="0">
                <a:solidFill>
                  <a:schemeClr val="tx1"/>
                </a:solidFill>
                <a:ea typeface="SimHei" panose="02010609060101010101" pitchFamily="49" charset="-122"/>
              </a:rPr>
              <a:t>- Participer à un financement (en capital ou en dette) implique à la fois une prise de </a:t>
            </a:r>
            <a:r>
              <a:rPr lang="fr-FR" altLang="en-US" sz="1800" b="1" dirty="0">
                <a:solidFill>
                  <a:schemeClr val="tx1"/>
                </a:solidFill>
                <a:ea typeface="SimHei" panose="02010609060101010101" pitchFamily="49" charset="-122"/>
              </a:rPr>
              <a:t>risque </a:t>
            </a:r>
            <a:r>
              <a:rPr lang="fr-FR" altLang="en-US" sz="1800" dirty="0">
                <a:solidFill>
                  <a:schemeClr val="tx1"/>
                </a:solidFill>
                <a:ea typeface="SimHei" panose="02010609060101010101" pitchFamily="49" charset="-122"/>
              </a:rPr>
              <a:t>et une immobilisation de </a:t>
            </a:r>
            <a:r>
              <a:rPr lang="fr-FR" altLang="en-US" sz="1800" b="1" dirty="0">
                <a:solidFill>
                  <a:schemeClr val="tx1"/>
                </a:solidFill>
                <a:ea typeface="SimHei" panose="02010609060101010101" pitchFamily="49" charset="-122"/>
              </a:rPr>
              <a:t>liquidité</a:t>
            </a:r>
            <a:r>
              <a:rPr lang="fr-FR" altLang="en-US" sz="1800" dirty="0">
                <a:solidFill>
                  <a:schemeClr val="tx1"/>
                </a:solidFill>
                <a:ea typeface="SimHei" panose="02010609060101010101" pitchFamily="49" charset="-122"/>
              </a:rPr>
              <a:t> à moyen ou long terme dans le bilan de l’entité concernée.  </a:t>
            </a:r>
            <a:br>
              <a:rPr lang="fr-FR" altLang="en-US" sz="1800" b="1" dirty="0">
                <a:solidFill>
                  <a:schemeClr val="tx1"/>
                </a:solidFill>
                <a:ea typeface="SimHei" panose="02010609060101010101" pitchFamily="49" charset="-122"/>
              </a:rPr>
            </a:br>
            <a:r>
              <a:rPr lang="fr-FR" altLang="en-US" sz="1800" dirty="0">
                <a:solidFill>
                  <a:schemeClr val="tx1"/>
                </a:solidFill>
                <a:ea typeface="SimHei" panose="02010609060101010101" pitchFamily="49" charset="-122"/>
              </a:rPr>
              <a:t>- Il y a </a:t>
            </a:r>
            <a:r>
              <a:rPr lang="fr-FR" altLang="en-US" sz="1800" b="1" dirty="0">
                <a:solidFill>
                  <a:schemeClr val="tx1"/>
                </a:solidFill>
                <a:ea typeface="SimHei" panose="02010609060101010101" pitchFamily="49" charset="-122"/>
              </a:rPr>
              <a:t>suffisamment d’épargne </a:t>
            </a:r>
            <a:r>
              <a:rPr lang="fr-FR" altLang="en-US" sz="1800" dirty="0">
                <a:solidFill>
                  <a:schemeClr val="tx1"/>
                </a:solidFill>
                <a:ea typeface="SimHei" panose="02010609060101010101" pitchFamily="49" charset="-122"/>
              </a:rPr>
              <a:t>pour « tout financer » à condition de structurer des projets </a:t>
            </a:r>
            <a:r>
              <a:rPr lang="fr-FR" altLang="en-US" sz="1800" b="1" dirty="0">
                <a:solidFill>
                  <a:schemeClr val="tx1"/>
                </a:solidFill>
                <a:ea typeface="SimHei" panose="02010609060101010101" pitchFamily="49" charset="-122"/>
              </a:rPr>
              <a:t>bancables</a:t>
            </a:r>
            <a:r>
              <a:rPr lang="fr-FR" altLang="en-US" sz="1800" dirty="0">
                <a:solidFill>
                  <a:schemeClr val="tx1"/>
                </a:solidFill>
                <a:ea typeface="SimHei" panose="02010609060101010101" pitchFamily="49" charset="-122"/>
              </a:rPr>
              <a:t>, c’est-à-dire attirant des financements en nature montant et maturité suffisants pour un </a:t>
            </a:r>
            <a:r>
              <a:rPr lang="fr-FR" altLang="en-US" sz="1800" b="1" dirty="0">
                <a:solidFill>
                  <a:schemeClr val="tx1"/>
                </a:solidFill>
                <a:ea typeface="SimHei" panose="02010609060101010101" pitchFamily="49" charset="-122"/>
              </a:rPr>
              <a:t>coût</a:t>
            </a:r>
            <a:r>
              <a:rPr lang="fr-FR" altLang="en-US" sz="1800" dirty="0">
                <a:solidFill>
                  <a:schemeClr val="tx1"/>
                </a:solidFill>
                <a:ea typeface="SimHei" panose="02010609060101010101" pitchFamily="49" charset="-122"/>
              </a:rPr>
              <a:t> compatible avec les paramètres du projet. </a:t>
            </a:r>
            <a:br>
              <a:rPr lang="fr-FR" altLang="en-US" sz="1800" dirty="0">
                <a:solidFill>
                  <a:schemeClr val="tx1"/>
                </a:solidFill>
                <a:ea typeface="SimHei" panose="02010609060101010101" pitchFamily="49" charset="-122"/>
              </a:rPr>
            </a:br>
            <a:r>
              <a:rPr lang="fr-FR" altLang="en-US" sz="1800" dirty="0">
                <a:solidFill>
                  <a:schemeClr val="tx1"/>
                </a:solidFill>
                <a:ea typeface="SimHei" panose="02010609060101010101" pitchFamily="49" charset="-122"/>
              </a:rPr>
              <a:t>- Ceci suppose un </a:t>
            </a:r>
            <a:r>
              <a:rPr lang="fr-FR" altLang="en-US" sz="1800" b="1" dirty="0">
                <a:solidFill>
                  <a:schemeClr val="tx1"/>
                </a:solidFill>
                <a:ea typeface="SimHei" panose="02010609060101010101" pitchFamily="49" charset="-122"/>
              </a:rPr>
              <a:t>modèle économique - </a:t>
            </a:r>
            <a:r>
              <a:rPr lang="fr-FR" altLang="en-US" sz="1800" dirty="0">
                <a:solidFill>
                  <a:schemeClr val="tx1"/>
                </a:solidFill>
                <a:ea typeface="SimHei" panose="02010609060101010101" pitchFamily="49" charset="-122"/>
              </a:rPr>
              <a:t>dont une </a:t>
            </a:r>
            <a:r>
              <a:rPr lang="fr-FR" altLang="en-US" sz="1800" b="1" dirty="0">
                <a:solidFill>
                  <a:schemeClr val="tx1"/>
                </a:solidFill>
                <a:ea typeface="SimHei" panose="02010609060101010101" pitchFamily="49" charset="-122"/>
              </a:rPr>
              <a:t>allocation des risques</a:t>
            </a:r>
            <a:r>
              <a:rPr lang="fr-FR" altLang="en-US" sz="1800" b="1" i="1" dirty="0">
                <a:solidFill>
                  <a:schemeClr val="tx1"/>
                </a:solidFill>
                <a:ea typeface="SimHei" panose="02010609060101010101" pitchFamily="49" charset="-122"/>
              </a:rPr>
              <a:t> </a:t>
            </a:r>
            <a:r>
              <a:rPr lang="fr-FR" altLang="en-US" sz="1800" dirty="0">
                <a:solidFill>
                  <a:schemeClr val="tx1"/>
                </a:solidFill>
                <a:ea typeface="SimHei" panose="02010609060101010101" pitchFamily="49" charset="-122"/>
              </a:rPr>
              <a:t>- acceptable par les partenaires financiers </a:t>
            </a:r>
            <a:r>
              <a:rPr lang="fr-FR" altLang="en-US" sz="1800" b="1" dirty="0">
                <a:solidFill>
                  <a:schemeClr val="tx1"/>
                </a:solidFill>
                <a:ea typeface="SimHei" panose="02010609060101010101" pitchFamily="49" charset="-122"/>
              </a:rPr>
              <a:t>sur le long terme </a:t>
            </a:r>
            <a:r>
              <a:rPr lang="fr-FR" altLang="en-US" sz="1800" dirty="0">
                <a:solidFill>
                  <a:schemeClr val="tx1"/>
                </a:solidFill>
                <a:ea typeface="SimHei" panose="02010609060101010101" pitchFamily="49" charset="-122"/>
              </a:rPr>
              <a:t>et transposable dans le </a:t>
            </a:r>
            <a:r>
              <a:rPr lang="fr-FR" altLang="en-US" sz="1800" b="1" dirty="0">
                <a:solidFill>
                  <a:schemeClr val="tx1"/>
                </a:solidFill>
                <a:ea typeface="SimHei" panose="02010609060101010101" pitchFamily="49" charset="-122"/>
              </a:rPr>
              <a:t>Code de la commande publique </a:t>
            </a:r>
            <a:br>
              <a:rPr lang="fr-FR" altLang="en-US" sz="1600" i="1" dirty="0">
                <a:solidFill>
                  <a:srgbClr val="FF0000"/>
                </a:solidFill>
                <a:ea typeface="SimHei" panose="02010609060101010101" pitchFamily="49" charset="-122"/>
              </a:rPr>
            </a:br>
            <a:endParaRPr lang="fr-FR" altLang="en-US" sz="1600" i="1" dirty="0">
              <a:solidFill>
                <a:srgbClr val="FF0000"/>
              </a:solidFill>
              <a:ea typeface="SimHei" panose="02010609060101010101" pitchFamily="49" charset="-122"/>
            </a:endParaRPr>
          </a:p>
        </p:txBody>
      </p:sp>
    </p:spTree>
    <p:extLst>
      <p:ext uri="{BB962C8B-B14F-4D97-AF65-F5344CB8AC3E}">
        <p14:creationId xmlns:p14="http://schemas.microsoft.com/office/powerpoint/2010/main" val="276437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Slide header"/>
          <p:cNvSpPr>
            <a:spLocks noGrp="1"/>
          </p:cNvSpPr>
          <p:nvPr>
            <p:ph type="title"/>
          </p:nvPr>
        </p:nvSpPr>
        <p:spPr bwMode="gray">
          <a:xfrm>
            <a:off x="288231" y="97458"/>
            <a:ext cx="9217025" cy="720080"/>
          </a:xfrm>
          <a:prstGeom prst="rect">
            <a:avLst/>
          </a:prstGeom>
        </p:spPr>
        <p:txBody>
          <a:bodyPr wrap="square" lIns="0" tIns="0" rIns="0" bIns="0" anchor="t">
            <a:noAutofit/>
          </a:bodyPr>
          <a:lstStyle/>
          <a:p>
            <a:pPr>
              <a:spcBef>
                <a:spcPts val="0"/>
              </a:spcBef>
              <a:spcAft>
                <a:spcPts val="0"/>
              </a:spcAft>
            </a:pPr>
            <a:br>
              <a:rPr lang="fr-FR" altLang="en-US" sz="1600" i="1" dirty="0">
                <a:solidFill>
                  <a:srgbClr val="FF0000"/>
                </a:solidFill>
                <a:ea typeface="SimHei" panose="02010609060101010101" pitchFamily="49" charset="-122"/>
              </a:rPr>
            </a:br>
            <a:br>
              <a:rPr lang="fr-FR" altLang="en-US" sz="1600" i="1" dirty="0">
                <a:solidFill>
                  <a:srgbClr val="FF0000"/>
                </a:solidFill>
                <a:ea typeface="SimHei" panose="02010609060101010101" pitchFamily="49" charset="-122"/>
              </a:rPr>
            </a:br>
            <a:endParaRPr lang="fr-FR" altLang="en-US" sz="1600" i="1" dirty="0">
              <a:solidFill>
                <a:schemeClr val="tx1"/>
              </a:solidFill>
              <a:ea typeface="SimHei" panose="02010609060101010101" pitchFamily="49" charset="-122"/>
            </a:endParaRPr>
          </a:p>
        </p:txBody>
      </p:sp>
      <p:sp>
        <p:nvSpPr>
          <p:cNvPr id="15" name="Rectangle 14"/>
          <p:cNvSpPr/>
          <p:nvPr/>
        </p:nvSpPr>
        <p:spPr bwMode="auto">
          <a:xfrm>
            <a:off x="571500" y="6632786"/>
            <a:ext cx="3402019" cy="554581"/>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16" name="Espace réservé du pied de page 9"/>
          <p:cNvSpPr txBox="1">
            <a:spLocks/>
          </p:cNvSpPr>
          <p:nvPr/>
        </p:nvSpPr>
        <p:spPr>
          <a:xfrm>
            <a:off x="6890669" y="6715060"/>
            <a:ext cx="2286000" cy="182880"/>
          </a:xfrm>
          <a:prstGeom prst="rect">
            <a:avLst/>
          </a:prstGeom>
        </p:spPr>
        <p:txBody>
          <a:bodyPr vert="horz" wrap="square" lIns="0" tIns="0" rIns="0" bIns="0" rtlCol="0" anchor="ctr">
            <a:noAutofit/>
          </a:bodyPr>
          <a:lstStyle>
            <a:defPPr>
              <a:defRPr lang="en-GB"/>
            </a:defPPr>
            <a:lvl1pPr algn="r" rtl="0" eaLnBrk="0" fontAlgn="base">
              <a:lnSpc>
                <a:spcPct val="100000"/>
              </a:lnSpc>
              <a:spcBef>
                <a:spcPts val="0"/>
              </a:spcBef>
              <a:spcAft>
                <a:spcPts val="0"/>
              </a:spcAft>
              <a:defRPr sz="1100" b="1" i="0" u="none" kern="1200">
                <a:solidFill>
                  <a:srgbClr val="A6A6A6"/>
                </a:solidFill>
                <a:latin typeface="Arial" panose="020B0604020202020204" pitchFamily="34" charset="0"/>
                <a:ea typeface="SimHei" panose="02010609060101010101" pitchFamily="49" charset="-122"/>
                <a:cs typeface="Arial" panose="020B0604020202020204" pitchFamily="34" charset="0"/>
              </a:defRPr>
            </a:lvl1pPr>
            <a:lvl2pPr marL="454025" indent="3175"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09638" indent="4763"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66838" indent="4763"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2450" indent="6350"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9pPr>
          </a:lstStyle>
          <a:p>
            <a:r>
              <a:rPr lang="en-US" sz="800" b="0" i="1" dirty="0"/>
              <a:t>Source: Microsoft</a:t>
            </a:r>
          </a:p>
        </p:txBody>
      </p:sp>
      <p:sp>
        <p:nvSpPr>
          <p:cNvPr id="28" name="Rectangle 27"/>
          <p:cNvSpPr/>
          <p:nvPr/>
        </p:nvSpPr>
        <p:spPr bwMode="auto">
          <a:xfrm>
            <a:off x="6230497" y="6769729"/>
            <a:ext cx="3402019" cy="134289"/>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7" name="Rectangle 7"/>
          <p:cNvSpPr>
            <a:spLocks noChangeArrowheads="1"/>
          </p:cNvSpPr>
          <p:nvPr/>
        </p:nvSpPr>
        <p:spPr bwMode="auto">
          <a:xfrm>
            <a:off x="720031" y="953387"/>
            <a:ext cx="4146962" cy="431800"/>
          </a:xfrm>
          <a:prstGeom prst="rect">
            <a:avLst/>
          </a:prstGeom>
          <a:solidFill>
            <a:schemeClr val="tx2"/>
          </a:solidFill>
          <a:ln w="15875" algn="ctr">
            <a:solidFill>
              <a:srgbClr val="333333"/>
            </a:solidFill>
            <a:miter lim="800000"/>
            <a:headEnd/>
            <a:tailEnd/>
          </a:ln>
        </p:spPr>
        <p:txBody>
          <a:bodyPr wrap="none" lIns="0" tIns="0" rIns="0" bIns="108000" anchor="ctr" anchorCtr="0"/>
          <a:lstStyle>
            <a:lvl1pPr algn="ctr" defTabSz="901700">
              <a:defRPr sz="1200" b="1">
                <a:solidFill>
                  <a:schemeClr val="tx1"/>
                </a:solidFill>
                <a:latin typeface="Arial" panose="020B0604020202020204" pitchFamily="34" charset="0"/>
                <a:cs typeface="Arial" panose="020B0604020202020204" pitchFamily="34" charset="0"/>
              </a:defRPr>
            </a:lvl1pPr>
            <a:lvl2pPr marL="742950" indent="-285750" algn="ctr" defTabSz="901700">
              <a:defRPr sz="1200" b="1">
                <a:solidFill>
                  <a:schemeClr val="tx1"/>
                </a:solidFill>
                <a:latin typeface="Arial" panose="020B0604020202020204" pitchFamily="34" charset="0"/>
                <a:cs typeface="Arial" panose="020B0604020202020204" pitchFamily="34" charset="0"/>
              </a:defRPr>
            </a:lvl2pPr>
            <a:lvl3pPr marL="1143000" indent="-228600" algn="ctr" defTabSz="901700">
              <a:defRPr sz="1200" b="1">
                <a:solidFill>
                  <a:schemeClr val="tx1"/>
                </a:solidFill>
                <a:latin typeface="Arial" panose="020B0604020202020204" pitchFamily="34" charset="0"/>
                <a:cs typeface="Arial" panose="020B0604020202020204" pitchFamily="34" charset="0"/>
              </a:defRPr>
            </a:lvl3pPr>
            <a:lvl4pPr marL="1600200" indent="-228600" algn="ctr" defTabSz="901700">
              <a:defRPr sz="1200" b="1">
                <a:solidFill>
                  <a:schemeClr val="tx1"/>
                </a:solidFill>
                <a:latin typeface="Arial" panose="020B0604020202020204" pitchFamily="34" charset="0"/>
                <a:cs typeface="Arial" panose="020B0604020202020204" pitchFamily="34" charset="0"/>
              </a:defRPr>
            </a:lvl4pPr>
            <a:lvl5pPr marL="2057400" indent="-228600" algn="ctr" defTabSz="901700">
              <a:defRPr sz="1200" b="1">
                <a:solidFill>
                  <a:schemeClr val="tx1"/>
                </a:solidFill>
                <a:latin typeface="Arial" panose="020B0604020202020204" pitchFamily="34" charset="0"/>
                <a:cs typeface="Arial" panose="020B0604020202020204" pitchFamily="34" charset="0"/>
              </a:defRPr>
            </a:lvl5pPr>
            <a:lvl6pPr marL="2514600" indent="-228600" algn="ctr" defTabSz="9017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017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017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017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spcBef>
                <a:spcPct val="50000"/>
              </a:spcBef>
            </a:pPr>
            <a:endParaRPr lang="en-GB" altLang="fr-FR" sz="1400" dirty="0">
              <a:solidFill>
                <a:schemeClr val="bg1"/>
              </a:solidFill>
            </a:endParaRPr>
          </a:p>
          <a:p>
            <a:pPr>
              <a:spcBef>
                <a:spcPct val="50000"/>
              </a:spcBef>
            </a:pPr>
            <a:r>
              <a:rPr lang="en-GB" altLang="fr-FR" sz="1400" dirty="0">
                <a:solidFill>
                  <a:schemeClr val="bg1"/>
                </a:solidFill>
              </a:rPr>
              <a:t>Lien </a:t>
            </a:r>
            <a:r>
              <a:rPr lang="en-GB" altLang="fr-FR" sz="1400" dirty="0" err="1">
                <a:solidFill>
                  <a:schemeClr val="bg1"/>
                </a:solidFill>
              </a:rPr>
              <a:t>éventuel</a:t>
            </a:r>
            <a:r>
              <a:rPr lang="en-GB" altLang="fr-FR" sz="1400" dirty="0">
                <a:solidFill>
                  <a:schemeClr val="bg1"/>
                </a:solidFill>
              </a:rPr>
              <a:t> avec </a:t>
            </a:r>
            <a:r>
              <a:rPr lang="en-GB" altLang="fr-FR" sz="1400" dirty="0" err="1">
                <a:solidFill>
                  <a:schemeClr val="bg1"/>
                </a:solidFill>
              </a:rPr>
              <a:t>une</a:t>
            </a:r>
            <a:r>
              <a:rPr lang="en-GB" altLang="fr-FR" sz="1400" dirty="0">
                <a:solidFill>
                  <a:schemeClr val="bg1"/>
                </a:solidFill>
              </a:rPr>
              <a:t> transaction  </a:t>
            </a:r>
          </a:p>
          <a:p>
            <a:endParaRPr lang="fr-FR" altLang="fr-FR" sz="1400" dirty="0">
              <a:solidFill>
                <a:schemeClr val="bg1"/>
              </a:solidFill>
            </a:endParaRPr>
          </a:p>
        </p:txBody>
      </p:sp>
      <p:sp>
        <p:nvSpPr>
          <p:cNvPr id="8" name="Rectangle 8"/>
          <p:cNvSpPr>
            <a:spLocks noChangeArrowheads="1"/>
          </p:cNvSpPr>
          <p:nvPr/>
        </p:nvSpPr>
        <p:spPr bwMode="auto">
          <a:xfrm>
            <a:off x="720031" y="1398773"/>
            <a:ext cx="4146962" cy="3595230"/>
          </a:xfrm>
          <a:prstGeom prst="rect">
            <a:avLst/>
          </a:prstGeom>
          <a:noFill/>
          <a:ln w="15875" algn="ctr">
            <a:solidFill>
              <a:srgbClr val="333333"/>
            </a:solidFill>
            <a:miter lim="800000"/>
            <a:headEnd/>
            <a:tailEnd/>
          </a:ln>
        </p:spPr>
        <p:txBody>
          <a:bodyPr lIns="180000" tIns="72000" rIns="180000" bIns="72000"/>
          <a:lstStyle>
            <a:lvl1pPr marL="180975" indent="-180975"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1pPr>
            <a:lvl2pPr indent="-96838"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2pPr>
            <a:lvl3pPr marL="11430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3pPr>
            <a:lvl4pPr marL="16002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4pPr>
            <a:lvl5pPr marL="20574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5pPr>
            <a:lvl6pPr marL="25146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6pPr>
            <a:lvl7pPr marL="29718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7pPr>
            <a:lvl8pPr marL="34290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8pPr>
            <a:lvl9pPr marL="38862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9pPr>
          </a:lstStyle>
          <a:p>
            <a:pPr algn="l">
              <a:spcBef>
                <a:spcPct val="20000"/>
              </a:spcBef>
              <a:buClr>
                <a:schemeClr val="tx2"/>
              </a:buClr>
              <a:buFont typeface="Symbol" panose="05050102010706020507" pitchFamily="18" charset="2"/>
              <a:buChar char="·"/>
            </a:pPr>
            <a:endParaRPr lang="fr-FR" altLang="fr-FR" sz="1400" dirty="0"/>
          </a:p>
          <a:p>
            <a:pPr algn="l">
              <a:spcBef>
                <a:spcPct val="20000"/>
              </a:spcBef>
              <a:buClr>
                <a:schemeClr val="tx2"/>
              </a:buClr>
              <a:buFont typeface="Symbol" panose="05050102010706020507" pitchFamily="18" charset="2"/>
              <a:buChar char="·"/>
            </a:pPr>
            <a:endParaRPr lang="fr-FR" altLang="fr-FR" sz="1400" dirty="0"/>
          </a:p>
          <a:p>
            <a:pPr algn="l">
              <a:spcBef>
                <a:spcPct val="20000"/>
              </a:spcBef>
              <a:buClr>
                <a:schemeClr val="tx2"/>
              </a:buClr>
              <a:buFont typeface="Symbol" panose="05050102010706020507" pitchFamily="18" charset="2"/>
              <a:buChar char="·"/>
            </a:pPr>
            <a:r>
              <a:rPr lang="fr-FR" altLang="fr-FR" sz="1400" dirty="0"/>
              <a:t>Financements généraux (blanc)</a:t>
            </a:r>
          </a:p>
          <a:p>
            <a:pPr algn="l">
              <a:spcBef>
                <a:spcPct val="20000"/>
              </a:spcBef>
              <a:buClr>
                <a:schemeClr val="tx2"/>
              </a:buClr>
              <a:buFont typeface="Symbol" panose="05050102010706020507" pitchFamily="18" charset="2"/>
              <a:buChar char="·"/>
            </a:pPr>
            <a:endParaRPr lang="fr-FR" altLang="fr-FR" sz="1400" dirty="0"/>
          </a:p>
          <a:p>
            <a:pPr algn="l">
              <a:spcBef>
                <a:spcPct val="20000"/>
              </a:spcBef>
              <a:buClr>
                <a:schemeClr val="tx2"/>
              </a:buClr>
              <a:buFont typeface="Symbol" panose="05050102010706020507" pitchFamily="18" charset="2"/>
              <a:buChar char="·"/>
            </a:pPr>
            <a:r>
              <a:rPr lang="fr-FR" altLang="fr-FR" sz="1400" dirty="0"/>
              <a:t>Relatifs à une transaction (blanc causé)</a:t>
            </a:r>
            <a:endParaRPr lang="fr-FR" altLang="fr-FR" sz="1400" b="0" dirty="0"/>
          </a:p>
          <a:p>
            <a:pPr lvl="1" algn="l">
              <a:spcBef>
                <a:spcPct val="20000"/>
              </a:spcBef>
              <a:buClr>
                <a:srgbClr val="626469"/>
              </a:buClr>
              <a:buFont typeface="Wingdings" panose="05000000000000000000" pitchFamily="2" charset="2"/>
              <a:buChar char="§"/>
            </a:pPr>
            <a:endParaRPr lang="fr-FR" altLang="fr-FR" sz="1400" b="0" dirty="0"/>
          </a:p>
          <a:p>
            <a:pPr algn="l">
              <a:spcBef>
                <a:spcPct val="20000"/>
              </a:spcBef>
              <a:buClr>
                <a:schemeClr val="tx2"/>
              </a:buClr>
              <a:buFont typeface="Symbol" panose="05050102010706020507" pitchFamily="18" charset="2"/>
              <a:buChar char="·"/>
            </a:pPr>
            <a:r>
              <a:rPr lang="fr-FR" altLang="fr-FR" sz="1400" dirty="0"/>
              <a:t>Transactionnel (l’argent est fléché) </a:t>
            </a:r>
            <a:endParaRPr lang="fr-FR" altLang="fr-FR" sz="1400" b="0" dirty="0"/>
          </a:p>
          <a:p>
            <a:pPr algn="l">
              <a:spcBef>
                <a:spcPct val="20000"/>
              </a:spcBef>
              <a:buClr>
                <a:schemeClr val="tx2"/>
              </a:buClr>
              <a:buFont typeface="Symbol" panose="05050102010706020507" pitchFamily="18" charset="2"/>
              <a:buNone/>
            </a:pPr>
            <a:endParaRPr lang="fr-FR" altLang="fr-FR" sz="1400" b="0" dirty="0"/>
          </a:p>
          <a:p>
            <a:pPr algn="l">
              <a:spcBef>
                <a:spcPct val="20000"/>
              </a:spcBef>
              <a:buClr>
                <a:schemeClr val="tx2"/>
              </a:buClr>
              <a:buFont typeface="Symbol" panose="05050102010706020507" pitchFamily="18" charset="2"/>
              <a:buChar char="·"/>
            </a:pPr>
            <a:r>
              <a:rPr lang="fr-FR" altLang="fr-FR" sz="1400" dirty="0"/>
              <a:t>Autofinancé (l’investissement financé est rentable)</a:t>
            </a:r>
          </a:p>
          <a:p>
            <a:pPr algn="l">
              <a:spcBef>
                <a:spcPct val="20000"/>
              </a:spcBef>
              <a:buClr>
                <a:schemeClr val="tx2"/>
              </a:buClr>
              <a:buFont typeface="Symbol" panose="05050102010706020507" pitchFamily="18" charset="2"/>
              <a:buChar char="·"/>
            </a:pPr>
            <a:endParaRPr lang="fr-FR" altLang="fr-FR" sz="1400" b="0" dirty="0"/>
          </a:p>
          <a:p>
            <a:pPr algn="l">
              <a:spcBef>
                <a:spcPct val="20000"/>
              </a:spcBef>
              <a:buClr>
                <a:schemeClr val="tx2"/>
              </a:buClr>
              <a:buFont typeface="Symbol" panose="05050102010706020507" pitchFamily="18" charset="2"/>
              <a:buChar char="·"/>
            </a:pPr>
            <a:r>
              <a:rPr lang="fr-FR" altLang="fr-FR" sz="1400" dirty="0"/>
              <a:t>Auto liquidatif (il y a un retour automatique de flux vers le financier)  </a:t>
            </a:r>
            <a:r>
              <a:rPr lang="fr-FR" altLang="fr-FR" sz="1400" b="0" dirty="0"/>
              <a:t> </a:t>
            </a:r>
          </a:p>
        </p:txBody>
      </p:sp>
      <p:sp>
        <p:nvSpPr>
          <p:cNvPr id="9" name="Rectangle 6"/>
          <p:cNvSpPr>
            <a:spLocks noChangeArrowheads="1"/>
          </p:cNvSpPr>
          <p:nvPr/>
        </p:nvSpPr>
        <p:spPr bwMode="auto">
          <a:xfrm>
            <a:off x="5040759" y="953387"/>
            <a:ext cx="4752528" cy="431800"/>
          </a:xfrm>
          <a:prstGeom prst="rect">
            <a:avLst/>
          </a:prstGeom>
          <a:solidFill>
            <a:schemeClr val="tx2"/>
          </a:solidFill>
          <a:ln w="15875" algn="ctr">
            <a:solidFill>
              <a:srgbClr val="333333"/>
            </a:solidFill>
            <a:miter lim="800000"/>
            <a:headEnd/>
            <a:tailEnd/>
          </a:ln>
        </p:spPr>
        <p:txBody>
          <a:bodyPr wrap="none" lIns="0" tIns="0" rIns="0" bIns="108000" anchor="ctr" anchorCtr="0"/>
          <a:lstStyle>
            <a:lvl1pPr algn="ctr" defTabSz="901700">
              <a:defRPr sz="1200" b="1">
                <a:solidFill>
                  <a:schemeClr val="tx1"/>
                </a:solidFill>
                <a:latin typeface="Arial" panose="020B0604020202020204" pitchFamily="34" charset="0"/>
                <a:cs typeface="Arial" panose="020B0604020202020204" pitchFamily="34" charset="0"/>
              </a:defRPr>
            </a:lvl1pPr>
            <a:lvl2pPr marL="742950" indent="-285750" algn="ctr" defTabSz="901700">
              <a:defRPr sz="1200" b="1">
                <a:solidFill>
                  <a:schemeClr val="tx1"/>
                </a:solidFill>
                <a:latin typeface="Arial" panose="020B0604020202020204" pitchFamily="34" charset="0"/>
                <a:cs typeface="Arial" panose="020B0604020202020204" pitchFamily="34" charset="0"/>
              </a:defRPr>
            </a:lvl2pPr>
            <a:lvl3pPr marL="1143000" indent="-228600" algn="ctr" defTabSz="901700">
              <a:defRPr sz="1200" b="1">
                <a:solidFill>
                  <a:schemeClr val="tx1"/>
                </a:solidFill>
                <a:latin typeface="Arial" panose="020B0604020202020204" pitchFamily="34" charset="0"/>
                <a:cs typeface="Arial" panose="020B0604020202020204" pitchFamily="34" charset="0"/>
              </a:defRPr>
            </a:lvl3pPr>
            <a:lvl4pPr marL="1600200" indent="-228600" algn="ctr" defTabSz="901700">
              <a:defRPr sz="1200" b="1">
                <a:solidFill>
                  <a:schemeClr val="tx1"/>
                </a:solidFill>
                <a:latin typeface="Arial" panose="020B0604020202020204" pitchFamily="34" charset="0"/>
                <a:cs typeface="Arial" panose="020B0604020202020204" pitchFamily="34" charset="0"/>
              </a:defRPr>
            </a:lvl4pPr>
            <a:lvl5pPr marL="2057400" indent="-228600" algn="ctr" defTabSz="901700">
              <a:defRPr sz="1200" b="1">
                <a:solidFill>
                  <a:schemeClr val="tx1"/>
                </a:solidFill>
                <a:latin typeface="Arial" panose="020B0604020202020204" pitchFamily="34" charset="0"/>
                <a:cs typeface="Arial" panose="020B0604020202020204" pitchFamily="34" charset="0"/>
              </a:defRPr>
            </a:lvl5pPr>
            <a:lvl6pPr marL="2514600" indent="-228600" algn="ctr" defTabSz="9017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algn="ctr" defTabSz="9017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algn="ctr" defTabSz="9017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algn="ctr" defTabSz="9017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spcBef>
                <a:spcPct val="50000"/>
              </a:spcBef>
            </a:pPr>
            <a:endParaRPr lang="en-GB" altLang="fr-FR" sz="1400" dirty="0">
              <a:solidFill>
                <a:schemeClr val="bg1"/>
              </a:solidFill>
            </a:endParaRPr>
          </a:p>
          <a:p>
            <a:pPr>
              <a:spcBef>
                <a:spcPct val="50000"/>
              </a:spcBef>
            </a:pPr>
            <a:r>
              <a:rPr lang="en-GB" altLang="fr-FR" sz="1400" dirty="0">
                <a:solidFill>
                  <a:schemeClr val="bg1"/>
                </a:solidFill>
              </a:rPr>
              <a:t>Types de </a:t>
            </a:r>
            <a:r>
              <a:rPr lang="en-GB" altLang="fr-FR" sz="1400" dirty="0" err="1">
                <a:solidFill>
                  <a:schemeClr val="bg1"/>
                </a:solidFill>
              </a:rPr>
              <a:t>contreparties</a:t>
            </a:r>
            <a:r>
              <a:rPr lang="en-GB" altLang="fr-FR" sz="1400" dirty="0">
                <a:solidFill>
                  <a:schemeClr val="bg1"/>
                </a:solidFill>
              </a:rPr>
              <a:t> </a:t>
            </a:r>
            <a:r>
              <a:rPr lang="en-GB" altLang="fr-FR" sz="1400" dirty="0" err="1">
                <a:solidFill>
                  <a:schemeClr val="bg1"/>
                </a:solidFill>
              </a:rPr>
              <a:t>ou</a:t>
            </a:r>
            <a:r>
              <a:rPr lang="en-GB" altLang="fr-FR" sz="1400" dirty="0">
                <a:solidFill>
                  <a:schemeClr val="bg1"/>
                </a:solidFill>
              </a:rPr>
              <a:t> de prises de </a:t>
            </a:r>
            <a:r>
              <a:rPr lang="en-GB" altLang="fr-FR" sz="1400" dirty="0" err="1">
                <a:solidFill>
                  <a:schemeClr val="bg1"/>
                </a:solidFill>
              </a:rPr>
              <a:t>risque</a:t>
            </a:r>
            <a:r>
              <a:rPr lang="en-GB" altLang="fr-FR" sz="1400" dirty="0">
                <a:solidFill>
                  <a:schemeClr val="bg1"/>
                </a:solidFill>
              </a:rPr>
              <a:t> </a:t>
            </a:r>
          </a:p>
          <a:p>
            <a:endParaRPr lang="fr-FR" altLang="fr-FR" sz="1400" dirty="0">
              <a:solidFill>
                <a:schemeClr val="bg1"/>
              </a:solidFill>
            </a:endParaRPr>
          </a:p>
        </p:txBody>
      </p:sp>
      <p:sp>
        <p:nvSpPr>
          <p:cNvPr id="10" name="Rectangle 9"/>
          <p:cNvSpPr>
            <a:spLocks noChangeArrowheads="1"/>
          </p:cNvSpPr>
          <p:nvPr/>
        </p:nvSpPr>
        <p:spPr bwMode="auto">
          <a:xfrm>
            <a:off x="5040759" y="1393030"/>
            <a:ext cx="4752528" cy="3600973"/>
          </a:xfrm>
          <a:prstGeom prst="rect">
            <a:avLst/>
          </a:prstGeom>
          <a:noFill/>
          <a:ln w="15875" algn="ctr">
            <a:solidFill>
              <a:srgbClr val="333333"/>
            </a:solidFill>
            <a:miter lim="800000"/>
            <a:headEnd/>
            <a:tailEnd/>
          </a:ln>
        </p:spPr>
        <p:txBody>
          <a:bodyPr lIns="180000" tIns="72000" rIns="180000" bIns="72000"/>
          <a:lstStyle>
            <a:lvl1pPr marL="180975" indent="-180975"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1pPr>
            <a:lvl2pPr marL="542925" indent="-182563"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2pPr>
            <a:lvl3pPr marL="11430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3pPr>
            <a:lvl4pPr marL="16002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4pPr>
            <a:lvl5pPr marL="20574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5pPr>
            <a:lvl6pPr marL="25146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6pPr>
            <a:lvl7pPr marL="29718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7pPr>
            <a:lvl8pPr marL="34290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8pPr>
            <a:lvl9pPr marL="38862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9pPr>
          </a:lstStyle>
          <a:p>
            <a:pPr algn="just">
              <a:spcBef>
                <a:spcPct val="20000"/>
              </a:spcBef>
              <a:buClr>
                <a:schemeClr val="tx2"/>
              </a:buClr>
              <a:buFont typeface="Symbol" panose="05050102010706020507" pitchFamily="18" charset="2"/>
              <a:buChar char="·"/>
            </a:pPr>
            <a:endParaRPr lang="fr-FR" altLang="fr-FR" sz="1400" dirty="0"/>
          </a:p>
          <a:p>
            <a:pPr marL="0" indent="0" algn="just">
              <a:spcBef>
                <a:spcPct val="20000"/>
              </a:spcBef>
              <a:buClr>
                <a:schemeClr val="tx2"/>
              </a:buClr>
            </a:pPr>
            <a:endParaRPr lang="fr-FR" altLang="fr-FR" sz="1400" dirty="0"/>
          </a:p>
          <a:p>
            <a:pPr algn="just">
              <a:spcBef>
                <a:spcPct val="20000"/>
              </a:spcBef>
              <a:buClr>
                <a:schemeClr val="tx2"/>
              </a:buClr>
              <a:buFont typeface="Symbol" panose="05050102010706020507" pitchFamily="18" charset="2"/>
              <a:buChar char="·"/>
            </a:pPr>
            <a:r>
              <a:rPr lang="fr-FR" altLang="fr-FR" sz="1400" dirty="0"/>
              <a:t>Souverain</a:t>
            </a:r>
          </a:p>
          <a:p>
            <a:pPr algn="just">
              <a:spcBef>
                <a:spcPct val="20000"/>
              </a:spcBef>
              <a:buClr>
                <a:schemeClr val="tx2"/>
              </a:buClr>
              <a:buFont typeface="Symbol" panose="05050102010706020507" pitchFamily="18" charset="2"/>
              <a:buChar char="·"/>
            </a:pPr>
            <a:endParaRPr lang="fr-FR" altLang="fr-FR" sz="1400" dirty="0"/>
          </a:p>
          <a:p>
            <a:pPr algn="just">
              <a:spcBef>
                <a:spcPct val="20000"/>
              </a:spcBef>
              <a:buClr>
                <a:schemeClr val="tx2"/>
              </a:buClr>
              <a:buFont typeface="Symbol" panose="05050102010706020507" pitchFamily="18" charset="2"/>
              <a:buChar char="·"/>
            </a:pPr>
            <a:r>
              <a:rPr lang="fr-FR" altLang="fr-FR" sz="1400" dirty="0"/>
              <a:t>Public </a:t>
            </a:r>
          </a:p>
          <a:p>
            <a:pPr algn="just">
              <a:spcBef>
                <a:spcPct val="20000"/>
              </a:spcBef>
              <a:buClr>
                <a:schemeClr val="tx2"/>
              </a:buClr>
              <a:buFont typeface="Symbol" panose="05050102010706020507" pitchFamily="18" charset="2"/>
              <a:buChar char="·"/>
            </a:pPr>
            <a:endParaRPr lang="fr-FR" altLang="fr-FR" sz="1400" dirty="0"/>
          </a:p>
          <a:p>
            <a:pPr algn="just">
              <a:spcBef>
                <a:spcPct val="20000"/>
              </a:spcBef>
              <a:buClr>
                <a:schemeClr val="tx2"/>
              </a:buClr>
              <a:buFont typeface="Symbol" panose="05050102010706020507" pitchFamily="18" charset="2"/>
              <a:buChar char="·"/>
            </a:pPr>
            <a:r>
              <a:rPr lang="fr-FR" altLang="fr-FR" sz="1400" dirty="0"/>
              <a:t>Entreprise </a:t>
            </a:r>
          </a:p>
          <a:p>
            <a:pPr algn="just">
              <a:spcBef>
                <a:spcPct val="20000"/>
              </a:spcBef>
              <a:buClr>
                <a:schemeClr val="tx2"/>
              </a:buClr>
              <a:buFont typeface="Symbol" panose="05050102010706020507" pitchFamily="18" charset="2"/>
              <a:buChar char="·"/>
            </a:pPr>
            <a:endParaRPr lang="fr-FR" altLang="fr-FR" sz="1400" b="0" dirty="0"/>
          </a:p>
          <a:p>
            <a:pPr algn="just">
              <a:spcBef>
                <a:spcPct val="20000"/>
              </a:spcBef>
              <a:buClr>
                <a:schemeClr val="tx2"/>
              </a:buClr>
              <a:buFont typeface="Symbol" panose="05050102010706020507" pitchFamily="18" charset="2"/>
              <a:buChar char="·"/>
            </a:pPr>
            <a:r>
              <a:rPr lang="fr-FR" altLang="ja-JP" sz="1400" dirty="0">
                <a:ea typeface="ＭＳ Ｐゴシック" panose="020B0600070205080204" pitchFamily="34" charset="-128"/>
              </a:rPr>
              <a:t>Financement d’actif </a:t>
            </a:r>
          </a:p>
          <a:p>
            <a:pPr marL="0" indent="0" algn="just">
              <a:spcBef>
                <a:spcPct val="20000"/>
              </a:spcBef>
              <a:buClr>
                <a:schemeClr val="tx2"/>
              </a:buClr>
            </a:pPr>
            <a:endParaRPr lang="fr-FR" altLang="ja-JP" sz="1400" b="0" dirty="0">
              <a:ea typeface="ＭＳ Ｐゴシック" panose="020B0600070205080204" pitchFamily="34" charset="-128"/>
            </a:endParaRPr>
          </a:p>
          <a:p>
            <a:pPr algn="just">
              <a:spcBef>
                <a:spcPct val="20000"/>
              </a:spcBef>
              <a:buClr>
                <a:schemeClr val="tx2"/>
              </a:buClr>
              <a:buFont typeface="Symbol" panose="05050102010706020507" pitchFamily="18" charset="2"/>
              <a:buChar char="·"/>
            </a:pPr>
            <a:r>
              <a:rPr lang="fr-FR" altLang="ja-JP" sz="1400" dirty="0">
                <a:ea typeface="ＭＳ Ｐゴシック" panose="020B0600070205080204" pitchFamily="34" charset="-128"/>
              </a:rPr>
              <a:t>En risque sur le cash flow </a:t>
            </a:r>
            <a:r>
              <a:rPr lang="fr-FR" altLang="ja-JP" sz="1400" b="0" dirty="0">
                <a:ea typeface="ＭＳ Ｐゴシック" panose="020B0600070205080204" pitchFamily="34" charset="-128"/>
              </a:rPr>
              <a:t> </a:t>
            </a:r>
          </a:p>
        </p:txBody>
      </p:sp>
      <p:sp>
        <p:nvSpPr>
          <p:cNvPr id="11" name="Slide header"/>
          <p:cNvSpPr txBox="1">
            <a:spLocks/>
          </p:cNvSpPr>
          <p:nvPr/>
        </p:nvSpPr>
        <p:spPr bwMode="gray">
          <a:xfrm>
            <a:off x="432248" y="241474"/>
            <a:ext cx="9649071" cy="495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defTabSz="1165225" rtl="0" eaLnBrk="0" fontAlgn="base" hangingPunct="0">
              <a:lnSpc>
                <a:spcPct val="90000"/>
              </a:lnSpc>
              <a:spcBef>
                <a:spcPct val="0"/>
              </a:spcBef>
              <a:spcAft>
                <a:spcPct val="0"/>
              </a:spcAft>
              <a:defRPr sz="2200" baseline="0">
                <a:solidFill>
                  <a:schemeClr val="tx2"/>
                </a:solidFill>
                <a:latin typeface="Arial" panose="020B0604020202020204" pitchFamily="34" charset="0"/>
                <a:ea typeface="SimHei"/>
                <a:cs typeface="+mj-cs"/>
              </a:defRPr>
            </a:lvl1pPr>
            <a:lvl2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2pPr>
            <a:lvl3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3pPr>
            <a:lvl4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4pPr>
            <a:lvl5pPr algn="l" defTabSz="1165225" rtl="0" eaLnBrk="0" fontAlgn="base" hangingPunct="0">
              <a:lnSpc>
                <a:spcPct val="90000"/>
              </a:lnSpc>
              <a:spcBef>
                <a:spcPct val="0"/>
              </a:spcBef>
              <a:spcAft>
                <a:spcPct val="0"/>
              </a:spcAft>
              <a:defRPr sz="2200">
                <a:solidFill>
                  <a:schemeClr val="tx2"/>
                </a:solidFill>
                <a:latin typeface="Arial" charset="0"/>
                <a:cs typeface="Arial" charset="0"/>
              </a:defRPr>
            </a:lvl5pPr>
            <a:lvl6pPr marL="457200" algn="l" defTabSz="1109663" rtl="0" fontAlgn="base">
              <a:spcBef>
                <a:spcPct val="0"/>
              </a:spcBef>
              <a:spcAft>
                <a:spcPct val="0"/>
              </a:spcAft>
              <a:defRPr sz="2400">
                <a:solidFill>
                  <a:schemeClr val="accent1"/>
                </a:solidFill>
                <a:latin typeface="Arial" charset="0"/>
                <a:cs typeface="Arial" charset="0"/>
              </a:defRPr>
            </a:lvl6pPr>
            <a:lvl7pPr marL="914400" algn="l" defTabSz="1109663" rtl="0" fontAlgn="base">
              <a:spcBef>
                <a:spcPct val="0"/>
              </a:spcBef>
              <a:spcAft>
                <a:spcPct val="0"/>
              </a:spcAft>
              <a:defRPr sz="2400">
                <a:solidFill>
                  <a:schemeClr val="accent1"/>
                </a:solidFill>
                <a:latin typeface="Arial" charset="0"/>
                <a:cs typeface="Arial" charset="0"/>
              </a:defRPr>
            </a:lvl7pPr>
            <a:lvl8pPr marL="1371600" algn="l" defTabSz="1109663" rtl="0" fontAlgn="base">
              <a:spcBef>
                <a:spcPct val="0"/>
              </a:spcBef>
              <a:spcAft>
                <a:spcPct val="0"/>
              </a:spcAft>
              <a:defRPr sz="2400">
                <a:solidFill>
                  <a:schemeClr val="accent1"/>
                </a:solidFill>
                <a:latin typeface="Arial" charset="0"/>
                <a:cs typeface="Arial" charset="0"/>
              </a:defRPr>
            </a:lvl8pPr>
            <a:lvl9pPr marL="1828800" algn="l" defTabSz="1109663" rtl="0" fontAlgn="base">
              <a:spcBef>
                <a:spcPct val="0"/>
              </a:spcBef>
              <a:spcAft>
                <a:spcPct val="0"/>
              </a:spcAft>
              <a:defRPr sz="2400">
                <a:solidFill>
                  <a:schemeClr val="accent1"/>
                </a:solidFill>
                <a:latin typeface="Arial" charset="0"/>
                <a:cs typeface="Arial" charset="0"/>
              </a:defRPr>
            </a:lvl9pPr>
          </a:lstStyle>
          <a:p>
            <a:pPr algn="ctr">
              <a:spcBef>
                <a:spcPts val="0"/>
              </a:spcBef>
              <a:spcAft>
                <a:spcPts val="0"/>
              </a:spcAft>
            </a:pPr>
            <a:r>
              <a:rPr lang="fr-FR" altLang="en-US" sz="2000" dirty="0">
                <a:solidFill>
                  <a:srgbClr val="FF0000"/>
                </a:solidFill>
                <a:ea typeface="SimHei" panose="02010609060101010101" pitchFamily="49" charset="-122"/>
              </a:rPr>
              <a:t>Comment ces financements  se situent-ils dans la taxonomie des crédits? </a:t>
            </a:r>
            <a:endParaRPr lang="fr-FR" altLang="en-US" sz="2000" kern="0" dirty="0">
              <a:solidFill>
                <a:srgbClr val="626469"/>
              </a:solidFill>
              <a:ea typeface="SimHei" panose="02010609060101010101" pitchFamily="49" charset="-122"/>
            </a:endParaRPr>
          </a:p>
        </p:txBody>
      </p:sp>
      <p:sp>
        <p:nvSpPr>
          <p:cNvPr id="2" name="ZoneTexte 1"/>
          <p:cNvSpPr txBox="1"/>
          <p:nvPr/>
        </p:nvSpPr>
        <p:spPr>
          <a:xfrm>
            <a:off x="776551" y="5210026"/>
            <a:ext cx="8800712" cy="954107"/>
          </a:xfrm>
          <a:prstGeom prst="rect">
            <a:avLst/>
          </a:prstGeom>
          <a:noFill/>
        </p:spPr>
        <p:txBody>
          <a:bodyPr wrap="square" rtlCol="0">
            <a:spAutoFit/>
          </a:bodyPr>
          <a:lstStyle/>
          <a:p>
            <a:pPr algn="just"/>
            <a:r>
              <a:rPr lang="fr-FR" sz="1400" b="1" dirty="0">
                <a:solidFill>
                  <a:srgbClr val="FF0000"/>
                </a:solidFill>
              </a:rPr>
              <a:t>Les financements de projets sont au moins transactionnels et autofinancés, et parfois auto liquidatifs. Ils sont essentiellement en risque sur le cash flow mais intègrent des éléments de risque politique, de risque souverain ou public, de risque « entreprise » et de risque sur actif. Ces caractéristiques déterminent les décisions de GO/NOGO des financiers et leurs « </a:t>
            </a:r>
            <a:r>
              <a:rPr lang="fr-FR" sz="1400" b="1" dirty="0" err="1">
                <a:solidFill>
                  <a:srgbClr val="FF0000"/>
                </a:solidFill>
              </a:rPr>
              <a:t>pricings</a:t>
            </a:r>
            <a:r>
              <a:rPr lang="fr-FR" sz="1400" b="1" dirty="0">
                <a:solidFill>
                  <a:srgbClr val="FF0000"/>
                </a:solidFill>
              </a:rPr>
              <a:t> ». </a:t>
            </a:r>
          </a:p>
        </p:txBody>
      </p:sp>
      <p:sp>
        <p:nvSpPr>
          <p:cNvPr id="13" name="Rectangle 8"/>
          <p:cNvSpPr>
            <a:spLocks noChangeArrowheads="1"/>
          </p:cNvSpPr>
          <p:nvPr/>
        </p:nvSpPr>
        <p:spPr bwMode="auto">
          <a:xfrm>
            <a:off x="704541" y="5210027"/>
            <a:ext cx="9088746" cy="1008111"/>
          </a:xfrm>
          <a:prstGeom prst="rect">
            <a:avLst/>
          </a:prstGeom>
          <a:noFill/>
          <a:ln w="15875" algn="ctr">
            <a:solidFill>
              <a:srgbClr val="333333"/>
            </a:solidFill>
            <a:miter lim="800000"/>
            <a:headEnd/>
            <a:tailEnd/>
          </a:ln>
        </p:spPr>
        <p:txBody>
          <a:bodyPr lIns="180000" tIns="72000" rIns="180000" bIns="72000"/>
          <a:lstStyle>
            <a:lvl1pPr marL="180975" indent="-180975"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1pPr>
            <a:lvl2pPr indent="-96838"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2pPr>
            <a:lvl3pPr marL="11430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3pPr>
            <a:lvl4pPr marL="16002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4pPr>
            <a:lvl5pPr marL="20574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5pPr>
            <a:lvl6pPr marL="25146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6pPr>
            <a:lvl7pPr marL="29718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7pPr>
            <a:lvl8pPr marL="34290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8pPr>
            <a:lvl9pPr marL="38862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9pPr>
          </a:lstStyle>
          <a:p>
            <a:pPr marL="0" indent="0" algn="l">
              <a:spcBef>
                <a:spcPct val="20000"/>
              </a:spcBef>
              <a:buClr>
                <a:schemeClr val="tx2"/>
              </a:buClr>
            </a:pPr>
            <a:endParaRPr lang="fr-FR" altLang="fr-FR" sz="1400" b="0" dirty="0"/>
          </a:p>
        </p:txBody>
      </p:sp>
    </p:spTree>
    <p:extLst>
      <p:ext uri="{BB962C8B-B14F-4D97-AF65-F5344CB8AC3E}">
        <p14:creationId xmlns:p14="http://schemas.microsoft.com/office/powerpoint/2010/main" val="280700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p:cNvSpPr/>
          <p:nvPr/>
        </p:nvSpPr>
        <p:spPr bwMode="auto">
          <a:xfrm>
            <a:off x="7268996" y="819312"/>
            <a:ext cx="2574135" cy="422409"/>
          </a:xfrm>
          <a:prstGeom prst="rect">
            <a:avLst/>
          </a:prstGeom>
          <a:solidFill>
            <a:schemeClr val="tx2"/>
          </a:solid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24" name="Rectangle 23"/>
          <p:cNvSpPr/>
          <p:nvPr/>
        </p:nvSpPr>
        <p:spPr bwMode="auto">
          <a:xfrm>
            <a:off x="4628572" y="833904"/>
            <a:ext cx="2620927" cy="439152"/>
          </a:xfrm>
          <a:prstGeom prst="rect">
            <a:avLst/>
          </a:prstGeom>
          <a:solidFill>
            <a:schemeClr val="tx2"/>
          </a:solid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5" name="Rectangle 14"/>
          <p:cNvSpPr/>
          <p:nvPr/>
        </p:nvSpPr>
        <p:spPr bwMode="auto">
          <a:xfrm>
            <a:off x="571500" y="6632786"/>
            <a:ext cx="3402019" cy="554581"/>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3" name="Rectangle 2"/>
          <p:cNvSpPr/>
          <p:nvPr/>
        </p:nvSpPr>
        <p:spPr bwMode="auto">
          <a:xfrm>
            <a:off x="311274" y="824326"/>
            <a:ext cx="4309514" cy="439153"/>
          </a:xfrm>
          <a:prstGeom prst="rect">
            <a:avLst/>
          </a:prstGeom>
          <a:solidFill>
            <a:schemeClr val="tx2"/>
          </a:solid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6" name="Slide header"/>
          <p:cNvSpPr>
            <a:spLocks noGrp="1"/>
          </p:cNvSpPr>
          <p:nvPr>
            <p:ph type="title"/>
          </p:nvPr>
        </p:nvSpPr>
        <p:spPr bwMode="gray">
          <a:xfrm>
            <a:off x="288231" y="169466"/>
            <a:ext cx="9217023" cy="360519"/>
          </a:xfrm>
          <a:prstGeom prst="rect">
            <a:avLst/>
          </a:prstGeom>
        </p:spPr>
        <p:txBody>
          <a:bodyPr wrap="square" lIns="0" tIns="0" rIns="0" bIns="0" anchor="t">
            <a:noAutofit/>
          </a:bodyPr>
          <a:lstStyle/>
          <a:p>
            <a:pPr>
              <a:spcBef>
                <a:spcPts val="0"/>
              </a:spcBef>
              <a:spcAft>
                <a:spcPts val="0"/>
              </a:spcAft>
            </a:pPr>
            <a:r>
              <a:rPr lang="fr-FR" altLang="en-US" sz="2400" dirty="0">
                <a:solidFill>
                  <a:srgbClr val="FF0000"/>
                </a:solidFill>
                <a:ea typeface="SimHei" panose="02010609060101010101" pitchFamily="49" charset="-122"/>
              </a:rPr>
              <a:t> Les partenaires financiers et leurs déterminants et contraintes     </a:t>
            </a:r>
            <a:endParaRPr lang="fr-FR" altLang="en-US" sz="2400" dirty="0">
              <a:solidFill>
                <a:srgbClr val="626469"/>
              </a:solidFill>
              <a:ea typeface="SimHei" panose="02010609060101010101" pitchFamily="49" charset="-122"/>
            </a:endParaRPr>
          </a:p>
        </p:txBody>
      </p:sp>
      <p:sp>
        <p:nvSpPr>
          <p:cNvPr id="23" name="5"/>
          <p:cNvSpPr/>
          <p:nvPr/>
        </p:nvSpPr>
        <p:spPr>
          <a:xfrm>
            <a:off x="1331259" y="915949"/>
            <a:ext cx="2657031" cy="288032"/>
          </a:xfrm>
          <a:prstGeom prst="rect">
            <a:avLst/>
          </a:prstGeom>
        </p:spPr>
        <p:txBody>
          <a:bodyPr wrap="square" lIns="0" tIns="0" rIns="0" bIns="0" anchor="t">
            <a:noAutofit/>
          </a:bodyPr>
          <a:lstStyle/>
          <a:p>
            <a:pPr algn="ctr" eaLnBrk="0">
              <a:spcBef>
                <a:spcPts val="0"/>
              </a:spcBef>
              <a:spcAft>
                <a:spcPts val="0"/>
              </a:spcAft>
            </a:pPr>
            <a:r>
              <a:rPr lang="fr-FR" sz="1400" b="1" dirty="0">
                <a:solidFill>
                  <a:schemeClr val="bg1"/>
                </a:solidFill>
                <a:ea typeface="SimHei" panose="02010609060101010101" pitchFamily="49" charset="-122"/>
              </a:rPr>
              <a:t>Banques </a:t>
            </a:r>
          </a:p>
        </p:txBody>
      </p:sp>
      <p:sp>
        <p:nvSpPr>
          <p:cNvPr id="26" name="5"/>
          <p:cNvSpPr/>
          <p:nvPr/>
        </p:nvSpPr>
        <p:spPr>
          <a:xfrm>
            <a:off x="4733574" y="916780"/>
            <a:ext cx="2949746" cy="301318"/>
          </a:xfrm>
          <a:prstGeom prst="rect">
            <a:avLst/>
          </a:prstGeom>
        </p:spPr>
        <p:txBody>
          <a:bodyPr wrap="square" lIns="0" tIns="0" rIns="0" bIns="0" anchor="t">
            <a:noAutofit/>
          </a:bodyPr>
          <a:lstStyle/>
          <a:p>
            <a:pPr eaLnBrk="0">
              <a:spcBef>
                <a:spcPts val="0"/>
              </a:spcBef>
              <a:spcAft>
                <a:spcPts val="0"/>
              </a:spcAft>
            </a:pPr>
            <a:r>
              <a:rPr lang="fr-FR" sz="1400" b="1" dirty="0">
                <a:solidFill>
                  <a:schemeClr val="bg1"/>
                </a:solidFill>
                <a:ea typeface="SimHei" panose="02010609060101010101" pitchFamily="49" charset="-122"/>
              </a:rPr>
              <a:t>Investisseurs Institutionnels</a:t>
            </a:r>
            <a:endParaRPr lang="fr-FR" b="1" dirty="0">
              <a:solidFill>
                <a:schemeClr val="bg1"/>
              </a:solidFill>
              <a:ea typeface="SimHei" panose="02010609060101010101" pitchFamily="49" charset="-122"/>
            </a:endParaRPr>
          </a:p>
        </p:txBody>
      </p:sp>
      <p:sp>
        <p:nvSpPr>
          <p:cNvPr id="29" name="5"/>
          <p:cNvSpPr/>
          <p:nvPr/>
        </p:nvSpPr>
        <p:spPr>
          <a:xfrm>
            <a:off x="7683320" y="923697"/>
            <a:ext cx="2159811" cy="285258"/>
          </a:xfrm>
          <a:prstGeom prst="rect">
            <a:avLst/>
          </a:prstGeom>
        </p:spPr>
        <p:txBody>
          <a:bodyPr wrap="square" lIns="0" tIns="0" rIns="0" bIns="0" anchor="t">
            <a:noAutofit/>
          </a:bodyPr>
          <a:lstStyle/>
          <a:p>
            <a:pPr eaLnBrk="0">
              <a:spcBef>
                <a:spcPts val="0"/>
              </a:spcBef>
              <a:spcAft>
                <a:spcPts val="0"/>
              </a:spcAft>
            </a:pPr>
            <a:r>
              <a:rPr lang="fr-FR" sz="1400" b="1" dirty="0">
                <a:solidFill>
                  <a:schemeClr val="bg1"/>
                </a:solidFill>
                <a:ea typeface="SimHei" panose="02010609060101010101" pitchFamily="49" charset="-122"/>
              </a:rPr>
              <a:t>Entités publiques </a:t>
            </a:r>
          </a:p>
        </p:txBody>
      </p:sp>
      <p:sp>
        <p:nvSpPr>
          <p:cNvPr id="34" name="Body text"/>
          <p:cNvSpPr txBox="1">
            <a:spLocks/>
          </p:cNvSpPr>
          <p:nvPr/>
        </p:nvSpPr>
        <p:spPr>
          <a:xfrm>
            <a:off x="435097" y="1232011"/>
            <a:ext cx="4059335" cy="3456669"/>
          </a:xfrm>
          <a:prstGeom prst="rect">
            <a:avLst/>
          </a:prstGeom>
          <a:noFill/>
        </p:spPr>
        <p:txBody>
          <a:bodyPr wrap="square" lIns="0" tIns="0" rIns="0" bIns="0" rtlCol="0" anchor="t">
            <a:noAutofit/>
          </a:bodyPr>
          <a:lstStyle/>
          <a:p>
            <a:pPr marL="0" lvl="1" indent="0" algn="just" eaLnBrk="0">
              <a:spcBef>
                <a:spcPts val="200"/>
              </a:spcBef>
              <a:spcAft>
                <a:spcPts val="600"/>
              </a:spcAft>
              <a:buClr>
                <a:srgbClr val="FF0000"/>
              </a:buClr>
              <a:buSzPct val="100000"/>
            </a:pPr>
            <a:r>
              <a:rPr lang="fr-FR" sz="1400" dirty="0"/>
              <a:t> </a:t>
            </a:r>
          </a:p>
          <a:p>
            <a:pPr marL="0" lvl="1" indent="0" algn="just" eaLnBrk="0">
              <a:spcBef>
                <a:spcPts val="200"/>
              </a:spcBef>
              <a:spcAft>
                <a:spcPts val="600"/>
              </a:spcAft>
              <a:buClr>
                <a:srgbClr val="FF0000"/>
              </a:buClr>
              <a:buSzPct val="100000"/>
            </a:pPr>
            <a:r>
              <a:rPr lang="fr-FR" sz="1400" dirty="0"/>
              <a:t>Rémunération vs risque (de défaut et de liquidité) </a:t>
            </a:r>
          </a:p>
          <a:p>
            <a:pPr marL="342900" lvl="1" indent="-342900" algn="just" eaLnBrk="0">
              <a:spcBef>
                <a:spcPts val="200"/>
              </a:spcBef>
              <a:spcAft>
                <a:spcPts val="600"/>
              </a:spcAft>
              <a:buClr>
                <a:srgbClr val="FF0000"/>
              </a:buClr>
              <a:buSzPct val="100000"/>
              <a:buFont typeface="Arial" panose="020B0604020202020204" pitchFamily="34" charset="0"/>
              <a:buChar char="•"/>
            </a:pPr>
            <a:endParaRPr lang="fr-FR" sz="1400" dirty="0"/>
          </a:p>
          <a:p>
            <a:pPr marL="0" lvl="1" indent="0" algn="just" eaLnBrk="0">
              <a:spcBef>
                <a:spcPts val="200"/>
              </a:spcBef>
              <a:spcAft>
                <a:spcPts val="600"/>
              </a:spcAft>
              <a:buClr>
                <a:srgbClr val="FF0000"/>
              </a:buClr>
              <a:buSzPct val="100000"/>
            </a:pPr>
            <a:r>
              <a:rPr lang="fr-FR" sz="1400" dirty="0"/>
              <a:t>R</a:t>
            </a:r>
            <a:r>
              <a:rPr lang="en-GB" sz="1400" dirty="0"/>
              <a:t>elation </a:t>
            </a:r>
            <a:r>
              <a:rPr lang="en-GB" sz="1400" dirty="0" err="1"/>
              <a:t>globale</a:t>
            </a:r>
            <a:r>
              <a:rPr lang="en-GB" sz="1400" dirty="0"/>
              <a:t> avec le client et </a:t>
            </a:r>
            <a:r>
              <a:rPr lang="en-GB" sz="1400" dirty="0" err="1"/>
              <a:t>sa</a:t>
            </a:r>
            <a:r>
              <a:rPr lang="en-GB" sz="1400" dirty="0"/>
              <a:t> </a:t>
            </a:r>
            <a:r>
              <a:rPr lang="en-GB" sz="1400" dirty="0" err="1"/>
              <a:t>rentabilité</a:t>
            </a:r>
            <a:r>
              <a:rPr lang="en-GB" sz="1400" dirty="0"/>
              <a:t> </a:t>
            </a:r>
            <a:endParaRPr lang="fr-FR" sz="1400" dirty="0"/>
          </a:p>
          <a:p>
            <a:pPr marL="342900" lvl="1" indent="-342900" algn="just" eaLnBrk="0">
              <a:spcBef>
                <a:spcPts val="200"/>
              </a:spcBef>
              <a:spcAft>
                <a:spcPts val="0"/>
              </a:spcAft>
              <a:buClr>
                <a:srgbClr val="FF0000"/>
              </a:buClr>
              <a:buSzPct val="100000"/>
              <a:buFont typeface="Arial" panose="020B0604020202020204" pitchFamily="34" charset="0"/>
              <a:buChar char="•"/>
            </a:pPr>
            <a:endParaRPr lang="fr-FR" sz="1400" dirty="0"/>
          </a:p>
          <a:p>
            <a:pPr marL="0" lvl="1" indent="0" algn="just" eaLnBrk="0">
              <a:spcBef>
                <a:spcPts val="200"/>
              </a:spcBef>
              <a:spcAft>
                <a:spcPts val="0"/>
              </a:spcAft>
              <a:buClr>
                <a:srgbClr val="FF0000"/>
              </a:buClr>
              <a:buSzPct val="100000"/>
            </a:pPr>
            <a:r>
              <a:rPr lang="en-GB" sz="1400" dirty="0"/>
              <a:t>Ratios </a:t>
            </a:r>
            <a:r>
              <a:rPr lang="en-GB" sz="1400" dirty="0" err="1"/>
              <a:t>réglementaires</a:t>
            </a:r>
            <a:r>
              <a:rPr lang="en-GB" sz="1400" dirty="0"/>
              <a:t> (</a:t>
            </a:r>
            <a:r>
              <a:rPr lang="en-GB" sz="1400" dirty="0" err="1"/>
              <a:t>Bâle</a:t>
            </a:r>
            <a:r>
              <a:rPr lang="en-GB" sz="1400" dirty="0"/>
              <a:t> 2/3) de capitalisation (par rapport aux </a:t>
            </a:r>
            <a:r>
              <a:rPr lang="en-GB" sz="1400" dirty="0" err="1"/>
              <a:t>risques</a:t>
            </a:r>
            <a:r>
              <a:rPr lang="en-GB" sz="1400" dirty="0"/>
              <a:t> </a:t>
            </a:r>
            <a:r>
              <a:rPr lang="en-GB" sz="1400" dirty="0" err="1"/>
              <a:t>pondérés</a:t>
            </a:r>
            <a:r>
              <a:rPr lang="en-GB" sz="1400" dirty="0"/>
              <a:t>) et de </a:t>
            </a:r>
            <a:r>
              <a:rPr lang="en-GB" sz="1400" dirty="0" err="1"/>
              <a:t>liquidité</a:t>
            </a:r>
            <a:r>
              <a:rPr lang="en-GB" sz="1400" dirty="0"/>
              <a:t> (LCR et NSFR)</a:t>
            </a:r>
          </a:p>
          <a:p>
            <a:pPr marL="342900" lvl="1" indent="-342900" algn="just" eaLnBrk="0">
              <a:spcBef>
                <a:spcPts val="200"/>
              </a:spcBef>
              <a:spcAft>
                <a:spcPts val="0"/>
              </a:spcAft>
              <a:buClr>
                <a:srgbClr val="FF0000"/>
              </a:buClr>
              <a:buSzPct val="100000"/>
              <a:buFont typeface="Arial" panose="020B0604020202020204" pitchFamily="34" charset="0"/>
              <a:buChar char="•"/>
            </a:pPr>
            <a:endParaRPr lang="en-GB" sz="1400" dirty="0"/>
          </a:p>
          <a:p>
            <a:pPr marL="0" lvl="1" indent="0" algn="just" eaLnBrk="0">
              <a:spcBef>
                <a:spcPts val="200"/>
              </a:spcBef>
              <a:spcAft>
                <a:spcPts val="0"/>
              </a:spcAft>
              <a:buClr>
                <a:srgbClr val="FF0000"/>
              </a:buClr>
              <a:buSzPct val="100000"/>
            </a:pPr>
            <a:r>
              <a:rPr lang="en-GB" sz="1400" dirty="0"/>
              <a:t>Compliance (LCB-FT) sanctions, corruption, etc. </a:t>
            </a:r>
          </a:p>
          <a:p>
            <a:pPr marL="0" lvl="1" indent="0" algn="just" eaLnBrk="0">
              <a:spcBef>
                <a:spcPts val="200"/>
              </a:spcBef>
              <a:spcAft>
                <a:spcPts val="0"/>
              </a:spcAft>
              <a:buClr>
                <a:srgbClr val="FF0000"/>
              </a:buClr>
              <a:buSzPct val="100000"/>
            </a:pPr>
            <a:endParaRPr lang="en-GB" sz="1400" dirty="0"/>
          </a:p>
          <a:p>
            <a:pPr marL="0" lvl="1" indent="0" algn="just" eaLnBrk="0">
              <a:spcBef>
                <a:spcPts val="200"/>
              </a:spcBef>
              <a:spcAft>
                <a:spcPts val="0"/>
              </a:spcAft>
              <a:buClr>
                <a:srgbClr val="FF0000"/>
              </a:buClr>
              <a:buSzPct val="100000"/>
            </a:pPr>
            <a:endParaRPr lang="en-GB" sz="1400" dirty="0"/>
          </a:p>
          <a:p>
            <a:pPr marL="0" lvl="1" indent="0" algn="just" eaLnBrk="0">
              <a:spcBef>
                <a:spcPts val="200"/>
              </a:spcBef>
              <a:spcAft>
                <a:spcPts val="0"/>
              </a:spcAft>
              <a:buClr>
                <a:srgbClr val="FF0000"/>
              </a:buClr>
              <a:buSzPct val="100000"/>
            </a:pPr>
            <a:r>
              <a:rPr lang="en-GB" sz="1400" dirty="0"/>
              <a:t>ESG et ODD </a:t>
            </a:r>
          </a:p>
        </p:txBody>
      </p:sp>
      <p:sp>
        <p:nvSpPr>
          <p:cNvPr id="35" name="Body text"/>
          <p:cNvSpPr txBox="1">
            <a:spLocks/>
          </p:cNvSpPr>
          <p:nvPr/>
        </p:nvSpPr>
        <p:spPr>
          <a:xfrm>
            <a:off x="4727523" y="1263479"/>
            <a:ext cx="2464139" cy="3538956"/>
          </a:xfrm>
          <a:prstGeom prst="rect">
            <a:avLst/>
          </a:prstGeom>
          <a:noFill/>
        </p:spPr>
        <p:txBody>
          <a:bodyPr wrap="square" lIns="0" tIns="0" rIns="0" bIns="0" rtlCol="0" anchor="t">
            <a:noAutofit/>
          </a:bodyPr>
          <a:lstStyle/>
          <a:p>
            <a:pPr indent="-454025" eaLnBrk="0">
              <a:spcBef>
                <a:spcPts val="200"/>
              </a:spcBef>
              <a:spcAft>
                <a:spcPts val="0"/>
              </a:spcAft>
              <a:buClr>
                <a:srgbClr val="FF0000"/>
              </a:buClr>
              <a:buSzPct val="100000"/>
            </a:pPr>
            <a:r>
              <a:rPr lang="fr-FR" sz="1400" dirty="0"/>
              <a:t>(fonds de pension, assureurs vie et non vie, gestionnaires et détenteurs d’actifs)   </a:t>
            </a:r>
          </a:p>
          <a:p>
            <a:pPr indent="-454025" eaLnBrk="0">
              <a:spcBef>
                <a:spcPts val="200"/>
              </a:spcBef>
              <a:spcAft>
                <a:spcPts val="0"/>
              </a:spcAft>
              <a:buClr>
                <a:srgbClr val="FF0000"/>
              </a:buClr>
              <a:buSzPct val="100000"/>
            </a:pPr>
            <a:endParaRPr lang="fr-FR" sz="1400" dirty="0"/>
          </a:p>
          <a:p>
            <a:pPr eaLnBrk="0">
              <a:spcBef>
                <a:spcPts val="200"/>
              </a:spcBef>
              <a:spcAft>
                <a:spcPts val="0"/>
              </a:spcAft>
              <a:buClr>
                <a:srgbClr val="FF0000"/>
              </a:buClr>
              <a:buSzPct val="100000"/>
            </a:pPr>
            <a:r>
              <a:rPr lang="fr-FR" sz="1400" dirty="0"/>
              <a:t>Rémunération vs risque (ponctualité des paiements)</a:t>
            </a:r>
          </a:p>
          <a:p>
            <a:pPr marL="342900" lvl="1" indent="-342900" eaLnBrk="0">
              <a:spcBef>
                <a:spcPts val="200"/>
              </a:spcBef>
              <a:spcAft>
                <a:spcPts val="0"/>
              </a:spcAft>
              <a:buClr>
                <a:srgbClr val="FF0000"/>
              </a:buClr>
              <a:buSzPct val="100000"/>
              <a:buFont typeface="Arial" panose="020B0604020202020204" pitchFamily="34" charset="0"/>
              <a:buChar char="•"/>
            </a:pPr>
            <a:endParaRPr lang="fr-FR" sz="1400" dirty="0"/>
          </a:p>
          <a:p>
            <a:pPr eaLnBrk="0">
              <a:spcBef>
                <a:spcPts val="200"/>
              </a:spcBef>
              <a:spcAft>
                <a:spcPts val="0"/>
              </a:spcAft>
              <a:buClr>
                <a:srgbClr val="FF0000"/>
              </a:buClr>
              <a:buSzPct val="100000"/>
            </a:pPr>
            <a:r>
              <a:rPr lang="fr-FR" sz="1400" dirty="0"/>
              <a:t>Ont des passifs longs, des  </a:t>
            </a:r>
          </a:p>
          <a:p>
            <a:pPr marL="0" lvl="1" indent="0" eaLnBrk="0">
              <a:spcBef>
                <a:spcPts val="200"/>
              </a:spcBef>
              <a:spcAft>
                <a:spcPts val="0"/>
              </a:spcAft>
              <a:buClr>
                <a:srgbClr val="FF0000"/>
              </a:buClr>
              <a:buSzPct val="100000"/>
            </a:pPr>
            <a:r>
              <a:rPr lang="fr-FR" sz="1400" dirty="0"/>
              <a:t>ratios d’emprise et des régulations (ex : solva 2) </a:t>
            </a:r>
          </a:p>
          <a:p>
            <a:pPr marL="0" lvl="1" indent="0" eaLnBrk="0">
              <a:spcBef>
                <a:spcPts val="200"/>
              </a:spcBef>
              <a:spcAft>
                <a:spcPts val="0"/>
              </a:spcAft>
              <a:buClr>
                <a:srgbClr val="FF0000"/>
              </a:buClr>
              <a:buSzPct val="100000"/>
            </a:pPr>
            <a:endParaRPr lang="fr-FR" sz="1400" dirty="0"/>
          </a:p>
          <a:p>
            <a:pPr marL="0" lvl="1" indent="0" eaLnBrk="0">
              <a:spcBef>
                <a:spcPts val="200"/>
              </a:spcBef>
              <a:spcAft>
                <a:spcPts val="0"/>
              </a:spcAft>
              <a:buClr>
                <a:srgbClr val="FF0000"/>
              </a:buClr>
              <a:buSzPct val="100000"/>
            </a:pPr>
            <a:r>
              <a:rPr lang="en-GB" sz="1400" dirty="0"/>
              <a:t>Compliance (LCB-FT) sanctions, corruption, etc.</a:t>
            </a:r>
            <a:endParaRPr lang="fr-FR" sz="1400" dirty="0"/>
          </a:p>
          <a:p>
            <a:pPr marL="0" lvl="1" indent="0" eaLnBrk="0">
              <a:spcBef>
                <a:spcPts val="200"/>
              </a:spcBef>
              <a:spcAft>
                <a:spcPts val="0"/>
              </a:spcAft>
              <a:buClr>
                <a:srgbClr val="FF0000"/>
              </a:buClr>
              <a:buSzPct val="100000"/>
            </a:pPr>
            <a:endParaRPr lang="fr-FR" sz="1400" dirty="0"/>
          </a:p>
          <a:p>
            <a:pPr marL="0" lvl="1" indent="0" eaLnBrk="0">
              <a:spcBef>
                <a:spcPts val="200"/>
              </a:spcBef>
              <a:spcAft>
                <a:spcPts val="0"/>
              </a:spcAft>
              <a:buClr>
                <a:srgbClr val="FF0000"/>
              </a:buClr>
              <a:buSzPct val="100000"/>
            </a:pPr>
            <a:r>
              <a:rPr lang="fr-FR" sz="1400" dirty="0"/>
              <a:t>ESG et ODD </a:t>
            </a:r>
          </a:p>
          <a:p>
            <a:pPr marL="0" lvl="1" indent="0" eaLnBrk="0">
              <a:spcBef>
                <a:spcPts val="200"/>
              </a:spcBef>
              <a:spcAft>
                <a:spcPts val="0"/>
              </a:spcAft>
              <a:buClr>
                <a:srgbClr val="FF0000"/>
              </a:buClr>
              <a:buSzPct val="100000"/>
            </a:pPr>
            <a:r>
              <a:rPr lang="fr-FR" sz="1400" dirty="0"/>
              <a:t> </a:t>
            </a:r>
          </a:p>
        </p:txBody>
      </p:sp>
      <p:sp>
        <p:nvSpPr>
          <p:cNvPr id="36" name="Body text"/>
          <p:cNvSpPr txBox="1">
            <a:spLocks/>
          </p:cNvSpPr>
          <p:nvPr/>
        </p:nvSpPr>
        <p:spPr>
          <a:xfrm>
            <a:off x="7350758" y="1300974"/>
            <a:ext cx="2395443" cy="3332988"/>
          </a:xfrm>
          <a:prstGeom prst="rect">
            <a:avLst/>
          </a:prstGeom>
          <a:noFill/>
        </p:spPr>
        <p:txBody>
          <a:bodyPr wrap="square" lIns="0" tIns="0" rIns="0" bIns="0" rtlCol="0" anchor="t">
            <a:noAutofit/>
          </a:bodyPr>
          <a:lstStyle/>
          <a:p>
            <a:pPr marL="0" lvl="1" indent="0" eaLnBrk="0">
              <a:spcBef>
                <a:spcPts val="200"/>
              </a:spcBef>
              <a:spcAft>
                <a:spcPts val="0"/>
              </a:spcAft>
              <a:buClr>
                <a:srgbClr val="FF0000"/>
              </a:buClr>
              <a:buSzPct val="100000"/>
            </a:pPr>
            <a:endParaRPr lang="fr-FR" sz="1400" dirty="0"/>
          </a:p>
          <a:p>
            <a:pPr marL="0" lvl="1" indent="0" eaLnBrk="0">
              <a:spcBef>
                <a:spcPts val="200"/>
              </a:spcBef>
              <a:spcAft>
                <a:spcPts val="0"/>
              </a:spcAft>
              <a:buClr>
                <a:srgbClr val="FF0000"/>
              </a:buClr>
              <a:buSzPct val="100000"/>
            </a:pPr>
            <a:r>
              <a:rPr lang="fr-FR" sz="1400" dirty="0"/>
              <a:t>Les entités adjudicatrices peuvent dans certains cas (si elles le souhaitent) entrer au capital des société projet </a:t>
            </a:r>
          </a:p>
          <a:p>
            <a:pPr marL="0" lvl="1" indent="0" eaLnBrk="0">
              <a:spcBef>
                <a:spcPts val="200"/>
              </a:spcBef>
              <a:spcAft>
                <a:spcPts val="0"/>
              </a:spcAft>
              <a:buClr>
                <a:srgbClr val="FF0000"/>
              </a:buClr>
              <a:buSzPct val="100000"/>
            </a:pPr>
            <a:endParaRPr lang="fr-FR" sz="1400" dirty="0"/>
          </a:p>
          <a:p>
            <a:pPr marL="0" lvl="1" indent="0" eaLnBrk="0">
              <a:spcBef>
                <a:spcPts val="200"/>
              </a:spcBef>
              <a:spcAft>
                <a:spcPts val="0"/>
              </a:spcAft>
              <a:buClr>
                <a:srgbClr val="FF0000"/>
              </a:buClr>
              <a:buSzPct val="100000"/>
            </a:pPr>
            <a:r>
              <a:rPr lang="fr-FR" sz="1400" dirty="0"/>
              <a:t>Les banques publiques (BEI, CDC, SFIL) sont d’importants prêteurs dans ce domaine</a:t>
            </a:r>
          </a:p>
          <a:p>
            <a:pPr marL="0" lvl="1" indent="0" eaLnBrk="0">
              <a:spcBef>
                <a:spcPts val="200"/>
              </a:spcBef>
              <a:spcAft>
                <a:spcPts val="0"/>
              </a:spcAft>
              <a:buClr>
                <a:srgbClr val="FF0000"/>
              </a:buClr>
              <a:buSzPct val="100000"/>
            </a:pPr>
            <a:endParaRPr lang="fr-FR" sz="1400" dirty="0"/>
          </a:p>
          <a:p>
            <a:pPr marL="0" lvl="1" indent="0" eaLnBrk="0">
              <a:spcBef>
                <a:spcPts val="200"/>
              </a:spcBef>
              <a:spcAft>
                <a:spcPts val="0"/>
              </a:spcAft>
              <a:buClr>
                <a:srgbClr val="FF0000"/>
              </a:buClr>
              <a:buSzPct val="100000"/>
            </a:pPr>
            <a:r>
              <a:rPr lang="fr-FR" sz="1400" dirty="0"/>
              <a:t>Des garanties publiques peuvent dans certains cas être mises en place </a:t>
            </a:r>
          </a:p>
          <a:p>
            <a:pPr marL="0" lvl="1" indent="0" eaLnBrk="0">
              <a:spcBef>
                <a:spcPts val="200"/>
              </a:spcBef>
              <a:spcAft>
                <a:spcPts val="0"/>
              </a:spcAft>
              <a:buClr>
                <a:srgbClr val="FF0000"/>
              </a:buClr>
              <a:buSzPct val="100000"/>
            </a:pPr>
            <a:r>
              <a:rPr lang="fr-FR" sz="1400" dirty="0"/>
              <a:t>(ex : </a:t>
            </a:r>
            <a:r>
              <a:rPr lang="fr-FR" sz="1400" dirty="0" err="1"/>
              <a:t>Lisea</a:t>
            </a:r>
            <a:r>
              <a:rPr lang="fr-FR" sz="1400" dirty="0"/>
              <a:t>) </a:t>
            </a:r>
          </a:p>
        </p:txBody>
      </p:sp>
      <p:sp>
        <p:nvSpPr>
          <p:cNvPr id="39" name="5"/>
          <p:cNvSpPr/>
          <p:nvPr/>
        </p:nvSpPr>
        <p:spPr>
          <a:xfrm>
            <a:off x="720281" y="529985"/>
            <a:ext cx="3120694" cy="177114"/>
          </a:xfrm>
          <a:prstGeom prst="rect">
            <a:avLst/>
          </a:prstGeom>
        </p:spPr>
        <p:txBody>
          <a:bodyPr wrap="square" lIns="0" tIns="0" rIns="0" bIns="0" anchor="t">
            <a:noAutofit/>
          </a:bodyPr>
          <a:lstStyle/>
          <a:p>
            <a:pPr eaLnBrk="0">
              <a:spcBef>
                <a:spcPts val="0"/>
              </a:spcBef>
              <a:spcAft>
                <a:spcPts val="0"/>
              </a:spcAft>
            </a:pPr>
            <a:endParaRPr lang="fr-FR" sz="1600" dirty="0">
              <a:solidFill>
                <a:srgbClr val="000000"/>
              </a:solidFill>
              <a:ea typeface="SimHei" panose="02010609060101010101" pitchFamily="49" charset="-122"/>
            </a:endParaRPr>
          </a:p>
        </p:txBody>
      </p:sp>
      <p:sp>
        <p:nvSpPr>
          <p:cNvPr id="2" name="Rectangle 1"/>
          <p:cNvSpPr/>
          <p:nvPr/>
        </p:nvSpPr>
        <p:spPr bwMode="auto">
          <a:xfrm>
            <a:off x="355827" y="1241719"/>
            <a:ext cx="4263596" cy="3536257"/>
          </a:xfrm>
          <a:prstGeom prst="rect">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21" name="Rectangle 20"/>
          <p:cNvSpPr/>
          <p:nvPr/>
        </p:nvSpPr>
        <p:spPr bwMode="auto">
          <a:xfrm>
            <a:off x="4607032" y="1267778"/>
            <a:ext cx="2619625" cy="3534657"/>
          </a:xfrm>
          <a:prstGeom prst="rect">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22" name="Rectangle 21"/>
          <p:cNvSpPr/>
          <p:nvPr/>
        </p:nvSpPr>
        <p:spPr bwMode="auto">
          <a:xfrm>
            <a:off x="7259665" y="1241757"/>
            <a:ext cx="2575436" cy="3536258"/>
          </a:xfrm>
          <a:prstGeom prst="rect">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18" name="ZoneTexte 17"/>
          <p:cNvSpPr txBox="1"/>
          <p:nvPr/>
        </p:nvSpPr>
        <p:spPr>
          <a:xfrm>
            <a:off x="537826" y="4924491"/>
            <a:ext cx="9155482" cy="1169551"/>
          </a:xfrm>
          <a:prstGeom prst="rect">
            <a:avLst/>
          </a:prstGeom>
          <a:noFill/>
        </p:spPr>
        <p:txBody>
          <a:bodyPr wrap="square" rtlCol="0">
            <a:spAutoFit/>
          </a:bodyPr>
          <a:lstStyle/>
          <a:p>
            <a:pPr algn="just"/>
            <a:endParaRPr lang="fr-FR" sz="1400" b="1" dirty="0">
              <a:solidFill>
                <a:srgbClr val="FF0000"/>
              </a:solidFill>
            </a:endParaRPr>
          </a:p>
          <a:p>
            <a:pPr algn="just"/>
            <a:r>
              <a:rPr lang="fr-FR" sz="1400" b="1" dirty="0">
                <a:solidFill>
                  <a:srgbClr val="FF0000"/>
                </a:solidFill>
              </a:rPr>
              <a:t>Avant  2008 les banques étaient les principaux apporteurs de crédits dans ce domaine, depuis lors les investisseurs institutionnels (directement ou en s’appuyant sur des gestionnaires d’actifs) jouent un rôle accru. En ce qui concerne le capital, les pourvoyeurs sont les entreprises industrielles (de façon minoritaire), les fonds spécialisés (</a:t>
            </a:r>
            <a:r>
              <a:rPr lang="fr-FR" sz="1400" b="1" dirty="0" err="1">
                <a:solidFill>
                  <a:srgbClr val="FF0000"/>
                </a:solidFill>
              </a:rPr>
              <a:t>Meridiam</a:t>
            </a:r>
            <a:r>
              <a:rPr lang="fr-FR" sz="1400" b="1" dirty="0">
                <a:solidFill>
                  <a:srgbClr val="FF0000"/>
                </a:solidFill>
              </a:rPr>
              <a:t>, Vauban …) et parfois les entités publiques.   </a:t>
            </a:r>
          </a:p>
        </p:txBody>
      </p:sp>
      <p:sp>
        <p:nvSpPr>
          <p:cNvPr id="19" name="Rectangle 8"/>
          <p:cNvSpPr>
            <a:spLocks noChangeArrowheads="1"/>
          </p:cNvSpPr>
          <p:nvPr/>
        </p:nvSpPr>
        <p:spPr bwMode="auto">
          <a:xfrm>
            <a:off x="322497" y="5123952"/>
            <a:ext cx="9455127" cy="970090"/>
          </a:xfrm>
          <a:prstGeom prst="rect">
            <a:avLst/>
          </a:prstGeom>
          <a:noFill/>
          <a:ln w="15875" algn="ctr">
            <a:solidFill>
              <a:srgbClr val="333333"/>
            </a:solidFill>
            <a:miter lim="800000"/>
            <a:headEnd/>
            <a:tailEnd/>
          </a:ln>
        </p:spPr>
        <p:txBody>
          <a:bodyPr lIns="180000" tIns="72000" rIns="180000" bIns="72000"/>
          <a:lstStyle>
            <a:lvl1pPr marL="180975" indent="-180975"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1pPr>
            <a:lvl2pPr indent="-96838"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2pPr>
            <a:lvl3pPr marL="11430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3pPr>
            <a:lvl4pPr marL="16002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4pPr>
            <a:lvl5pPr marL="20574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5pPr>
            <a:lvl6pPr marL="25146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6pPr>
            <a:lvl7pPr marL="29718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7pPr>
            <a:lvl8pPr marL="34290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8pPr>
            <a:lvl9pPr marL="38862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9pPr>
          </a:lstStyle>
          <a:p>
            <a:pPr marL="0" indent="0" algn="l">
              <a:spcBef>
                <a:spcPct val="20000"/>
              </a:spcBef>
              <a:buClr>
                <a:schemeClr val="tx2"/>
              </a:buClr>
            </a:pPr>
            <a:endParaRPr lang="fr-FR" altLang="fr-FR" sz="1400" b="0" dirty="0"/>
          </a:p>
        </p:txBody>
      </p:sp>
    </p:spTree>
    <p:extLst>
      <p:ext uri="{BB962C8B-B14F-4D97-AF65-F5344CB8AC3E}">
        <p14:creationId xmlns:p14="http://schemas.microsoft.com/office/powerpoint/2010/main" val="13264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 name="Rectangle 106"/>
          <p:cNvSpPr/>
          <p:nvPr/>
        </p:nvSpPr>
        <p:spPr bwMode="auto">
          <a:xfrm>
            <a:off x="432247" y="601516"/>
            <a:ext cx="9583157" cy="481412"/>
          </a:xfrm>
          <a:prstGeom prst="rect">
            <a:avLst/>
          </a:prstGeom>
          <a:solidFill>
            <a:schemeClr val="tx2"/>
          </a:solid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
        <p:nvSpPr>
          <p:cNvPr id="43" name="Slide header"/>
          <p:cNvSpPr>
            <a:spLocks noGrp="1"/>
          </p:cNvSpPr>
          <p:nvPr>
            <p:ph type="title"/>
          </p:nvPr>
        </p:nvSpPr>
        <p:spPr bwMode="gray">
          <a:xfrm>
            <a:off x="432247" y="213471"/>
            <a:ext cx="8784976" cy="388043"/>
          </a:xfrm>
          <a:prstGeom prst="rect">
            <a:avLst/>
          </a:prstGeom>
        </p:spPr>
        <p:txBody>
          <a:bodyPr wrap="square" lIns="0" tIns="0" rIns="0" bIns="0" anchor="t">
            <a:noAutofit/>
          </a:bodyPr>
          <a:lstStyle/>
          <a:p>
            <a:pPr algn="ctr">
              <a:spcBef>
                <a:spcPts val="0"/>
              </a:spcBef>
              <a:spcAft>
                <a:spcPts val="0"/>
              </a:spcAft>
            </a:pPr>
            <a:r>
              <a:rPr lang="fr-FR" altLang="en-US" sz="2400" dirty="0">
                <a:solidFill>
                  <a:srgbClr val="FF0000"/>
                </a:solidFill>
                <a:ea typeface="SimHei" panose="02010609060101010101" pitchFamily="49" charset="-122"/>
              </a:rPr>
              <a:t> Les 4 piliers de la  </a:t>
            </a:r>
            <a:r>
              <a:rPr lang="fr-FR" altLang="en-US" sz="2400" dirty="0" err="1">
                <a:solidFill>
                  <a:srgbClr val="FF0000"/>
                </a:solidFill>
                <a:ea typeface="SimHei" panose="02010609060101010101" pitchFamily="49" charset="-122"/>
              </a:rPr>
              <a:t>bancabilité</a:t>
            </a:r>
            <a:r>
              <a:rPr lang="fr-FR" altLang="en-US" sz="2400" dirty="0">
                <a:solidFill>
                  <a:srgbClr val="FF0000"/>
                </a:solidFill>
                <a:ea typeface="SimHei" panose="02010609060101010101" pitchFamily="49" charset="-122"/>
              </a:rPr>
              <a:t> d’un financement de projet infrastructure </a:t>
            </a:r>
            <a:r>
              <a:rPr lang="fr-FR" altLang="en-US" sz="2400" dirty="0" err="1">
                <a:solidFill>
                  <a:srgbClr val="FF0000"/>
                </a:solidFill>
                <a:ea typeface="SimHei" panose="02010609060101010101" pitchFamily="49" charset="-122"/>
              </a:rPr>
              <a:t>pjecoects</a:t>
            </a:r>
            <a:r>
              <a:rPr lang="fr-FR" altLang="en-US" sz="2400" dirty="0">
                <a:solidFill>
                  <a:srgbClr val="FF0000"/>
                </a:solidFill>
                <a:ea typeface="SimHei" panose="02010609060101010101" pitchFamily="49" charset="-122"/>
              </a:rPr>
              <a:t>  </a:t>
            </a:r>
            <a:endParaRPr lang="fr-FR" altLang="en-US" sz="2400" dirty="0">
              <a:solidFill>
                <a:srgbClr val="626469"/>
              </a:solidFill>
              <a:ea typeface="SimHei" panose="02010609060101010101" pitchFamily="49" charset="-122"/>
            </a:endParaRPr>
          </a:p>
        </p:txBody>
      </p:sp>
      <p:sp>
        <p:nvSpPr>
          <p:cNvPr id="76" name="Rectangle 75"/>
          <p:cNvSpPr/>
          <p:nvPr/>
        </p:nvSpPr>
        <p:spPr bwMode="auto">
          <a:xfrm>
            <a:off x="558620" y="6441773"/>
            <a:ext cx="3402019" cy="554581"/>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81" name="5"/>
          <p:cNvSpPr/>
          <p:nvPr/>
        </p:nvSpPr>
        <p:spPr>
          <a:xfrm>
            <a:off x="934200" y="744768"/>
            <a:ext cx="1444366" cy="185310"/>
          </a:xfrm>
          <a:prstGeom prst="rect">
            <a:avLst/>
          </a:prstGeom>
        </p:spPr>
        <p:txBody>
          <a:bodyPr wrap="square" lIns="0" tIns="0" rIns="0" bIns="0" anchor="t">
            <a:noAutofit/>
          </a:bodyPr>
          <a:lstStyle/>
          <a:p>
            <a:pPr eaLnBrk="0">
              <a:spcBef>
                <a:spcPts val="0"/>
              </a:spcBef>
              <a:spcAft>
                <a:spcPts val="0"/>
              </a:spcAft>
            </a:pPr>
            <a:r>
              <a:rPr lang="fr-FR" sz="1400" b="1" dirty="0">
                <a:solidFill>
                  <a:schemeClr val="bg1"/>
                </a:solidFill>
                <a:ea typeface="SimHei" panose="02010609060101010101" pitchFamily="49" charset="-122"/>
              </a:rPr>
              <a:t>Le projet </a:t>
            </a:r>
          </a:p>
        </p:txBody>
      </p:sp>
      <p:sp>
        <p:nvSpPr>
          <p:cNvPr id="82" name="5"/>
          <p:cNvSpPr/>
          <p:nvPr/>
        </p:nvSpPr>
        <p:spPr>
          <a:xfrm>
            <a:off x="3149443" y="610980"/>
            <a:ext cx="1805358" cy="248925"/>
          </a:xfrm>
          <a:prstGeom prst="rect">
            <a:avLst/>
          </a:prstGeom>
        </p:spPr>
        <p:txBody>
          <a:bodyPr wrap="square" lIns="0" tIns="0" rIns="0" bIns="0" anchor="t">
            <a:noAutofit/>
          </a:bodyPr>
          <a:lstStyle/>
          <a:p>
            <a:pPr algn="ctr" eaLnBrk="0">
              <a:spcBef>
                <a:spcPts val="0"/>
              </a:spcBef>
              <a:spcAft>
                <a:spcPts val="0"/>
              </a:spcAft>
            </a:pPr>
            <a:r>
              <a:rPr lang="fr-FR" sz="1400" b="1" dirty="0">
                <a:solidFill>
                  <a:schemeClr val="bg1"/>
                </a:solidFill>
                <a:ea typeface="SimHei" panose="02010609060101010101" pitchFamily="49" charset="-122"/>
              </a:rPr>
              <a:t>Le modèle économique </a:t>
            </a:r>
          </a:p>
        </p:txBody>
      </p:sp>
      <p:sp>
        <p:nvSpPr>
          <p:cNvPr id="83" name="5"/>
          <p:cNvSpPr/>
          <p:nvPr/>
        </p:nvSpPr>
        <p:spPr>
          <a:xfrm>
            <a:off x="5566209" y="624538"/>
            <a:ext cx="2039684" cy="477104"/>
          </a:xfrm>
          <a:prstGeom prst="rect">
            <a:avLst/>
          </a:prstGeom>
        </p:spPr>
        <p:txBody>
          <a:bodyPr wrap="square" lIns="0" tIns="0" rIns="0" bIns="0" anchor="t">
            <a:noAutofit/>
          </a:bodyPr>
          <a:lstStyle/>
          <a:p>
            <a:pPr algn="ctr" eaLnBrk="0">
              <a:spcBef>
                <a:spcPts val="0"/>
              </a:spcBef>
              <a:spcAft>
                <a:spcPts val="0"/>
              </a:spcAft>
            </a:pPr>
            <a:r>
              <a:rPr lang="fr-FR" sz="1400" b="1" dirty="0">
                <a:solidFill>
                  <a:schemeClr val="bg1"/>
                </a:solidFill>
                <a:ea typeface="SimHei" panose="02010609060101010101" pitchFamily="49" charset="-122"/>
              </a:rPr>
              <a:t>Le cadre  légal et  contractuel </a:t>
            </a:r>
          </a:p>
        </p:txBody>
      </p:sp>
      <p:sp>
        <p:nvSpPr>
          <p:cNvPr id="84" name="5"/>
          <p:cNvSpPr/>
          <p:nvPr/>
        </p:nvSpPr>
        <p:spPr>
          <a:xfrm>
            <a:off x="7864188" y="584567"/>
            <a:ext cx="2105640" cy="498362"/>
          </a:xfrm>
          <a:prstGeom prst="rect">
            <a:avLst/>
          </a:prstGeom>
        </p:spPr>
        <p:txBody>
          <a:bodyPr wrap="square" lIns="0" tIns="0" rIns="0" bIns="0" anchor="t">
            <a:noAutofit/>
          </a:bodyPr>
          <a:lstStyle/>
          <a:p>
            <a:pPr algn="ctr" eaLnBrk="0">
              <a:spcBef>
                <a:spcPts val="0"/>
              </a:spcBef>
              <a:spcAft>
                <a:spcPts val="0"/>
              </a:spcAft>
            </a:pPr>
            <a:r>
              <a:rPr lang="fr-FR" sz="1400" b="1" dirty="0">
                <a:solidFill>
                  <a:schemeClr val="bg1"/>
                </a:solidFill>
                <a:ea typeface="SimHei" panose="02010609060101010101" pitchFamily="49" charset="-122"/>
              </a:rPr>
              <a:t>Les sources possibles de  financement </a:t>
            </a:r>
          </a:p>
        </p:txBody>
      </p:sp>
      <p:sp>
        <p:nvSpPr>
          <p:cNvPr id="86" name="Body text"/>
          <p:cNvSpPr txBox="1">
            <a:spLocks/>
          </p:cNvSpPr>
          <p:nvPr/>
        </p:nvSpPr>
        <p:spPr>
          <a:xfrm>
            <a:off x="565359" y="1489773"/>
            <a:ext cx="2253255" cy="4026304"/>
          </a:xfrm>
          <a:prstGeom prst="rect">
            <a:avLst/>
          </a:prstGeom>
          <a:noFill/>
        </p:spPr>
        <p:txBody>
          <a:bodyPr wrap="square" lIns="0" tIns="0" rIns="0" bIns="0" rtlCol="0" anchor="t">
            <a:noAutofit/>
          </a:bodyPr>
          <a:lstStyle/>
          <a:p>
            <a:pPr marL="285750" lvl="1" indent="-285750" eaLnBrk="0">
              <a:spcBef>
                <a:spcPts val="200"/>
              </a:spcBef>
              <a:spcAft>
                <a:spcPts val="0"/>
              </a:spcAft>
              <a:buClr>
                <a:srgbClr val="FF0000"/>
              </a:buClr>
              <a:buSzPct val="100000"/>
              <a:buFont typeface="Arial" panose="020B0604020202020204" pitchFamily="34" charset="0"/>
              <a:buChar char="•"/>
            </a:pPr>
            <a:r>
              <a:rPr lang="fr-FR" sz="1400" dirty="0"/>
              <a:t>Projet et secteur?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Taille des Capex et Opex?</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err="1"/>
              <a:t>Pay</a:t>
            </a:r>
            <a:r>
              <a:rPr lang="fr-FR" sz="1400" dirty="0"/>
              <a:t> back </a:t>
            </a:r>
            <a:r>
              <a:rPr lang="fr-FR" sz="1400" dirty="0" err="1"/>
              <a:t>period</a:t>
            </a:r>
            <a:r>
              <a:rPr lang="fr-FR" sz="1400" dirty="0"/>
              <a:t>?</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Technologie éprouvée?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Risque d’obsolescence?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Tension concurrentielle ?</a:t>
            </a:r>
          </a:p>
          <a:p>
            <a:pPr marL="0" lvl="1" indent="0" eaLnBrk="0">
              <a:spcBef>
                <a:spcPts val="200"/>
              </a:spcBef>
              <a:spcAft>
                <a:spcPts val="0"/>
              </a:spcAft>
              <a:buClr>
                <a:srgbClr val="FF0000"/>
              </a:buClr>
              <a:buSzPct val="100000"/>
            </a:pPr>
            <a:endParaRPr lang="fr-FR" sz="1400" dirty="0"/>
          </a:p>
          <a:p>
            <a:pPr marL="0" lvl="1" indent="0" eaLnBrk="0">
              <a:spcBef>
                <a:spcPts val="200"/>
              </a:spcBef>
              <a:spcAft>
                <a:spcPts val="0"/>
              </a:spcAft>
              <a:buClr>
                <a:srgbClr val="FF0000"/>
              </a:buClr>
              <a:buSzPct val="100000"/>
            </a:pPr>
            <a:r>
              <a:rPr lang="fr-FR" sz="1400" b="1" u="sng" dirty="0"/>
              <a:t>TRI socio-économique </a:t>
            </a:r>
          </a:p>
        </p:txBody>
      </p:sp>
      <p:sp>
        <p:nvSpPr>
          <p:cNvPr id="87" name="5"/>
          <p:cNvSpPr/>
          <p:nvPr/>
        </p:nvSpPr>
        <p:spPr>
          <a:xfrm>
            <a:off x="611364" y="1175268"/>
            <a:ext cx="2154589" cy="200843"/>
          </a:xfrm>
          <a:prstGeom prst="rect">
            <a:avLst/>
          </a:prstGeom>
        </p:spPr>
        <p:txBody>
          <a:bodyPr wrap="square" lIns="0" tIns="0" rIns="0" bIns="0" anchor="t">
            <a:noAutofit/>
          </a:bodyPr>
          <a:lstStyle/>
          <a:p>
            <a:pPr eaLnBrk="0">
              <a:spcBef>
                <a:spcPts val="0"/>
              </a:spcBef>
              <a:spcAft>
                <a:spcPts val="0"/>
              </a:spcAft>
            </a:pPr>
            <a:r>
              <a:rPr lang="fr-FR" sz="1400" b="1" u="sng" dirty="0">
                <a:ea typeface="SimHei" panose="02010609060101010101" pitchFamily="49" charset="-122"/>
              </a:rPr>
              <a:t>Caractéristiques </a:t>
            </a:r>
          </a:p>
        </p:txBody>
      </p:sp>
      <p:sp>
        <p:nvSpPr>
          <p:cNvPr id="89" name="Body text"/>
          <p:cNvSpPr txBox="1">
            <a:spLocks/>
          </p:cNvSpPr>
          <p:nvPr/>
        </p:nvSpPr>
        <p:spPr>
          <a:xfrm>
            <a:off x="571599" y="3625850"/>
            <a:ext cx="2200594" cy="1926203"/>
          </a:xfrm>
          <a:prstGeom prst="rect">
            <a:avLst/>
          </a:prstGeom>
          <a:noFill/>
        </p:spPr>
        <p:txBody>
          <a:bodyPr wrap="square" lIns="0" tIns="0" rIns="0" bIns="0" rtlCol="0" anchor="t">
            <a:noAutofit/>
          </a:bodyPr>
          <a:lstStyle/>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Production de biens et services marchands ou non?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Autres externalités (ex : économies d'énergie et de CO2, santé, sécurité gain de temps, attractivité). </a:t>
            </a:r>
          </a:p>
          <a:p>
            <a:pPr marL="0" lvl="1" indent="0" eaLnBrk="0">
              <a:spcBef>
                <a:spcPts val="200"/>
              </a:spcBef>
              <a:spcAft>
                <a:spcPts val="0"/>
              </a:spcAft>
              <a:buClr>
                <a:srgbClr val="FF0000"/>
              </a:buClr>
              <a:buSzPct val="100000"/>
            </a:pPr>
            <a:endParaRPr lang="fr-FR" sz="1400" dirty="0"/>
          </a:p>
        </p:txBody>
      </p:sp>
      <p:sp>
        <p:nvSpPr>
          <p:cNvPr id="90" name="5"/>
          <p:cNvSpPr/>
          <p:nvPr/>
        </p:nvSpPr>
        <p:spPr>
          <a:xfrm>
            <a:off x="3053983" y="1175268"/>
            <a:ext cx="2259973" cy="199875"/>
          </a:xfrm>
          <a:prstGeom prst="rect">
            <a:avLst/>
          </a:prstGeom>
        </p:spPr>
        <p:txBody>
          <a:bodyPr wrap="square" lIns="0" tIns="0" rIns="0" bIns="0" anchor="t">
            <a:noAutofit/>
          </a:bodyPr>
          <a:lstStyle/>
          <a:p>
            <a:pPr eaLnBrk="0">
              <a:spcBef>
                <a:spcPts val="0"/>
              </a:spcBef>
              <a:spcAft>
                <a:spcPts val="0"/>
              </a:spcAft>
            </a:pPr>
            <a:r>
              <a:rPr lang="fr-FR" sz="1400" b="1" u="sng" dirty="0">
                <a:solidFill>
                  <a:srgbClr val="000000"/>
                </a:solidFill>
                <a:ea typeface="SimHei" panose="02010609060101010101" pitchFamily="49" charset="-122"/>
              </a:rPr>
              <a:t>Allocation des tâches et des risques </a:t>
            </a:r>
          </a:p>
          <a:p>
            <a:pPr eaLnBrk="0">
              <a:spcBef>
                <a:spcPts val="0"/>
              </a:spcBef>
              <a:spcAft>
                <a:spcPts val="0"/>
              </a:spcAft>
            </a:pPr>
            <a:endParaRPr lang="fr-FR" sz="1400" b="1" u="sng" dirty="0">
              <a:solidFill>
                <a:srgbClr val="000000"/>
              </a:solidFill>
              <a:ea typeface="SimHei" panose="02010609060101010101" pitchFamily="49" charset="-122"/>
            </a:endParaRPr>
          </a:p>
        </p:txBody>
      </p:sp>
      <p:sp>
        <p:nvSpPr>
          <p:cNvPr id="91" name="5"/>
          <p:cNvSpPr/>
          <p:nvPr/>
        </p:nvSpPr>
        <p:spPr>
          <a:xfrm>
            <a:off x="3051691" y="3205395"/>
            <a:ext cx="2262266" cy="388848"/>
          </a:xfrm>
          <a:prstGeom prst="rect">
            <a:avLst/>
          </a:prstGeom>
        </p:spPr>
        <p:txBody>
          <a:bodyPr wrap="square" lIns="0" tIns="0" rIns="0" bIns="0" anchor="t">
            <a:noAutofit/>
          </a:bodyPr>
          <a:lstStyle/>
          <a:p>
            <a:pPr eaLnBrk="0">
              <a:spcBef>
                <a:spcPts val="0"/>
              </a:spcBef>
              <a:spcAft>
                <a:spcPts val="0"/>
              </a:spcAft>
            </a:pPr>
            <a:r>
              <a:rPr lang="fr-FR" sz="1400" b="1" u="sng" dirty="0">
                <a:solidFill>
                  <a:srgbClr val="000000"/>
                </a:solidFill>
                <a:ea typeface="SimHei" panose="02010609060101010101" pitchFamily="49" charset="-122"/>
              </a:rPr>
              <a:t>Monétisation</a:t>
            </a:r>
          </a:p>
        </p:txBody>
      </p:sp>
      <p:sp>
        <p:nvSpPr>
          <p:cNvPr id="92" name="Body text"/>
          <p:cNvSpPr txBox="1">
            <a:spLocks/>
          </p:cNvSpPr>
          <p:nvPr/>
        </p:nvSpPr>
        <p:spPr>
          <a:xfrm>
            <a:off x="2989900" y="1637168"/>
            <a:ext cx="2308229" cy="1504558"/>
          </a:xfrm>
          <a:prstGeom prst="rect">
            <a:avLst/>
          </a:prstGeom>
          <a:noFill/>
        </p:spPr>
        <p:txBody>
          <a:bodyPr wrap="square" lIns="0" tIns="0" rIns="0" bIns="0" rtlCol="0" anchor="t">
            <a:noAutofit/>
          </a:bodyPr>
          <a:lstStyle/>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Conception</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Réalisation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Entretien maintenance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Exploitation commerciale et risque commercial</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 Risques exogènes   </a:t>
            </a:r>
          </a:p>
        </p:txBody>
      </p:sp>
      <p:sp>
        <p:nvSpPr>
          <p:cNvPr id="93" name="Body text"/>
          <p:cNvSpPr txBox="1">
            <a:spLocks/>
          </p:cNvSpPr>
          <p:nvPr/>
        </p:nvSpPr>
        <p:spPr>
          <a:xfrm>
            <a:off x="2993876" y="3594243"/>
            <a:ext cx="2308229" cy="2020289"/>
          </a:xfrm>
          <a:prstGeom prst="rect">
            <a:avLst/>
          </a:prstGeom>
          <a:noFill/>
        </p:spPr>
        <p:txBody>
          <a:bodyPr wrap="square" lIns="0" tIns="0" rIns="0" bIns="0" rtlCol="0" anchor="t">
            <a:noAutofit/>
          </a:bodyPr>
          <a:lstStyle/>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Paiement par l’usager(</a:t>
            </a:r>
            <a:r>
              <a:rPr lang="fr-FR" sz="1400" dirty="0" err="1"/>
              <a:t>BtoB</a:t>
            </a:r>
            <a:r>
              <a:rPr lang="fr-FR" sz="1400" dirty="0"/>
              <a:t>, BtoC?) avec ou sans </a:t>
            </a:r>
            <a:r>
              <a:rPr lang="fr-FR" sz="1400" dirty="0" err="1"/>
              <a:t>offtake</a:t>
            </a:r>
            <a:r>
              <a:rPr lang="fr-FR" sz="1400" dirty="0"/>
              <a:t> et/ou prix garantis</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Economies, Valorisation.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Ressources publiques diverses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Budgets centraux ou locaux </a:t>
            </a:r>
          </a:p>
          <a:p>
            <a:pPr marL="171450" lvl="1" indent="-171450" eaLnBrk="0">
              <a:spcBef>
                <a:spcPts val="200"/>
              </a:spcBef>
              <a:spcAft>
                <a:spcPts val="0"/>
              </a:spcAft>
              <a:buClr>
                <a:srgbClr val="FF0000"/>
              </a:buClr>
              <a:buSzPct val="100000"/>
              <a:buFont typeface="Arial" panose="020B0604020202020204" pitchFamily="34" charset="0"/>
              <a:buChar char="•"/>
            </a:pPr>
            <a:endParaRPr lang="fr-FR" sz="1400" dirty="0"/>
          </a:p>
        </p:txBody>
      </p:sp>
      <p:sp>
        <p:nvSpPr>
          <p:cNvPr id="94" name="Body text"/>
          <p:cNvSpPr txBox="1">
            <a:spLocks/>
          </p:cNvSpPr>
          <p:nvPr/>
        </p:nvSpPr>
        <p:spPr>
          <a:xfrm>
            <a:off x="5449347" y="1191749"/>
            <a:ext cx="2273409" cy="4634014"/>
          </a:xfrm>
          <a:prstGeom prst="rect">
            <a:avLst/>
          </a:prstGeom>
          <a:noFill/>
        </p:spPr>
        <p:txBody>
          <a:bodyPr wrap="square" lIns="0" tIns="0" rIns="0" bIns="0" rtlCol="0" anchor="t">
            <a:noAutofit/>
          </a:bodyPr>
          <a:lstStyle/>
          <a:p>
            <a:pPr marL="0" lvl="1" indent="0" eaLnBrk="0">
              <a:spcBef>
                <a:spcPts val="200"/>
              </a:spcBef>
              <a:spcAft>
                <a:spcPts val="0"/>
              </a:spcAft>
              <a:buClr>
                <a:srgbClr val="FF0000"/>
              </a:buClr>
              <a:buSzPct val="100000"/>
            </a:pPr>
            <a:r>
              <a:rPr lang="fr-FR" sz="1400" b="1" u="sng" dirty="0"/>
              <a:t>Objectifs</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Respecter le modèle économique en minimisant le risque juridique</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Mise en concurrence efficace</a:t>
            </a:r>
            <a:endParaRPr lang="fr-FR" sz="1400" b="1" u="sng" dirty="0"/>
          </a:p>
          <a:p>
            <a:pPr marL="0" lvl="1" indent="0" eaLnBrk="0">
              <a:spcBef>
                <a:spcPts val="200"/>
              </a:spcBef>
              <a:spcAft>
                <a:spcPts val="0"/>
              </a:spcAft>
              <a:buClr>
                <a:srgbClr val="FF0000"/>
              </a:buClr>
              <a:buSzPct val="100000"/>
            </a:pPr>
            <a:r>
              <a:rPr lang="fr-FR" sz="1400" b="1" u="sng" dirty="0"/>
              <a:t>Cadres juridiques disponibles   </a:t>
            </a:r>
            <a:r>
              <a:rPr lang="fr-FR" sz="1400" u="sng" dirty="0"/>
              <a:t> </a:t>
            </a:r>
            <a:endParaRPr lang="fr-FR" sz="1400" dirty="0"/>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Marchés de partenariats</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Concessions</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MGPE(Paiement Différé)</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Régulation ? </a:t>
            </a:r>
            <a:endParaRPr lang="fr-FR" sz="1400" b="1" u="sng" dirty="0"/>
          </a:p>
          <a:p>
            <a:pPr marL="0" lvl="1" indent="0" eaLnBrk="0">
              <a:spcBef>
                <a:spcPts val="200"/>
              </a:spcBef>
              <a:spcAft>
                <a:spcPts val="0"/>
              </a:spcAft>
              <a:buClr>
                <a:srgbClr val="FF0000"/>
              </a:buClr>
              <a:buSzPct val="100000"/>
            </a:pPr>
            <a:r>
              <a:rPr lang="fr-FR" sz="1400" b="1" u="sng" dirty="0"/>
              <a:t>Options pour la société projet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SPV à capital privé ou hybride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EP, SPL, SEM ou SEMOP </a:t>
            </a:r>
          </a:p>
          <a:p>
            <a:pPr marL="0" lvl="1" indent="0" eaLnBrk="0">
              <a:spcBef>
                <a:spcPts val="200"/>
              </a:spcBef>
              <a:spcAft>
                <a:spcPts val="0"/>
              </a:spcAft>
              <a:buClr>
                <a:srgbClr val="FF0000"/>
              </a:buClr>
              <a:buSzPct val="100000"/>
            </a:pPr>
            <a:r>
              <a:rPr lang="fr-FR" sz="1400" dirty="0"/>
              <a:t> </a:t>
            </a:r>
          </a:p>
        </p:txBody>
      </p:sp>
      <p:sp>
        <p:nvSpPr>
          <p:cNvPr id="95" name="5"/>
          <p:cNvSpPr/>
          <p:nvPr/>
        </p:nvSpPr>
        <p:spPr>
          <a:xfrm>
            <a:off x="7889649" y="1176358"/>
            <a:ext cx="1872208" cy="199875"/>
          </a:xfrm>
          <a:prstGeom prst="rect">
            <a:avLst/>
          </a:prstGeom>
        </p:spPr>
        <p:txBody>
          <a:bodyPr wrap="square" lIns="0" tIns="0" rIns="0" bIns="0" anchor="t">
            <a:noAutofit/>
          </a:bodyPr>
          <a:lstStyle/>
          <a:p>
            <a:pPr eaLnBrk="0">
              <a:spcBef>
                <a:spcPts val="0"/>
              </a:spcBef>
              <a:spcAft>
                <a:spcPts val="0"/>
              </a:spcAft>
            </a:pPr>
            <a:r>
              <a:rPr lang="fr-FR" sz="1400" b="1" u="sng" dirty="0">
                <a:solidFill>
                  <a:srgbClr val="000000"/>
                </a:solidFill>
                <a:ea typeface="SimHei" panose="02010609060101010101" pitchFamily="49" charset="-122"/>
              </a:rPr>
              <a:t>Sources publiques </a:t>
            </a:r>
          </a:p>
        </p:txBody>
      </p:sp>
      <p:sp>
        <p:nvSpPr>
          <p:cNvPr id="96" name="Body text"/>
          <p:cNvSpPr txBox="1">
            <a:spLocks/>
          </p:cNvSpPr>
          <p:nvPr/>
        </p:nvSpPr>
        <p:spPr>
          <a:xfrm>
            <a:off x="7921681" y="1518570"/>
            <a:ext cx="1912184" cy="1529996"/>
          </a:xfrm>
          <a:prstGeom prst="rect">
            <a:avLst/>
          </a:prstGeom>
          <a:noFill/>
        </p:spPr>
        <p:txBody>
          <a:bodyPr wrap="square" lIns="0" tIns="0" rIns="0" bIns="0" rtlCol="0" anchor="t">
            <a:noAutofit/>
          </a:bodyPr>
          <a:lstStyle/>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Subventions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Capital</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Crédits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Garanties </a:t>
            </a:r>
          </a:p>
          <a:p>
            <a:pPr marL="171450" lvl="1" indent="-171450" eaLnBrk="0">
              <a:spcBef>
                <a:spcPts val="200"/>
              </a:spcBef>
              <a:spcAft>
                <a:spcPts val="0"/>
              </a:spcAft>
              <a:buClr>
                <a:srgbClr val="FF0000"/>
              </a:buClr>
              <a:buSzPct val="100000"/>
              <a:buFont typeface="Arial" panose="020B0604020202020204" pitchFamily="34" charset="0"/>
              <a:buChar char="•"/>
            </a:pPr>
            <a:endParaRPr lang="fr-FR" sz="1400" dirty="0"/>
          </a:p>
          <a:p>
            <a:pPr marL="171450" lvl="1" indent="-171450" eaLnBrk="0">
              <a:spcBef>
                <a:spcPts val="200"/>
              </a:spcBef>
              <a:spcAft>
                <a:spcPts val="0"/>
              </a:spcAft>
              <a:buClr>
                <a:srgbClr val="FF0000"/>
              </a:buClr>
              <a:buSzPct val="100000"/>
              <a:buFont typeface="Arial" panose="020B0604020202020204" pitchFamily="34" charset="0"/>
              <a:buChar char="•"/>
            </a:pPr>
            <a:endParaRPr lang="fr-FR" sz="1400" dirty="0"/>
          </a:p>
          <a:p>
            <a:pPr marL="171450" lvl="1" indent="-171450" eaLnBrk="0">
              <a:spcBef>
                <a:spcPts val="200"/>
              </a:spcBef>
              <a:spcAft>
                <a:spcPts val="0"/>
              </a:spcAft>
              <a:buClr>
                <a:srgbClr val="FF0000"/>
              </a:buClr>
              <a:buSzPct val="100000"/>
              <a:buFont typeface="Arial" panose="020B0604020202020204" pitchFamily="34" charset="0"/>
              <a:buChar char="•"/>
            </a:pPr>
            <a:endParaRPr lang="fr-FR" sz="1400" dirty="0"/>
          </a:p>
          <a:p>
            <a:pPr marL="171450" lvl="1" indent="-171450" eaLnBrk="0">
              <a:spcBef>
                <a:spcPts val="200"/>
              </a:spcBef>
              <a:spcAft>
                <a:spcPts val="0"/>
              </a:spcAft>
              <a:buClr>
                <a:srgbClr val="FF0000"/>
              </a:buClr>
              <a:buSzPct val="100000"/>
              <a:buFont typeface="Arial" panose="020B0604020202020204" pitchFamily="34" charset="0"/>
              <a:buChar char="•"/>
            </a:pPr>
            <a:endParaRPr lang="fr-FR" sz="1400" dirty="0"/>
          </a:p>
        </p:txBody>
      </p:sp>
      <p:sp>
        <p:nvSpPr>
          <p:cNvPr id="97" name="5"/>
          <p:cNvSpPr/>
          <p:nvPr/>
        </p:nvSpPr>
        <p:spPr>
          <a:xfrm>
            <a:off x="7885074" y="2885980"/>
            <a:ext cx="1872208" cy="199875"/>
          </a:xfrm>
          <a:prstGeom prst="rect">
            <a:avLst/>
          </a:prstGeom>
        </p:spPr>
        <p:txBody>
          <a:bodyPr wrap="square" lIns="0" tIns="0" rIns="0" bIns="0" anchor="t">
            <a:noAutofit/>
          </a:bodyPr>
          <a:lstStyle/>
          <a:p>
            <a:pPr eaLnBrk="0">
              <a:spcBef>
                <a:spcPts val="0"/>
              </a:spcBef>
              <a:spcAft>
                <a:spcPts val="0"/>
              </a:spcAft>
            </a:pPr>
            <a:r>
              <a:rPr lang="fr-FR" sz="1400" b="1" u="sng" dirty="0">
                <a:solidFill>
                  <a:srgbClr val="000000"/>
                </a:solidFill>
                <a:ea typeface="SimHei" panose="02010609060101010101" pitchFamily="49" charset="-122"/>
              </a:rPr>
              <a:t>Sources privées</a:t>
            </a:r>
          </a:p>
        </p:txBody>
      </p:sp>
      <p:sp>
        <p:nvSpPr>
          <p:cNvPr id="98" name="Body text"/>
          <p:cNvSpPr txBox="1">
            <a:spLocks/>
          </p:cNvSpPr>
          <p:nvPr/>
        </p:nvSpPr>
        <p:spPr>
          <a:xfrm>
            <a:off x="7917106" y="3267300"/>
            <a:ext cx="1912184" cy="1818093"/>
          </a:xfrm>
          <a:prstGeom prst="rect">
            <a:avLst/>
          </a:prstGeom>
          <a:noFill/>
        </p:spPr>
        <p:txBody>
          <a:bodyPr wrap="square" lIns="0" tIns="0" rIns="0" bIns="0" rtlCol="0" anchor="t">
            <a:noAutofit/>
          </a:bodyPr>
          <a:lstStyle/>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Capital</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Crédits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a:t>Garanties et assurance  </a:t>
            </a:r>
          </a:p>
          <a:p>
            <a:pPr marL="171450" lvl="1" indent="-171450" eaLnBrk="0">
              <a:spcBef>
                <a:spcPts val="200"/>
              </a:spcBef>
              <a:spcAft>
                <a:spcPts val="0"/>
              </a:spcAft>
              <a:buClr>
                <a:srgbClr val="FF0000"/>
              </a:buClr>
              <a:buSzPct val="100000"/>
              <a:buFont typeface="Arial" panose="020B0604020202020204" pitchFamily="34" charset="0"/>
              <a:buChar char="•"/>
            </a:pPr>
            <a:r>
              <a:rPr lang="fr-FR" sz="1400" dirty="0" err="1"/>
              <a:t>Crowd</a:t>
            </a:r>
            <a:r>
              <a:rPr lang="fr-FR" sz="1400" dirty="0"/>
              <a:t> </a:t>
            </a:r>
            <a:r>
              <a:rPr lang="fr-FR" sz="1400" dirty="0" err="1"/>
              <a:t>Funding</a:t>
            </a:r>
            <a:r>
              <a:rPr lang="fr-FR" sz="1400" dirty="0"/>
              <a:t> ?</a:t>
            </a:r>
          </a:p>
          <a:p>
            <a:pPr marL="0" lvl="1" indent="0" eaLnBrk="0">
              <a:spcBef>
                <a:spcPts val="200"/>
              </a:spcBef>
              <a:spcAft>
                <a:spcPts val="0"/>
              </a:spcAft>
              <a:buClr>
                <a:srgbClr val="FF0000"/>
              </a:buClr>
              <a:buSzPct val="100000"/>
            </a:pPr>
            <a:endParaRPr lang="fr-FR" sz="1400" dirty="0"/>
          </a:p>
          <a:p>
            <a:pPr marL="171450" lvl="1" indent="-171450" eaLnBrk="0">
              <a:spcBef>
                <a:spcPts val="200"/>
              </a:spcBef>
              <a:spcAft>
                <a:spcPts val="0"/>
              </a:spcAft>
              <a:buClr>
                <a:srgbClr val="FF0000"/>
              </a:buClr>
              <a:buSzPct val="100000"/>
              <a:buFont typeface="Arial" panose="020B0604020202020204" pitchFamily="34" charset="0"/>
              <a:buChar char="•"/>
            </a:pPr>
            <a:endParaRPr lang="fr-FR" sz="1400" dirty="0"/>
          </a:p>
        </p:txBody>
      </p:sp>
      <p:sp>
        <p:nvSpPr>
          <p:cNvPr id="99" name="Espace réservé du pied de page 65"/>
          <p:cNvSpPr txBox="1">
            <a:spLocks/>
          </p:cNvSpPr>
          <p:nvPr/>
        </p:nvSpPr>
        <p:spPr>
          <a:xfrm>
            <a:off x="7489031" y="6990286"/>
            <a:ext cx="2286000" cy="182880"/>
          </a:xfrm>
          <a:prstGeom prst="rect">
            <a:avLst/>
          </a:prstGeom>
        </p:spPr>
        <p:txBody>
          <a:bodyPr vert="horz" wrap="square" lIns="0" tIns="0" rIns="0" bIns="0" rtlCol="0" anchor="ctr">
            <a:noAutofit/>
          </a:bodyPr>
          <a:lstStyle>
            <a:defPPr>
              <a:defRPr lang="en-GB"/>
            </a:defPPr>
            <a:lvl1pPr algn="r" rtl="0" eaLnBrk="0" fontAlgn="base">
              <a:lnSpc>
                <a:spcPct val="100000"/>
              </a:lnSpc>
              <a:spcBef>
                <a:spcPts val="0"/>
              </a:spcBef>
              <a:spcAft>
                <a:spcPts val="0"/>
              </a:spcAft>
              <a:defRPr sz="1100" b="1" i="0" u="none" kern="1200">
                <a:solidFill>
                  <a:srgbClr val="A6A6A6"/>
                </a:solidFill>
                <a:latin typeface="Arial" panose="020B0604020202020204" pitchFamily="34" charset="0"/>
                <a:ea typeface="SimHei" panose="02010609060101010101" pitchFamily="49" charset="-122"/>
                <a:cs typeface="Arial" panose="020B0604020202020204" pitchFamily="34" charset="0"/>
              </a:defRPr>
            </a:lvl1pPr>
            <a:lvl2pPr marL="454025" indent="3175"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09638" indent="4763"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66838" indent="4763"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2450" indent="6350" algn="l"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9pPr>
          </a:lstStyle>
          <a:p>
            <a:endParaRPr lang="en-US" dirty="0"/>
          </a:p>
        </p:txBody>
      </p:sp>
      <p:sp>
        <p:nvSpPr>
          <p:cNvPr id="100" name="Rectangle 99"/>
          <p:cNvSpPr/>
          <p:nvPr/>
        </p:nvSpPr>
        <p:spPr bwMode="auto">
          <a:xfrm>
            <a:off x="6751308" y="6952997"/>
            <a:ext cx="3402019" cy="241538"/>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106" name="Rectangle 105"/>
          <p:cNvSpPr/>
          <p:nvPr/>
        </p:nvSpPr>
        <p:spPr bwMode="auto">
          <a:xfrm>
            <a:off x="456936" y="1033560"/>
            <a:ext cx="9583156" cy="4595599"/>
          </a:xfrm>
          <a:prstGeom prst="rect">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cxnSp>
        <p:nvCxnSpPr>
          <p:cNvPr id="35" name="Connecteur droit 34"/>
          <p:cNvCxnSpPr/>
          <p:nvPr/>
        </p:nvCxnSpPr>
        <p:spPr bwMode="auto">
          <a:xfrm>
            <a:off x="2880519" y="601514"/>
            <a:ext cx="0" cy="504056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7" name="Connecteur droit 36"/>
          <p:cNvCxnSpPr/>
          <p:nvPr/>
        </p:nvCxnSpPr>
        <p:spPr bwMode="auto">
          <a:xfrm>
            <a:off x="5313956" y="601514"/>
            <a:ext cx="0" cy="504056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38" name="Connecteur droit 37"/>
          <p:cNvCxnSpPr/>
          <p:nvPr/>
        </p:nvCxnSpPr>
        <p:spPr bwMode="auto">
          <a:xfrm>
            <a:off x="7777063" y="601514"/>
            <a:ext cx="0" cy="5040560"/>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39" name="ZoneTexte 38"/>
          <p:cNvSpPr txBox="1"/>
          <p:nvPr/>
        </p:nvSpPr>
        <p:spPr>
          <a:xfrm>
            <a:off x="456936" y="6051763"/>
            <a:ext cx="9558467" cy="738664"/>
          </a:xfrm>
          <a:prstGeom prst="rect">
            <a:avLst/>
          </a:prstGeom>
          <a:noFill/>
        </p:spPr>
        <p:txBody>
          <a:bodyPr wrap="square" rtlCol="0">
            <a:spAutoFit/>
          </a:bodyPr>
          <a:lstStyle/>
          <a:p>
            <a:pPr algn="just"/>
            <a:r>
              <a:rPr lang="fr-FR" sz="1400" b="1" dirty="0">
                <a:solidFill>
                  <a:srgbClr val="FF0000"/>
                </a:solidFill>
              </a:rPr>
              <a:t>Ces éléments d’analyse (</a:t>
            </a:r>
            <a:r>
              <a:rPr lang="fr-FR" sz="1400" b="1" u="sng" dirty="0">
                <a:solidFill>
                  <a:srgbClr val="FF0000"/>
                </a:solidFill>
              </a:rPr>
              <a:t>de long terme</a:t>
            </a:r>
            <a:r>
              <a:rPr lang="fr-FR" sz="1400" b="1" dirty="0">
                <a:solidFill>
                  <a:srgbClr val="FF0000"/>
                </a:solidFill>
              </a:rPr>
              <a:t>) détermineront la </a:t>
            </a:r>
            <a:r>
              <a:rPr lang="fr-FR" sz="1400" b="1" dirty="0" err="1">
                <a:solidFill>
                  <a:srgbClr val="FF0000"/>
                </a:solidFill>
              </a:rPr>
              <a:t>bancabiité</a:t>
            </a:r>
            <a:r>
              <a:rPr lang="fr-FR" sz="1400" b="1" dirty="0">
                <a:solidFill>
                  <a:srgbClr val="FF0000"/>
                </a:solidFill>
              </a:rPr>
              <a:t> du projet, mais aussi le choix du cadre contractuel (MP,  concession ou MGPE). Plusieurs itérations (et éventuellement du </a:t>
            </a:r>
            <a:r>
              <a:rPr lang="fr-FR" sz="1400" b="1" dirty="0" err="1">
                <a:solidFill>
                  <a:srgbClr val="FF0000"/>
                </a:solidFill>
              </a:rPr>
              <a:t>sourcing</a:t>
            </a:r>
            <a:r>
              <a:rPr lang="fr-FR" sz="1400" b="1" dirty="0">
                <a:solidFill>
                  <a:srgbClr val="FF0000"/>
                </a:solidFill>
              </a:rPr>
              <a:t> ) entre les quatre piliers seront parfois nécessaires pour rendre le projet bancable ou l’optimiser. </a:t>
            </a:r>
            <a:endParaRPr lang="fr-FR" sz="1400" dirty="0"/>
          </a:p>
        </p:txBody>
      </p:sp>
      <p:sp>
        <p:nvSpPr>
          <p:cNvPr id="40" name="Rectangle 8"/>
          <p:cNvSpPr>
            <a:spLocks noChangeArrowheads="1"/>
          </p:cNvSpPr>
          <p:nvPr/>
        </p:nvSpPr>
        <p:spPr bwMode="auto">
          <a:xfrm>
            <a:off x="354147" y="5885420"/>
            <a:ext cx="9583156" cy="1062682"/>
          </a:xfrm>
          <a:prstGeom prst="rect">
            <a:avLst/>
          </a:prstGeom>
          <a:noFill/>
          <a:ln w="15875" algn="ctr">
            <a:solidFill>
              <a:srgbClr val="333333"/>
            </a:solidFill>
            <a:miter lim="800000"/>
            <a:headEnd/>
            <a:tailEnd/>
          </a:ln>
        </p:spPr>
        <p:txBody>
          <a:bodyPr lIns="180000" tIns="72000" rIns="180000" bIns="72000"/>
          <a:lstStyle>
            <a:lvl1pPr marL="180975" indent="-180975"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1pPr>
            <a:lvl2pPr indent="-96838"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2pPr>
            <a:lvl3pPr marL="11430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3pPr>
            <a:lvl4pPr marL="16002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4pPr>
            <a:lvl5pPr marL="2057400" indent="-228600" algn="ctr" defTabSz="873125">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5pPr>
            <a:lvl6pPr marL="25146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6pPr>
            <a:lvl7pPr marL="29718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7pPr>
            <a:lvl8pPr marL="34290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8pPr>
            <a:lvl9pPr marL="3886200" indent="-228600" algn="ctr" defTabSz="873125" eaLnBrk="0" fontAlgn="base" hangingPunct="0">
              <a:spcBef>
                <a:spcPct val="0"/>
              </a:spcBef>
              <a:spcAft>
                <a:spcPct val="0"/>
              </a:spcAft>
              <a:tabLst>
                <a:tab pos="4933950" algn="l"/>
                <a:tab pos="5019675" algn="l"/>
                <a:tab pos="7981950" algn="l"/>
              </a:tabLst>
              <a:defRPr sz="1200" b="1">
                <a:solidFill>
                  <a:schemeClr val="tx1"/>
                </a:solidFill>
                <a:latin typeface="Arial" panose="020B0604020202020204" pitchFamily="34" charset="0"/>
                <a:cs typeface="Arial" panose="020B0604020202020204" pitchFamily="34" charset="0"/>
              </a:defRPr>
            </a:lvl9pPr>
          </a:lstStyle>
          <a:p>
            <a:pPr marL="0" indent="0" algn="l">
              <a:spcBef>
                <a:spcPct val="20000"/>
              </a:spcBef>
              <a:buClr>
                <a:schemeClr val="tx2"/>
              </a:buClr>
            </a:pPr>
            <a:endParaRPr lang="fr-FR" altLang="fr-FR" sz="1400" b="0" dirty="0"/>
          </a:p>
        </p:txBody>
      </p:sp>
    </p:spTree>
    <p:extLst>
      <p:ext uri="{BB962C8B-B14F-4D97-AF65-F5344CB8AC3E}">
        <p14:creationId xmlns:p14="http://schemas.microsoft.com/office/powerpoint/2010/main" val="310143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bwMode="auto">
          <a:xfrm>
            <a:off x="558620" y="6585789"/>
            <a:ext cx="3402019" cy="554581"/>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20" name="Slide header"/>
          <p:cNvSpPr>
            <a:spLocks noGrp="1"/>
          </p:cNvSpPr>
          <p:nvPr>
            <p:ph type="title"/>
          </p:nvPr>
        </p:nvSpPr>
        <p:spPr bwMode="gray">
          <a:xfrm>
            <a:off x="485998" y="241473"/>
            <a:ext cx="9721081" cy="6344315"/>
          </a:xfrm>
          <a:prstGeom prst="rect">
            <a:avLst/>
          </a:prstGeom>
        </p:spPr>
        <p:txBody>
          <a:bodyPr wrap="square" lIns="0" tIns="0" rIns="0" bIns="0" anchor="t">
            <a:noAutofit/>
          </a:bodyPr>
          <a:lstStyle/>
          <a:p>
            <a:pPr>
              <a:lnSpc>
                <a:spcPct val="150000"/>
              </a:lnSpc>
              <a:spcBef>
                <a:spcPts val="1200"/>
              </a:spcBef>
              <a:spcAft>
                <a:spcPts val="1200"/>
              </a:spcAft>
            </a:pPr>
            <a:br>
              <a:rPr lang="fr-FR" altLang="en-US" sz="1600" i="1" dirty="0">
                <a:solidFill>
                  <a:srgbClr val="FF0000"/>
                </a:solidFill>
                <a:ea typeface="SimHei" panose="02010609060101010101" pitchFamily="49" charset="-122"/>
              </a:rPr>
            </a:br>
            <a:endParaRPr lang="fr-FR" altLang="en-US" sz="1600" i="1" dirty="0">
              <a:solidFill>
                <a:srgbClr val="FF0000"/>
              </a:solidFill>
              <a:ea typeface="SimHei" panose="02010609060101010101" pitchFamily="49" charset="-122"/>
            </a:endParaRPr>
          </a:p>
        </p:txBody>
      </p:sp>
      <p:sp>
        <p:nvSpPr>
          <p:cNvPr id="2" name="ZoneTexte 1">
            <a:extLst>
              <a:ext uri="{FF2B5EF4-FFF2-40B4-BE49-F238E27FC236}">
                <a16:creationId xmlns:a16="http://schemas.microsoft.com/office/drawing/2014/main" id="{B0D57B5A-6D4F-4677-A1C6-06D432C9482E}"/>
              </a:ext>
            </a:extLst>
          </p:cNvPr>
          <p:cNvSpPr txBox="1"/>
          <p:nvPr/>
        </p:nvSpPr>
        <p:spPr>
          <a:xfrm>
            <a:off x="1714500" y="757238"/>
            <a:ext cx="184731" cy="276999"/>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7A044136-DAA2-BBF9-346C-57CCAEA68E72}"/>
              </a:ext>
            </a:extLst>
          </p:cNvPr>
          <p:cNvSpPr txBox="1"/>
          <p:nvPr/>
        </p:nvSpPr>
        <p:spPr>
          <a:xfrm>
            <a:off x="360239" y="529506"/>
            <a:ext cx="9846839" cy="6601807"/>
          </a:xfrm>
          <a:prstGeom prst="rect">
            <a:avLst/>
          </a:prstGeom>
          <a:solidFill>
            <a:schemeClr val="bg1"/>
          </a:solidFill>
        </p:spPr>
        <p:txBody>
          <a:bodyPr wrap="square" rtlCol="0">
            <a:spAutoFit/>
          </a:bodyPr>
          <a:lstStyle/>
          <a:p>
            <a:r>
              <a:rPr lang="fr-FR" sz="2400" b="1" dirty="0">
                <a:solidFill>
                  <a:srgbClr val="FF0000"/>
                </a:solidFill>
              </a:rPr>
              <a:t>Analyse de risque dans le domaine routier</a:t>
            </a:r>
          </a:p>
          <a:p>
            <a:endParaRPr lang="fr-FR" sz="1500" dirty="0"/>
          </a:p>
          <a:p>
            <a:r>
              <a:rPr lang="fr-FR" sz="1500" b="1" dirty="0"/>
              <a:t>Le risque politique </a:t>
            </a:r>
            <a:r>
              <a:rPr lang="fr-FR" sz="1500" dirty="0"/>
              <a:t>(en utilisant la définition des agences d’assurance crédit) </a:t>
            </a:r>
          </a:p>
          <a:p>
            <a:pPr marL="285750" indent="-285750">
              <a:buFont typeface="Arial" panose="020B0604020202020204" pitchFamily="34" charset="0"/>
              <a:buChar char="•"/>
            </a:pPr>
            <a:r>
              <a:rPr lang="fr-FR" sz="1500" b="1" dirty="0"/>
              <a:t>Guerre et émeutes </a:t>
            </a:r>
            <a:r>
              <a:rPr lang="fr-FR" sz="1500" dirty="0"/>
              <a:t>: devient un vrai sujet en France (Ecotaxe, écologie radicale …)</a:t>
            </a:r>
          </a:p>
          <a:p>
            <a:pPr marL="285750" indent="-285750">
              <a:buFont typeface="Arial" panose="020B0604020202020204" pitchFamily="34" charset="0"/>
              <a:buChar char="•"/>
            </a:pPr>
            <a:r>
              <a:rPr lang="fr-FR" sz="1500" b="1" dirty="0"/>
              <a:t>Insolvabilité ou carence du débiteur publi</a:t>
            </a:r>
            <a:r>
              <a:rPr lang="fr-FR" sz="1500" dirty="0"/>
              <a:t>c : cf. infra</a:t>
            </a:r>
          </a:p>
          <a:p>
            <a:pPr marL="285750" indent="-285750">
              <a:buFont typeface="Arial" panose="020B0604020202020204" pitchFamily="34" charset="0"/>
              <a:buChar char="•"/>
            </a:pPr>
            <a:r>
              <a:rPr lang="fr-FR" sz="1500" b="1" dirty="0"/>
              <a:t>Actes ou absence d’actes faisant obstacle à la bonne fin du cont</a:t>
            </a:r>
            <a:r>
              <a:rPr lang="fr-FR" sz="1500" dirty="0"/>
              <a:t>rat : règlementations, taxations, décisions de justice   </a:t>
            </a:r>
          </a:p>
          <a:p>
            <a:endParaRPr lang="fr-FR" sz="1500" dirty="0"/>
          </a:p>
          <a:p>
            <a:r>
              <a:rPr lang="fr-FR" sz="1500" b="1" dirty="0"/>
              <a:t>Les risques techniques :</a:t>
            </a:r>
          </a:p>
          <a:p>
            <a:pPr marL="285750" indent="-285750">
              <a:buFont typeface="Arial" panose="020B0604020202020204" pitchFamily="34" charset="0"/>
              <a:buChar char="•"/>
            </a:pPr>
            <a:r>
              <a:rPr lang="fr-FR" sz="1500" dirty="0"/>
              <a:t>Des </a:t>
            </a:r>
            <a:r>
              <a:rPr lang="fr-FR" sz="1500" b="1" dirty="0"/>
              <a:t>réalisations</a:t>
            </a:r>
            <a:r>
              <a:rPr lang="fr-FR" sz="1500" dirty="0"/>
              <a:t> mais aussi beaucoup </a:t>
            </a:r>
            <a:r>
              <a:rPr lang="fr-FR" sz="1500" b="1" dirty="0"/>
              <a:t>d’entretien régénération </a:t>
            </a:r>
            <a:r>
              <a:rPr lang="fr-FR" sz="1500" dirty="0"/>
              <a:t>: n’est pas nécessairement plus simple</a:t>
            </a:r>
          </a:p>
          <a:p>
            <a:pPr marL="285750" indent="-285750">
              <a:buFont typeface="Arial" panose="020B0604020202020204" pitchFamily="34" charset="0"/>
              <a:buChar char="•"/>
            </a:pPr>
            <a:r>
              <a:rPr lang="fr-FR" sz="1500" dirty="0"/>
              <a:t>Très variable selon les </a:t>
            </a:r>
            <a:r>
              <a:rPr lang="fr-FR" sz="1500" b="1" dirty="0"/>
              <a:t>cas</a:t>
            </a:r>
            <a:r>
              <a:rPr lang="fr-FR" sz="1500" dirty="0"/>
              <a:t> (urbain périurbain ou non urbain) et les </a:t>
            </a:r>
            <a:r>
              <a:rPr lang="fr-FR" sz="1500" b="1" dirty="0"/>
              <a:t>actifs</a:t>
            </a:r>
            <a:r>
              <a:rPr lang="fr-FR" sz="1500" dirty="0"/>
              <a:t> concernés (liste USIRF)</a:t>
            </a:r>
          </a:p>
          <a:p>
            <a:pPr marL="285750" indent="-285750">
              <a:buFont typeface="Arial" panose="020B0604020202020204" pitchFamily="34" charset="0"/>
              <a:buChar char="•"/>
            </a:pPr>
            <a:r>
              <a:rPr lang="fr-FR" sz="1500" dirty="0"/>
              <a:t>Dépend des </a:t>
            </a:r>
            <a:r>
              <a:rPr lang="fr-FR" sz="1500" b="1" dirty="0"/>
              <a:t>missions plus ou moins performancielles </a:t>
            </a:r>
            <a:r>
              <a:rPr lang="fr-FR" sz="1500" dirty="0"/>
              <a:t>dévolues au partenaire privé. (cf. travaux USIRF)</a:t>
            </a:r>
          </a:p>
          <a:p>
            <a:r>
              <a:rPr lang="fr-FR" sz="1500" dirty="0"/>
              <a:t>   </a:t>
            </a:r>
          </a:p>
          <a:p>
            <a:r>
              <a:rPr lang="fr-FR" sz="1500" b="1" dirty="0"/>
              <a:t>Les risques exogènes :</a:t>
            </a:r>
          </a:p>
          <a:p>
            <a:pPr marL="285750" indent="-285750">
              <a:buFont typeface="Arial" panose="020B0604020202020204" pitchFamily="34" charset="0"/>
              <a:buChar char="•"/>
            </a:pPr>
            <a:r>
              <a:rPr lang="fr-FR" sz="1500" dirty="0"/>
              <a:t>Risques </a:t>
            </a:r>
            <a:r>
              <a:rPr lang="fr-FR" sz="1500" b="1" dirty="0"/>
              <a:t>macroéconomiques</a:t>
            </a:r>
            <a:r>
              <a:rPr lang="fr-FR" sz="1500" dirty="0"/>
              <a:t> (croissance, inflation(s), taux d’intérêt, pouvoir d’achat)</a:t>
            </a:r>
          </a:p>
          <a:p>
            <a:pPr marL="285750" indent="-285750">
              <a:buFont typeface="Arial" panose="020B0604020202020204" pitchFamily="34" charset="0"/>
              <a:buChar char="•"/>
            </a:pPr>
            <a:r>
              <a:rPr lang="fr-FR" sz="1500" dirty="0"/>
              <a:t>Risques </a:t>
            </a:r>
            <a:r>
              <a:rPr lang="fr-FR" sz="1500" b="1" dirty="0"/>
              <a:t>climatiques</a:t>
            </a:r>
            <a:r>
              <a:rPr lang="fr-FR" sz="1500" dirty="0"/>
              <a:t> : en croissance, maitrisables ? probabilisables ? </a:t>
            </a:r>
          </a:p>
          <a:p>
            <a:r>
              <a:rPr lang="fr-FR" sz="1500" dirty="0"/>
              <a:t> </a:t>
            </a:r>
          </a:p>
          <a:p>
            <a:r>
              <a:rPr lang="fr-FR" sz="1500" b="1" dirty="0"/>
              <a:t>Le risque de paiement :</a:t>
            </a:r>
            <a:endParaRPr lang="fr-FR" sz="1500" dirty="0"/>
          </a:p>
          <a:p>
            <a:pPr marL="285750" indent="-285750">
              <a:buFont typeface="Arial" panose="020B0604020202020204" pitchFamily="34" charset="0"/>
              <a:buChar char="•"/>
            </a:pPr>
            <a:r>
              <a:rPr lang="fr-FR" sz="1500" dirty="0"/>
              <a:t>En cas de paiement </a:t>
            </a:r>
            <a:r>
              <a:rPr lang="fr-FR" sz="1500" b="1" dirty="0"/>
              <a:t>public </a:t>
            </a:r>
            <a:r>
              <a:rPr lang="fr-FR" sz="1500" dirty="0"/>
              <a:t>: dépend du débiteur (souverain ou non) et influe sur le coût (agences de notations) </a:t>
            </a:r>
          </a:p>
          <a:p>
            <a:pPr marL="285750" indent="-285750">
              <a:buFont typeface="Arial" panose="020B0604020202020204" pitchFamily="34" charset="0"/>
              <a:buChar char="•"/>
            </a:pPr>
            <a:r>
              <a:rPr lang="fr-FR" sz="1500" dirty="0"/>
              <a:t>En cas de paiement </a:t>
            </a:r>
            <a:r>
              <a:rPr lang="fr-FR" sz="1500" b="1" dirty="0"/>
              <a:t>privé</a:t>
            </a:r>
            <a:r>
              <a:rPr lang="fr-FR" sz="1500" dirty="0"/>
              <a:t> : risque de trafic, de tarif, de capacité et de propension à payer.  </a:t>
            </a:r>
          </a:p>
          <a:p>
            <a:endParaRPr lang="fr-FR" sz="1500" dirty="0"/>
          </a:p>
          <a:p>
            <a:r>
              <a:rPr lang="fr-FR" sz="1500" b="1" dirty="0"/>
              <a:t>Le « risque ESG » : (auquel les financiers sont de plus en plus sensibles)  </a:t>
            </a:r>
          </a:p>
          <a:p>
            <a:pPr marL="285750" indent="-285750">
              <a:buFont typeface="Arial" panose="020B0604020202020204" pitchFamily="34" charset="0"/>
              <a:buChar char="•"/>
            </a:pPr>
            <a:r>
              <a:rPr lang="fr-FR" sz="1500" b="1" dirty="0"/>
              <a:t>L’atténuation</a:t>
            </a:r>
            <a:r>
              <a:rPr lang="fr-FR" sz="1500" dirty="0"/>
              <a:t> : quelle décarbonation de la route et à quel coût financier (IRVE) et d’abattement du carbone?  </a:t>
            </a:r>
          </a:p>
          <a:p>
            <a:pPr marL="285750" indent="-285750">
              <a:buFont typeface="Arial" panose="020B0604020202020204" pitchFamily="34" charset="0"/>
              <a:buChar char="•"/>
            </a:pPr>
            <a:r>
              <a:rPr lang="fr-FR" sz="1500" b="1" dirty="0"/>
              <a:t>L’adaptation</a:t>
            </a:r>
            <a:r>
              <a:rPr lang="fr-FR" sz="1500" dirty="0"/>
              <a:t> : résilience aux intempéries, inondations, effondrements </a:t>
            </a:r>
          </a:p>
          <a:p>
            <a:pPr marL="285750" indent="-285750">
              <a:buFont typeface="Arial" panose="020B0604020202020204" pitchFamily="34" charset="0"/>
              <a:buChar char="•"/>
            </a:pPr>
            <a:r>
              <a:rPr lang="fr-FR" sz="1500" b="1" dirty="0"/>
              <a:t>Le risque de transition </a:t>
            </a:r>
            <a:r>
              <a:rPr lang="fr-FR" sz="1500" dirty="0"/>
              <a:t>(selon Mark </a:t>
            </a:r>
            <a:r>
              <a:rPr lang="fr-FR" sz="1500" dirty="0" err="1"/>
              <a:t>Carney</a:t>
            </a:r>
            <a:r>
              <a:rPr lang="fr-FR" sz="1500" dirty="0"/>
              <a:t>) : à suivre avec attention   </a:t>
            </a:r>
          </a:p>
          <a:p>
            <a:endParaRPr lang="fr-FR" sz="2400" dirty="0"/>
          </a:p>
        </p:txBody>
      </p:sp>
      <p:sp>
        <p:nvSpPr>
          <p:cNvPr id="3" name="Rectangle 2">
            <a:extLst>
              <a:ext uri="{FF2B5EF4-FFF2-40B4-BE49-F238E27FC236}">
                <a16:creationId xmlns:a16="http://schemas.microsoft.com/office/drawing/2014/main" id="{88D21309-F566-4F2A-E65C-F052B605D03E}"/>
              </a:ext>
            </a:extLst>
          </p:cNvPr>
          <p:cNvSpPr/>
          <p:nvPr/>
        </p:nvSpPr>
        <p:spPr bwMode="auto">
          <a:xfrm>
            <a:off x="8497143" y="241473"/>
            <a:ext cx="1512168" cy="288033"/>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1306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bwMode="auto">
          <a:xfrm>
            <a:off x="558620" y="6585789"/>
            <a:ext cx="3402019" cy="554581"/>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20" name="Slide header"/>
          <p:cNvSpPr>
            <a:spLocks noGrp="1"/>
          </p:cNvSpPr>
          <p:nvPr>
            <p:ph type="title"/>
          </p:nvPr>
        </p:nvSpPr>
        <p:spPr bwMode="gray">
          <a:xfrm>
            <a:off x="485998" y="241473"/>
            <a:ext cx="9721081" cy="6344315"/>
          </a:xfrm>
          <a:prstGeom prst="rect">
            <a:avLst/>
          </a:prstGeom>
        </p:spPr>
        <p:txBody>
          <a:bodyPr wrap="square" lIns="0" tIns="0" rIns="0" bIns="0" anchor="t">
            <a:noAutofit/>
          </a:bodyPr>
          <a:lstStyle/>
          <a:p>
            <a:pPr>
              <a:lnSpc>
                <a:spcPct val="150000"/>
              </a:lnSpc>
              <a:spcBef>
                <a:spcPts val="1200"/>
              </a:spcBef>
              <a:spcAft>
                <a:spcPts val="1200"/>
              </a:spcAft>
            </a:pPr>
            <a:br>
              <a:rPr lang="fr-FR" altLang="en-US" sz="1600" i="1" dirty="0">
                <a:solidFill>
                  <a:srgbClr val="FF0000"/>
                </a:solidFill>
                <a:ea typeface="SimHei" panose="02010609060101010101" pitchFamily="49" charset="-122"/>
              </a:rPr>
            </a:br>
            <a:endParaRPr lang="fr-FR" altLang="en-US" sz="1600" i="1" dirty="0">
              <a:solidFill>
                <a:srgbClr val="FF0000"/>
              </a:solidFill>
              <a:ea typeface="SimHei" panose="02010609060101010101" pitchFamily="49" charset="-122"/>
            </a:endParaRPr>
          </a:p>
        </p:txBody>
      </p:sp>
      <p:sp>
        <p:nvSpPr>
          <p:cNvPr id="2" name="ZoneTexte 1">
            <a:extLst>
              <a:ext uri="{FF2B5EF4-FFF2-40B4-BE49-F238E27FC236}">
                <a16:creationId xmlns:a16="http://schemas.microsoft.com/office/drawing/2014/main" id="{B0D57B5A-6D4F-4677-A1C6-06D432C9482E}"/>
              </a:ext>
            </a:extLst>
          </p:cNvPr>
          <p:cNvSpPr txBox="1"/>
          <p:nvPr/>
        </p:nvSpPr>
        <p:spPr>
          <a:xfrm>
            <a:off x="1714500" y="757238"/>
            <a:ext cx="184731" cy="276999"/>
          </a:xfrm>
          <a:prstGeom prst="rect">
            <a:avLst/>
          </a:prstGeom>
          <a:noFill/>
        </p:spPr>
        <p:txBody>
          <a:bodyPr wrap="none" rtlCol="0">
            <a:spAutoFit/>
          </a:bodyPr>
          <a:lstStyle/>
          <a:p>
            <a:endParaRPr lang="fr-FR" dirty="0"/>
          </a:p>
        </p:txBody>
      </p:sp>
      <p:sp>
        <p:nvSpPr>
          <p:cNvPr id="3" name="ZoneTexte 2">
            <a:extLst>
              <a:ext uri="{FF2B5EF4-FFF2-40B4-BE49-F238E27FC236}">
                <a16:creationId xmlns:a16="http://schemas.microsoft.com/office/drawing/2014/main" id="{19858733-FB65-8E4E-5459-8D5B2C65009F}"/>
              </a:ext>
            </a:extLst>
          </p:cNvPr>
          <p:cNvSpPr txBox="1"/>
          <p:nvPr/>
        </p:nvSpPr>
        <p:spPr>
          <a:xfrm>
            <a:off x="288230" y="321914"/>
            <a:ext cx="9918849" cy="6440225"/>
          </a:xfrm>
          <a:prstGeom prst="rect">
            <a:avLst/>
          </a:prstGeom>
          <a:solidFill>
            <a:schemeClr val="bg1"/>
          </a:solidFill>
        </p:spPr>
        <p:txBody>
          <a:bodyPr wrap="square" rtlCol="0">
            <a:spAutoFit/>
          </a:bodyPr>
          <a:lstStyle/>
          <a:p>
            <a:r>
              <a:rPr lang="fr-FR" sz="2400" b="1" dirty="0">
                <a:solidFill>
                  <a:srgbClr val="FF0000"/>
                </a:solidFill>
              </a:rPr>
              <a:t>Les modèles à financement par l’usager</a:t>
            </a:r>
          </a:p>
          <a:p>
            <a:endParaRPr lang="fr-FR" sz="2400" dirty="0">
              <a:solidFill>
                <a:srgbClr val="FF0000"/>
              </a:solidFill>
            </a:endParaRPr>
          </a:p>
          <a:p>
            <a:r>
              <a:rPr lang="fr-FR" sz="1350" b="1" dirty="0"/>
              <a:t>Le modèle autoroutier actuel</a:t>
            </a:r>
            <a:r>
              <a:rPr lang="fr-FR" sz="1350" dirty="0"/>
              <a:t>  (présentant peu de besoins d’investissements lourds, sauf décarbonation ?) </a:t>
            </a:r>
          </a:p>
          <a:p>
            <a:pPr marL="171450" indent="-171450">
              <a:buFont typeface="Arial" panose="020B0604020202020204" pitchFamily="34" charset="0"/>
              <a:buChar char="•"/>
            </a:pPr>
            <a:r>
              <a:rPr lang="fr-FR" sz="1350" dirty="0"/>
              <a:t>Un </a:t>
            </a:r>
            <a:r>
              <a:rPr lang="fr-FR" sz="1350" b="1" dirty="0"/>
              <a:t>risque politique </a:t>
            </a:r>
            <a:r>
              <a:rPr lang="fr-FR" sz="1350" dirty="0"/>
              <a:t>acceptable mais tendu (écologistes sur le tracé de la A69 et tentation de capter la « rente »)</a:t>
            </a:r>
          </a:p>
          <a:p>
            <a:pPr marL="171450" indent="-171450">
              <a:buFont typeface="Arial" panose="020B0604020202020204" pitchFamily="34" charset="0"/>
              <a:buChar char="•"/>
            </a:pPr>
            <a:r>
              <a:rPr lang="fr-FR" sz="1350" dirty="0"/>
              <a:t>Des risques </a:t>
            </a:r>
            <a:r>
              <a:rPr lang="fr-FR" sz="1350" b="1" dirty="0"/>
              <a:t>technique</a:t>
            </a:r>
            <a:r>
              <a:rPr lang="fr-FR" sz="1350" dirty="0"/>
              <a:t>s semblant sous contrôle</a:t>
            </a:r>
          </a:p>
          <a:p>
            <a:pPr marL="171450" indent="-171450">
              <a:buFont typeface="Arial" panose="020B0604020202020204" pitchFamily="34" charset="0"/>
              <a:buChar char="•"/>
            </a:pPr>
            <a:r>
              <a:rPr lang="fr-FR" sz="1350" dirty="0"/>
              <a:t>Une bonne résilience face au risque m</a:t>
            </a:r>
            <a:r>
              <a:rPr lang="fr-FR" sz="1350" b="1" dirty="0"/>
              <a:t>acroéconomique</a:t>
            </a:r>
            <a:r>
              <a:rPr lang="fr-FR" sz="1350" dirty="0"/>
              <a:t> et </a:t>
            </a:r>
            <a:r>
              <a:rPr lang="fr-FR" sz="1350" b="1" dirty="0"/>
              <a:t>climatique</a:t>
            </a:r>
            <a:r>
              <a:rPr lang="fr-FR" sz="1350" dirty="0"/>
              <a:t> (risque physique)</a:t>
            </a:r>
          </a:p>
          <a:p>
            <a:pPr marL="171450" indent="-171450">
              <a:buFont typeface="Arial" panose="020B0604020202020204" pitchFamily="34" charset="0"/>
              <a:buChar char="•"/>
            </a:pPr>
            <a:r>
              <a:rPr lang="fr-FR" sz="1350" dirty="0"/>
              <a:t>Le </a:t>
            </a:r>
            <a:r>
              <a:rPr lang="fr-FR" sz="1350" b="1" dirty="0"/>
              <a:t>risque de trafic et de paiement </a:t>
            </a:r>
            <a:r>
              <a:rPr lang="fr-FR" sz="1350" dirty="0"/>
              <a:t>est également jugé très modéré (ex : le niveau de subvention de la A69)</a:t>
            </a:r>
          </a:p>
          <a:p>
            <a:pPr marL="171450" indent="-171450">
              <a:buFont typeface="Arial" panose="020B0604020202020204" pitchFamily="34" charset="0"/>
              <a:buChar char="•"/>
            </a:pPr>
            <a:r>
              <a:rPr lang="fr-FR" sz="1350" dirty="0"/>
              <a:t>Le </a:t>
            </a:r>
            <a:r>
              <a:rPr lang="fr-FR" sz="1350" b="1" dirty="0"/>
              <a:t>« risque ESG » </a:t>
            </a:r>
            <a:r>
              <a:rPr lang="fr-FR" sz="1350" dirty="0"/>
              <a:t>est plus délicat: les financiers aimeraient une décarbonation ne nuisant pas à l’équation financière</a:t>
            </a:r>
          </a:p>
          <a:p>
            <a:endParaRPr lang="fr-FR" sz="1350" dirty="0"/>
          </a:p>
          <a:p>
            <a:r>
              <a:rPr lang="fr-FR" sz="1350" b="1" dirty="0"/>
              <a:t>L’avenir : Les cinq scénarios (post concessions actuelles) de M. Le Professeur Yves Crozet (TDIE) sont-ils bancables?</a:t>
            </a:r>
          </a:p>
          <a:p>
            <a:pPr marL="171450" indent="-171450">
              <a:buFont typeface="Arial" panose="020B0604020202020204" pitchFamily="34" charset="0"/>
              <a:buChar char="•"/>
            </a:pPr>
            <a:r>
              <a:rPr lang="fr-FR" sz="1350" b="1" dirty="0"/>
              <a:t>Scénario 1 : fin des péages (gratuité) et financement par l’impôt  : </a:t>
            </a:r>
            <a:r>
              <a:rPr lang="fr-FR" sz="1350" dirty="0"/>
              <a:t>pas de problème de financement par hypothèse sur ces actifs. En revanche, forte tension sur tous les autres projets et sur la politique économique et financière du pays</a:t>
            </a:r>
          </a:p>
          <a:p>
            <a:pPr marL="171450" indent="-171450">
              <a:buFont typeface="Arial" panose="020B0604020202020204" pitchFamily="34" charset="0"/>
              <a:buChar char="•"/>
            </a:pPr>
            <a:r>
              <a:rPr lang="fr-FR" sz="1350" b="1" dirty="0"/>
              <a:t>Scénario 2 : concessions prolongées et péages élevés pour financer (notamment) la décarbonation de la route: </a:t>
            </a:r>
            <a:r>
              <a:rPr lang="fr-FR" sz="1350" dirty="0"/>
              <a:t>il reste : (i) à savoir de quelle décarbonation il s’agit : poids lourds ? Gestion des jours d’affluence ? Autoroutes électriques ? hydrogène. (ii), à vérifier que le coût d’abattement du carbone est compétitif par rapport à d’autres usages (iii) convaincre les financiers que le business model tient la route (trafic?) pour avoir un « GO » et des tarifs (CMPC) modérés.   </a:t>
            </a:r>
          </a:p>
          <a:p>
            <a:pPr marL="171450" indent="-171450">
              <a:buFont typeface="Arial" panose="020B0604020202020204" pitchFamily="34" charset="0"/>
              <a:buChar char="•"/>
            </a:pPr>
            <a:r>
              <a:rPr lang="fr-FR" sz="1350" b="1" dirty="0"/>
              <a:t>Scénario 3 : péage « soft » (</a:t>
            </a:r>
            <a:r>
              <a:rPr lang="fr-FR" sz="1350" b="1" dirty="0" err="1"/>
              <a:t>Eurovignette</a:t>
            </a:r>
            <a:r>
              <a:rPr lang="fr-FR" sz="1350" b="1" dirty="0"/>
              <a:t>) couvrant les frais d’exploitation du réseau concédé </a:t>
            </a:r>
            <a:r>
              <a:rPr lang="fr-FR" sz="1350" dirty="0"/>
              <a:t>: politiquement porteur mais privant de flux financiers des projets qui en auraient besoin.    </a:t>
            </a:r>
          </a:p>
          <a:p>
            <a:pPr marL="171450" indent="-171450">
              <a:buFont typeface="Arial" panose="020B0604020202020204" pitchFamily="34" charset="0"/>
              <a:buChar char="•"/>
            </a:pPr>
            <a:r>
              <a:rPr lang="fr-FR" sz="1350" b="1" dirty="0"/>
              <a:t>Scénario 4 : signature de marchés de maintenance, péages allégés mais périmètre étendu (de 9 à 25.000 km) et affectation du surplus à d’autres projets </a:t>
            </a:r>
            <a:r>
              <a:rPr lang="fr-FR" sz="1350" dirty="0"/>
              <a:t>: leur </a:t>
            </a:r>
            <a:r>
              <a:rPr lang="fr-FR" sz="1350" dirty="0" err="1"/>
              <a:t>bancabilité</a:t>
            </a:r>
            <a:r>
              <a:rPr lang="fr-FR" sz="1350" dirty="0"/>
              <a:t> devra être vérifiée et attention au syndrome de l’Ecotaxe.</a:t>
            </a:r>
          </a:p>
          <a:p>
            <a:pPr marL="171450" indent="-171450">
              <a:buFont typeface="Arial" panose="020B0604020202020204" pitchFamily="34" charset="0"/>
              <a:buChar char="•"/>
            </a:pPr>
            <a:r>
              <a:rPr lang="fr-FR" sz="1350" b="1" dirty="0"/>
              <a:t>Scénario 5 : Mise en place d’un fonds routier (une « AFITF route ») alimenté par des péages restant élevés pour financer d’autres projets (routiers ou non?) </a:t>
            </a:r>
            <a:r>
              <a:rPr lang="fr-FR" sz="1350" dirty="0"/>
              <a:t>: ces financements </a:t>
            </a:r>
            <a:r>
              <a:rPr lang="fr-FR" sz="1350" dirty="0" err="1"/>
              <a:t>seront-ils</a:t>
            </a:r>
            <a:r>
              <a:rPr lang="fr-FR" sz="1350" dirty="0"/>
              <a:t> assis sur cette Agence (modèle SGP) ou affectés projet par projet?   </a:t>
            </a:r>
          </a:p>
          <a:p>
            <a:endParaRPr lang="fr-FR" sz="1350" dirty="0"/>
          </a:p>
          <a:p>
            <a:r>
              <a:rPr lang="fr-FR" sz="1350" b="1" dirty="0"/>
              <a:t>Quelques remarques annexes :</a:t>
            </a:r>
          </a:p>
          <a:p>
            <a:pPr marL="171450" indent="-171450">
              <a:buFont typeface="Arial" panose="020B0604020202020204" pitchFamily="34" charset="0"/>
              <a:buChar char="•"/>
            </a:pPr>
            <a:r>
              <a:rPr lang="fr-FR" sz="1350" dirty="0"/>
              <a:t>Il semble souhaitable d’intéresser des gestionnaires privés de réseaux à leur rentabilité.</a:t>
            </a:r>
          </a:p>
          <a:p>
            <a:pPr marL="171450" indent="-171450">
              <a:buFont typeface="Arial" panose="020B0604020202020204" pitchFamily="34" charset="0"/>
              <a:buChar char="•"/>
            </a:pPr>
            <a:r>
              <a:rPr lang="fr-FR" sz="1350" dirty="0"/>
              <a:t>Réintroduire du capital public dans les montages peut avoir de l’intérêt </a:t>
            </a:r>
          </a:p>
          <a:p>
            <a:pPr marL="171450" indent="-171450">
              <a:buFont typeface="Arial" panose="020B0604020202020204" pitchFamily="34" charset="0"/>
              <a:buChar char="•"/>
            </a:pPr>
            <a:r>
              <a:rPr lang="fr-FR" sz="1350" dirty="0"/>
              <a:t>« </a:t>
            </a:r>
            <a:r>
              <a:rPr lang="fr-FR" sz="1350" dirty="0" err="1"/>
              <a:t>capper</a:t>
            </a:r>
            <a:r>
              <a:rPr lang="fr-FR" sz="1350" dirty="0"/>
              <a:t> » et « </a:t>
            </a:r>
            <a:r>
              <a:rPr lang="fr-FR" sz="1350" dirty="0" err="1"/>
              <a:t>floorer</a:t>
            </a:r>
            <a:r>
              <a:rPr lang="fr-FR" sz="1350" dirty="0"/>
              <a:t> » la rentabilité (ou instaurer ex ante des règles de partage) peut avoir du sens. </a:t>
            </a:r>
          </a:p>
        </p:txBody>
      </p:sp>
    </p:spTree>
    <p:extLst>
      <p:ext uri="{BB962C8B-B14F-4D97-AF65-F5344CB8AC3E}">
        <p14:creationId xmlns:p14="http://schemas.microsoft.com/office/powerpoint/2010/main" val="190601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58620" y="6585789"/>
            <a:ext cx="3402019" cy="554581"/>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20" name="Slide header"/>
          <p:cNvSpPr>
            <a:spLocks noGrp="1"/>
          </p:cNvSpPr>
          <p:nvPr>
            <p:ph type="title"/>
          </p:nvPr>
        </p:nvSpPr>
        <p:spPr bwMode="gray">
          <a:xfrm>
            <a:off x="485998" y="241473"/>
            <a:ext cx="9721081" cy="6552729"/>
          </a:xfrm>
          <a:prstGeom prst="rect">
            <a:avLst/>
          </a:prstGeom>
        </p:spPr>
        <p:txBody>
          <a:bodyPr wrap="square" lIns="0" tIns="0" rIns="0" bIns="0" anchor="t">
            <a:noAutofit/>
          </a:bodyPr>
          <a:lstStyle/>
          <a:p>
            <a:pPr>
              <a:lnSpc>
                <a:spcPct val="150000"/>
              </a:lnSpc>
              <a:spcBef>
                <a:spcPts val="1200"/>
              </a:spcBef>
              <a:spcAft>
                <a:spcPts val="1200"/>
              </a:spcAft>
            </a:pPr>
            <a:r>
              <a:rPr lang="fr-FR" sz="2400" b="1" dirty="0">
                <a:solidFill>
                  <a:srgbClr val="FF0000"/>
                </a:solidFill>
              </a:rPr>
              <a:t>Les modèles à financement par le contribuable </a:t>
            </a:r>
            <a:endParaRPr lang="fr-FR" altLang="en-US" sz="1600" i="1" dirty="0">
              <a:solidFill>
                <a:srgbClr val="FF0000"/>
              </a:solidFill>
              <a:ea typeface="SimHei" panose="02010609060101010101" pitchFamily="49" charset="-122"/>
            </a:endParaRPr>
          </a:p>
        </p:txBody>
      </p:sp>
      <p:sp>
        <p:nvSpPr>
          <p:cNvPr id="2" name="ZoneTexte 1">
            <a:extLst>
              <a:ext uri="{FF2B5EF4-FFF2-40B4-BE49-F238E27FC236}">
                <a16:creationId xmlns:a16="http://schemas.microsoft.com/office/drawing/2014/main" id="{B0D57B5A-6D4F-4677-A1C6-06D432C9482E}"/>
              </a:ext>
            </a:extLst>
          </p:cNvPr>
          <p:cNvSpPr txBox="1"/>
          <p:nvPr/>
        </p:nvSpPr>
        <p:spPr>
          <a:xfrm>
            <a:off x="1714500" y="757238"/>
            <a:ext cx="184731" cy="276999"/>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EACE6ED5-3869-CE19-3A9E-A5FF91264CEB}"/>
              </a:ext>
            </a:extLst>
          </p:cNvPr>
          <p:cNvSpPr txBox="1"/>
          <p:nvPr/>
        </p:nvSpPr>
        <p:spPr>
          <a:xfrm>
            <a:off x="324234" y="912430"/>
            <a:ext cx="9721081" cy="5701561"/>
          </a:xfrm>
          <a:prstGeom prst="rect">
            <a:avLst/>
          </a:prstGeom>
          <a:solidFill>
            <a:schemeClr val="bg1"/>
          </a:solidFill>
        </p:spPr>
        <p:txBody>
          <a:bodyPr wrap="square">
            <a:spAutoFit/>
          </a:bodyPr>
          <a:lstStyle/>
          <a:p>
            <a:r>
              <a:rPr lang="fr-FR" sz="1350" b="1" dirty="0"/>
              <a:t>Quels paiements publics ? </a:t>
            </a:r>
            <a:r>
              <a:rPr lang="fr-FR" sz="1350" dirty="0"/>
              <a:t>(ces flux sont-ils « bancables » à long terme ?) </a:t>
            </a:r>
          </a:p>
          <a:p>
            <a:pPr marL="171450" indent="-171450">
              <a:buFont typeface="Arial" panose="020B0604020202020204" pitchFamily="34" charset="0"/>
              <a:buChar char="•"/>
            </a:pPr>
            <a:r>
              <a:rPr lang="fr-FR" sz="1350" dirty="0"/>
              <a:t>Budget de l’État </a:t>
            </a:r>
          </a:p>
          <a:p>
            <a:pPr marL="171450" indent="-171450">
              <a:buFont typeface="Arial" panose="020B0604020202020204" pitchFamily="34" charset="0"/>
              <a:buChar char="•"/>
            </a:pPr>
            <a:r>
              <a:rPr lang="fr-FR" sz="1350" dirty="0"/>
              <a:t>Budget des collectivités locales</a:t>
            </a:r>
          </a:p>
          <a:p>
            <a:pPr marL="171450" indent="-171450">
              <a:buFont typeface="Arial" panose="020B0604020202020204" pitchFamily="34" charset="0"/>
              <a:buChar char="•"/>
            </a:pPr>
            <a:r>
              <a:rPr lang="fr-FR" sz="1350" dirty="0"/>
              <a:t>Taxes affectées : carbone ?  Domaniales ? </a:t>
            </a:r>
          </a:p>
          <a:p>
            <a:pPr marL="171450" indent="-171450">
              <a:buFont typeface="Arial" panose="020B0604020202020204" pitchFamily="34" charset="0"/>
              <a:buChar char="•"/>
            </a:pPr>
            <a:r>
              <a:rPr lang="fr-FR" sz="1350" dirty="0"/>
              <a:t>Flux extérieurs : revenus autoroutiers post fin des concessions actuelles   </a:t>
            </a:r>
          </a:p>
          <a:p>
            <a:endParaRPr lang="fr-FR" sz="1350" dirty="0"/>
          </a:p>
          <a:p>
            <a:r>
              <a:rPr lang="fr-FR" sz="1350" b="1" dirty="0"/>
              <a:t>Des PPP routiers ou de voirie </a:t>
            </a:r>
            <a:r>
              <a:rPr lang="fr-FR" sz="1350" dirty="0"/>
              <a:t>(« bancables » et n’ayant pas apparemment défrayé la chronique ?)  </a:t>
            </a:r>
          </a:p>
          <a:p>
            <a:pPr marL="171450" indent="-171450">
              <a:buFont typeface="Arial" panose="020B0604020202020204" pitchFamily="34" charset="0"/>
              <a:buChar char="•"/>
            </a:pPr>
            <a:r>
              <a:rPr lang="fr-FR" sz="1350" dirty="0"/>
              <a:t>Rénovation urbaine globale du Plessis Robinson (2011, voirie, éclairage, enfouissement de réseaux, signalisation, indicateurs de performance)</a:t>
            </a:r>
          </a:p>
          <a:p>
            <a:pPr marL="171450" indent="-171450">
              <a:buFont typeface="Arial" panose="020B0604020202020204" pitchFamily="34" charset="0"/>
              <a:buChar char="•"/>
            </a:pPr>
            <a:r>
              <a:rPr lang="fr-FR" sz="1350" dirty="0"/>
              <a:t>Contournement de </a:t>
            </a:r>
            <a:r>
              <a:rPr lang="fr-FR" sz="1350" dirty="0" err="1"/>
              <a:t>Troisseraux</a:t>
            </a:r>
            <a:r>
              <a:rPr lang="fr-FR" sz="1350" dirty="0"/>
              <a:t> (Oise) en 2015. </a:t>
            </a:r>
          </a:p>
          <a:p>
            <a:pPr marL="171450" indent="-171450">
              <a:buFont typeface="Arial" panose="020B0604020202020204" pitchFamily="34" charset="0"/>
              <a:buChar char="•"/>
            </a:pPr>
            <a:r>
              <a:rPr lang="fr-FR" sz="1350" dirty="0"/>
              <a:t>Contournement routier de Tarbes   </a:t>
            </a:r>
          </a:p>
          <a:p>
            <a:pPr marL="171450" indent="-171450">
              <a:buFont typeface="Arial" panose="020B0604020202020204" pitchFamily="34" charset="0"/>
              <a:buChar char="•"/>
            </a:pPr>
            <a:r>
              <a:rPr lang="fr-FR" sz="1350" dirty="0"/>
              <a:t>PPP de St Leu la Forêt </a:t>
            </a:r>
          </a:p>
          <a:p>
            <a:endParaRPr lang="fr-FR" sz="1350" dirty="0"/>
          </a:p>
          <a:p>
            <a:r>
              <a:rPr lang="fr-FR" sz="1350" b="1" dirty="0"/>
              <a:t>Les travaux USIRF/IGD (2015) : contrat de gestion patrimoniale à garanties de performance </a:t>
            </a:r>
          </a:p>
          <a:p>
            <a:pPr marL="171450" indent="-171450">
              <a:buFont typeface="Arial" panose="020B0604020202020204" pitchFamily="34" charset="0"/>
              <a:buChar char="•"/>
            </a:pPr>
            <a:r>
              <a:rPr lang="fr-FR" sz="1350" dirty="0"/>
              <a:t>Analyse des travaux de la Banque Mondiale en 2009 : 15 ans de pratique de ce type de contrats dans 12 pays de l’OCDE font apparaitre des économies de dépenses publiques allant de 10 à 40% Sont notamment cités les « management agent </a:t>
            </a:r>
            <a:r>
              <a:rPr lang="fr-FR" sz="1350" dirty="0" err="1"/>
              <a:t>contracts</a:t>
            </a:r>
            <a:r>
              <a:rPr lang="fr-FR" sz="1350" dirty="0"/>
              <a:t> » anglais, les contrats signés au Québec et en Alberta et les contrats municipaux au Danemark.   </a:t>
            </a:r>
          </a:p>
          <a:p>
            <a:pPr marL="171450" indent="-171450">
              <a:buFont typeface="Arial" panose="020B0604020202020204" pitchFamily="34" charset="0"/>
              <a:buChar char="•"/>
            </a:pPr>
            <a:r>
              <a:rPr lang="fr-FR" sz="1350" dirty="0"/>
              <a:t>Travaux détaillés sur les missions, les actifs, les indicateurs de performance, les clausiers, etc.</a:t>
            </a:r>
          </a:p>
          <a:p>
            <a:r>
              <a:rPr lang="fr-FR" sz="1350" dirty="0"/>
              <a:t>  </a:t>
            </a:r>
          </a:p>
          <a:p>
            <a:r>
              <a:rPr lang="fr-FR" sz="1350" b="1" dirty="0"/>
              <a:t>Le contrat global de performance prolonge cette vision et en facilite la mise en œuvre.   </a:t>
            </a:r>
          </a:p>
          <a:p>
            <a:pPr marL="171450" indent="-171450">
              <a:buFont typeface="Arial" panose="020B0604020202020204" pitchFamily="34" charset="0"/>
              <a:buChar char="•"/>
            </a:pPr>
            <a:r>
              <a:rPr lang="fr-FR" sz="1350" dirty="0"/>
              <a:t>Il a bien une approche globale et performancielle et les durées envisagées (de 5 à 7 ans) sont compatibles</a:t>
            </a:r>
          </a:p>
          <a:p>
            <a:pPr marL="171450" indent="-171450">
              <a:buFont typeface="Arial" panose="020B0604020202020204" pitchFamily="34" charset="0"/>
              <a:buChar char="•"/>
            </a:pPr>
            <a:r>
              <a:rPr lang="fr-FR" sz="1350" dirty="0"/>
              <a:t>La Maitrise d’ouvrage est publique ce qui rassure les donneurs d’ordre. </a:t>
            </a:r>
          </a:p>
          <a:p>
            <a:pPr marL="171450" indent="-171450">
              <a:buFont typeface="Arial" panose="020B0604020202020204" pitchFamily="34" charset="0"/>
              <a:buChar char="•"/>
            </a:pPr>
            <a:r>
              <a:rPr lang="fr-FR" sz="1350" dirty="0"/>
              <a:t>Un premier contrat (de 5 ans) de ce type (modernisation et entretien de 15 zones d’activité) été attribué en 2018 par la CC de Chateaugiron après </a:t>
            </a:r>
            <a:r>
              <a:rPr lang="fr-FR" sz="1350" dirty="0" err="1"/>
              <a:t>sourcing</a:t>
            </a:r>
            <a:r>
              <a:rPr lang="fr-FR" sz="1350" dirty="0"/>
              <a:t> et mise en concurrence. </a:t>
            </a:r>
          </a:p>
          <a:p>
            <a:pPr marL="171450" indent="-171450">
              <a:buFont typeface="Arial" panose="020B0604020202020204" pitchFamily="34" charset="0"/>
              <a:buChar char="•"/>
            </a:pPr>
            <a:r>
              <a:rPr lang="fr-FR" sz="1350" dirty="0"/>
              <a:t>L’IDDRIM a publié en 2019 un guide des bonnes pratiques du « MGP en route et voirie » prenant ce contrat comme exemple</a:t>
            </a:r>
          </a:p>
          <a:p>
            <a:pPr marL="171450" indent="-171450">
              <a:buFont typeface="Arial" panose="020B0604020202020204" pitchFamily="34" charset="0"/>
              <a:buChar char="•"/>
            </a:pPr>
            <a:r>
              <a:rPr lang="fr-FR" sz="1350" dirty="0"/>
              <a:t>Mais la </a:t>
            </a:r>
            <a:r>
              <a:rPr lang="fr-FR" sz="1350" b="1" dirty="0"/>
              <a:t>mobilisation des financements privés supposerait d’accepter dans certains cas le paiement différé.</a:t>
            </a:r>
          </a:p>
        </p:txBody>
      </p:sp>
      <p:sp>
        <p:nvSpPr>
          <p:cNvPr id="3" name="Rectangle 2">
            <a:extLst>
              <a:ext uri="{FF2B5EF4-FFF2-40B4-BE49-F238E27FC236}">
                <a16:creationId xmlns:a16="http://schemas.microsoft.com/office/drawing/2014/main" id="{0EAB1794-56F6-87BD-4013-0E6B88E9741B}"/>
              </a:ext>
            </a:extLst>
          </p:cNvPr>
          <p:cNvSpPr/>
          <p:nvPr/>
        </p:nvSpPr>
        <p:spPr bwMode="auto">
          <a:xfrm>
            <a:off x="8569151" y="241473"/>
            <a:ext cx="1440160" cy="792764"/>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0116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58620" y="6585789"/>
            <a:ext cx="3402019" cy="554581"/>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en-GB" sz="600" b="1" i="1" u="none" strike="noStrike" cap="none" normalizeH="0" baseline="0" dirty="0">
              <a:ln>
                <a:noFill/>
              </a:ln>
              <a:solidFill>
                <a:schemeClr val="tx1"/>
              </a:solidFill>
              <a:effectLst/>
            </a:endParaRPr>
          </a:p>
        </p:txBody>
      </p:sp>
      <p:sp>
        <p:nvSpPr>
          <p:cNvPr id="20" name="Slide header"/>
          <p:cNvSpPr>
            <a:spLocks noGrp="1"/>
          </p:cNvSpPr>
          <p:nvPr>
            <p:ph type="title"/>
          </p:nvPr>
        </p:nvSpPr>
        <p:spPr bwMode="gray">
          <a:xfrm>
            <a:off x="485998" y="241473"/>
            <a:ext cx="9721081" cy="6344315"/>
          </a:xfrm>
          <a:prstGeom prst="rect">
            <a:avLst/>
          </a:prstGeom>
        </p:spPr>
        <p:txBody>
          <a:bodyPr wrap="square" lIns="0" tIns="0" rIns="0" bIns="0" anchor="t">
            <a:noAutofit/>
          </a:bodyPr>
          <a:lstStyle/>
          <a:p>
            <a:pPr>
              <a:lnSpc>
                <a:spcPct val="150000"/>
              </a:lnSpc>
              <a:spcBef>
                <a:spcPts val="1200"/>
              </a:spcBef>
              <a:spcAft>
                <a:spcPts val="1200"/>
              </a:spcAft>
            </a:pPr>
            <a:br>
              <a:rPr lang="fr-FR" altLang="en-US" sz="1600" i="1" dirty="0">
                <a:solidFill>
                  <a:srgbClr val="FF0000"/>
                </a:solidFill>
                <a:ea typeface="SimHei" panose="02010609060101010101" pitchFamily="49" charset="-122"/>
              </a:rPr>
            </a:br>
            <a:endParaRPr lang="fr-FR" altLang="en-US" sz="1600" i="1" dirty="0">
              <a:solidFill>
                <a:srgbClr val="FF0000"/>
              </a:solidFill>
              <a:ea typeface="SimHei" panose="02010609060101010101" pitchFamily="49" charset="-122"/>
            </a:endParaRPr>
          </a:p>
        </p:txBody>
      </p:sp>
      <p:sp>
        <p:nvSpPr>
          <p:cNvPr id="2" name="ZoneTexte 1">
            <a:extLst>
              <a:ext uri="{FF2B5EF4-FFF2-40B4-BE49-F238E27FC236}">
                <a16:creationId xmlns:a16="http://schemas.microsoft.com/office/drawing/2014/main" id="{B0D57B5A-6D4F-4677-A1C6-06D432C9482E}"/>
              </a:ext>
            </a:extLst>
          </p:cNvPr>
          <p:cNvSpPr txBox="1"/>
          <p:nvPr/>
        </p:nvSpPr>
        <p:spPr>
          <a:xfrm>
            <a:off x="1714500" y="757238"/>
            <a:ext cx="184731" cy="276999"/>
          </a:xfrm>
          <a:prstGeom prst="rect">
            <a:avLst/>
          </a:prstGeom>
          <a:noFill/>
        </p:spPr>
        <p:txBody>
          <a:bodyPr wrap="none" rtlCol="0">
            <a:spAutoFit/>
          </a:bodyPr>
          <a:lstStyle/>
          <a:p>
            <a:endParaRPr lang="fr-FR" dirty="0"/>
          </a:p>
        </p:txBody>
      </p:sp>
      <p:sp>
        <p:nvSpPr>
          <p:cNvPr id="3" name="ZoneTexte 2">
            <a:extLst>
              <a:ext uri="{FF2B5EF4-FFF2-40B4-BE49-F238E27FC236}">
                <a16:creationId xmlns:a16="http://schemas.microsoft.com/office/drawing/2014/main" id="{85B62AAD-913A-59CD-52B9-7DDC5CDFE134}"/>
              </a:ext>
            </a:extLst>
          </p:cNvPr>
          <p:cNvSpPr txBox="1"/>
          <p:nvPr/>
        </p:nvSpPr>
        <p:spPr>
          <a:xfrm>
            <a:off x="360240" y="527412"/>
            <a:ext cx="9846840" cy="6247864"/>
          </a:xfrm>
          <a:prstGeom prst="rect">
            <a:avLst/>
          </a:prstGeom>
          <a:solidFill>
            <a:srgbClr val="FFFFFF"/>
          </a:solidFill>
        </p:spPr>
        <p:txBody>
          <a:bodyPr wrap="square" rtlCol="0">
            <a:spAutoFit/>
          </a:bodyPr>
          <a:lstStyle/>
          <a:p>
            <a:r>
              <a:rPr lang="fr-FR" sz="2400" b="1" dirty="0">
                <a:solidFill>
                  <a:srgbClr val="FF0000"/>
                </a:solidFill>
              </a:rPr>
              <a:t>Tentatives de conclusions </a:t>
            </a:r>
            <a:r>
              <a:rPr lang="fr-FR" sz="1800" b="1" dirty="0">
                <a:solidFill>
                  <a:srgbClr val="FF0000"/>
                </a:solidFill>
              </a:rPr>
              <a:t>(personnelles)</a:t>
            </a:r>
          </a:p>
          <a:p>
            <a:endParaRPr lang="fr-FR" dirty="0"/>
          </a:p>
          <a:p>
            <a:r>
              <a:rPr lang="fr-FR" sz="1400" dirty="0"/>
              <a:t>En matière de </a:t>
            </a:r>
            <a:r>
              <a:rPr lang="fr-FR" sz="1400" b="1" dirty="0"/>
              <a:t>finance </a:t>
            </a:r>
            <a:r>
              <a:rPr lang="fr-FR" sz="1400" dirty="0"/>
              <a:t>(d’argent) et hors interventions des banques centrales, </a:t>
            </a:r>
            <a:r>
              <a:rPr lang="fr-FR" sz="1400" b="1" dirty="0"/>
              <a:t>rien ne se perd rien ne se crée, tout se transforme en prise de risque et en maturité </a:t>
            </a:r>
            <a:r>
              <a:rPr lang="fr-FR" sz="1400" dirty="0"/>
              <a:t>(on appelle cela la transmission de la politique monétaire)</a:t>
            </a:r>
          </a:p>
          <a:p>
            <a:endParaRPr lang="fr-FR" sz="1400" dirty="0"/>
          </a:p>
          <a:p>
            <a:r>
              <a:rPr lang="fr-FR" sz="1400" b="1" dirty="0"/>
              <a:t>L’atteinte totale</a:t>
            </a:r>
            <a:r>
              <a:rPr lang="fr-FR" sz="1400" dirty="0"/>
              <a:t> de quatre objectifs tous essentiels : </a:t>
            </a:r>
          </a:p>
          <a:p>
            <a:pPr marL="171450" indent="-171450">
              <a:buFont typeface="Arial" panose="020B0604020202020204" pitchFamily="34" charset="0"/>
              <a:buChar char="•"/>
            </a:pPr>
            <a:r>
              <a:rPr lang="fr-FR" sz="1400" dirty="0"/>
              <a:t>la transition climatique et écologique</a:t>
            </a:r>
          </a:p>
          <a:p>
            <a:pPr marL="171450" indent="-171450">
              <a:buFont typeface="Arial" panose="020B0604020202020204" pitchFamily="34" charset="0"/>
              <a:buChar char="•"/>
            </a:pPr>
            <a:r>
              <a:rPr lang="fr-FR" sz="1400" dirty="0"/>
              <a:t>Le rééquilibrage des finances publiques</a:t>
            </a:r>
          </a:p>
          <a:p>
            <a:pPr marL="171450" indent="-171450">
              <a:buFont typeface="Arial" panose="020B0604020202020204" pitchFamily="34" charset="0"/>
              <a:buChar char="•"/>
            </a:pPr>
            <a:r>
              <a:rPr lang="fr-FR" sz="1400" dirty="0"/>
              <a:t>La préservation du pouvoir d’achat et donc du climat social</a:t>
            </a:r>
          </a:p>
          <a:p>
            <a:pPr marL="171450" indent="-171450">
              <a:buFont typeface="Arial" panose="020B0604020202020204" pitchFamily="34" charset="0"/>
              <a:buChar char="•"/>
            </a:pPr>
            <a:r>
              <a:rPr lang="fr-FR" sz="1400" dirty="0"/>
              <a:t>l’attractivité et la compétitivité de notre pays</a:t>
            </a:r>
          </a:p>
          <a:p>
            <a:r>
              <a:rPr lang="fr-FR" sz="1400" dirty="0"/>
              <a:t>n’est (sauf miracles scientifiques et/ou technologiques) </a:t>
            </a:r>
            <a:r>
              <a:rPr lang="fr-FR" sz="1400" b="1" dirty="0"/>
              <a:t>pas possible</a:t>
            </a:r>
            <a:r>
              <a:rPr lang="fr-FR" sz="1400" dirty="0"/>
              <a:t>: des arbitrages douloureux, décidés ex ante ou subis ex post, devront intervenir et en matière de </a:t>
            </a:r>
            <a:r>
              <a:rPr lang="fr-FR" sz="1400" b="1" dirty="0"/>
              <a:t>transition écologique</a:t>
            </a:r>
            <a:r>
              <a:rPr lang="fr-FR" sz="1400" dirty="0"/>
              <a:t>, investir dans l’adaptation est probablement plus rentable par rapport à l’atténuation dans laquelle nos efforts sont dilués : la France « pèse » à peine plus de 1% du CO2 mondial et l’Union Européenne à peine plus de 10%.</a:t>
            </a:r>
          </a:p>
          <a:p>
            <a:endParaRPr lang="fr-FR" sz="1400" dirty="0"/>
          </a:p>
          <a:p>
            <a:r>
              <a:rPr lang="fr-FR" sz="1400" dirty="0"/>
              <a:t>Le </a:t>
            </a:r>
            <a:r>
              <a:rPr lang="fr-FR" sz="1400" b="1" dirty="0"/>
              <a:t>moins que l’on puisse faire en matière d’investissements publics </a:t>
            </a:r>
            <a:r>
              <a:rPr lang="fr-FR" sz="1400" dirty="0"/>
              <a:t>(notamment pour la route) c’est :</a:t>
            </a:r>
          </a:p>
          <a:p>
            <a:pPr marL="171450" indent="-171450">
              <a:buFont typeface="Arial" panose="020B0604020202020204" pitchFamily="34" charset="0"/>
              <a:buChar char="•"/>
            </a:pPr>
            <a:r>
              <a:rPr lang="fr-FR" sz="1400" dirty="0"/>
              <a:t>Ne pas (trop) se tromper sur le choix des investissements : TRI socio-économique et coût d’abattement du carbone </a:t>
            </a:r>
          </a:p>
          <a:p>
            <a:pPr marL="171450" indent="-171450">
              <a:buFont typeface="Arial" panose="020B0604020202020204" pitchFamily="34" charset="0"/>
              <a:buChar char="•"/>
            </a:pPr>
            <a:r>
              <a:rPr lang="fr-FR" sz="1400" dirty="0"/>
              <a:t>Réaliser ET gérer ces investissements de la manière la plus efficace possible. </a:t>
            </a:r>
          </a:p>
          <a:p>
            <a:pPr marL="171450" indent="-171450">
              <a:buFont typeface="Arial" panose="020B0604020202020204" pitchFamily="34" charset="0"/>
              <a:buChar char="•"/>
            </a:pPr>
            <a:r>
              <a:rPr lang="fr-FR" sz="1400" dirty="0"/>
              <a:t>Pour cela, choisir le bon modèle économique et contractuel, sans biais idéologique ou doctrinal </a:t>
            </a:r>
            <a:r>
              <a:rPr lang="fr-FR" sz="1400" i="1" dirty="0"/>
              <a:t>(cf. rapport de l’IGD) </a:t>
            </a:r>
          </a:p>
          <a:p>
            <a:endParaRPr lang="fr-FR" sz="1400" dirty="0"/>
          </a:p>
          <a:p>
            <a:r>
              <a:rPr lang="fr-FR" sz="1400" dirty="0"/>
              <a:t>Compte tenu de l’ampleur des investissements à réaliser, la </a:t>
            </a:r>
            <a:r>
              <a:rPr lang="fr-FR" sz="1400" dirty="0" err="1"/>
              <a:t>bancabilité</a:t>
            </a:r>
            <a:r>
              <a:rPr lang="fr-FR" sz="1400" dirty="0"/>
              <a:t> est importante mais le </a:t>
            </a:r>
            <a:r>
              <a:rPr lang="fr-FR" sz="1400" b="1" dirty="0"/>
              <a:t>coût des montages financiers</a:t>
            </a:r>
            <a:r>
              <a:rPr lang="fr-FR" sz="1400" dirty="0"/>
              <a:t> – le </a:t>
            </a:r>
            <a:r>
              <a:rPr lang="fr-FR" sz="1400" b="1" dirty="0"/>
              <a:t>CMPC réel </a:t>
            </a:r>
            <a:r>
              <a:rPr lang="fr-FR" sz="1400" dirty="0"/>
              <a:t>c’est-à-dire le ratio capital dette et le coût de chacun des deux composants – ne l’est pas moins </a:t>
            </a:r>
            <a:r>
              <a:rPr lang="fr-FR" sz="1400" i="1" dirty="0"/>
              <a:t>(cf. note de l‘IGD). </a:t>
            </a:r>
            <a:r>
              <a:rPr lang="fr-FR" sz="1400" dirty="0"/>
              <a:t>Ce coût dépendra des analyses (et des perceptions) de risque qui seront conduites par les financiers, à la fois </a:t>
            </a:r>
            <a:r>
              <a:rPr lang="fr-FR" sz="1400" b="1" dirty="0"/>
              <a:t>sur chaque projet </a:t>
            </a:r>
            <a:r>
              <a:rPr lang="fr-FR" sz="1400" dirty="0"/>
              <a:t>ET sur </a:t>
            </a:r>
            <a:r>
              <a:rPr lang="fr-FR" sz="1400" b="1" dirty="0"/>
              <a:t>l’environnement politique économique et social - et écologique </a:t>
            </a:r>
            <a:r>
              <a:rPr lang="fr-FR" sz="1400" dirty="0"/>
              <a:t>- dans lequel ces projets s’exécuteront (cf. supra les sujets du risque politique et du risque économique )  </a:t>
            </a:r>
          </a:p>
          <a:p>
            <a:endParaRPr lang="fr-FR" sz="1400" i="1" dirty="0"/>
          </a:p>
          <a:p>
            <a:r>
              <a:rPr lang="fr-FR" sz="1400" dirty="0"/>
              <a:t>Enfin, et même s’il s’agit d’un sujet purement comptable, la </a:t>
            </a:r>
            <a:r>
              <a:rPr lang="fr-FR" sz="1400" b="1" dirty="0"/>
              <a:t>consolidation</a:t>
            </a:r>
            <a:r>
              <a:rPr lang="fr-FR" sz="1400" dirty="0"/>
              <a:t> c’est-à-dire l’inscription ou non de ces investissements dans les comptes publics n’est pas dénuée d’importance. </a:t>
            </a:r>
            <a:r>
              <a:rPr lang="fr-FR" sz="1400" i="1" dirty="0"/>
              <a:t>(cf. note de l’IGD).     </a:t>
            </a:r>
          </a:p>
        </p:txBody>
      </p:sp>
      <p:sp>
        <p:nvSpPr>
          <p:cNvPr id="4" name="Rectangle 3">
            <a:extLst>
              <a:ext uri="{FF2B5EF4-FFF2-40B4-BE49-F238E27FC236}">
                <a16:creationId xmlns:a16="http://schemas.microsoft.com/office/drawing/2014/main" id="{4EEC7DCE-99FA-DF7D-0A4D-5C37195BAAD4}"/>
              </a:ext>
            </a:extLst>
          </p:cNvPr>
          <p:cNvSpPr/>
          <p:nvPr/>
        </p:nvSpPr>
        <p:spPr bwMode="auto">
          <a:xfrm>
            <a:off x="8497143" y="241473"/>
            <a:ext cx="1512168" cy="515765"/>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58838" rtl="0" eaLnBrk="0" fontAlgn="base" latinLnBrk="0" hangingPunct="0">
              <a:lnSpc>
                <a:spcPct val="100000"/>
              </a:lnSpc>
              <a:spcBef>
                <a:spcPct val="50000"/>
              </a:spcBef>
              <a:spcAft>
                <a:spcPct val="0"/>
              </a:spcAft>
              <a:buClrTx/>
              <a:buSzTx/>
              <a:buFontTx/>
              <a:buNone/>
              <a:tabLst/>
            </a:pPr>
            <a:endParaRPr kumimoji="0" lang="fr-FR" sz="600" b="1"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72313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LANGUAGENAME" val="English"/>
</p:tagLst>
</file>

<file path=ppt/tags/tag10.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100.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101.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102.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103.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11.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12.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13.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14.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15.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16.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17.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18.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19.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2.xml><?xml version="1.0" encoding="utf-8"?>
<p:tagLst xmlns:a="http://schemas.openxmlformats.org/drawingml/2006/main" xmlns:r="http://schemas.openxmlformats.org/officeDocument/2006/relationships" xmlns:p="http://schemas.openxmlformats.org/presentationml/2006/main">
  <p:tag name="GRIDNAME" val="Background Grid"/>
  <p:tag name="GRIDTOP" val="24.5"/>
  <p:tag name="GRIDLEFT" val="45.375"/>
  <p:tag name="GRIDHEIGHT" val="532.625"/>
  <p:tag name="GRIDWIDTH" val="726"/>
</p:tagLst>
</file>

<file path=ppt/tags/tag20.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21.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22.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23.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24.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25.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26.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27.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28.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29.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3.xml><?xml version="1.0" encoding="utf-8"?>
<p:tagLst xmlns:a="http://schemas.openxmlformats.org/drawingml/2006/main" xmlns:r="http://schemas.openxmlformats.org/officeDocument/2006/relationships" xmlns:p="http://schemas.openxmlformats.org/presentationml/2006/main">
  <p:tag name="GRIDNAME" val="Background Grid"/>
  <p:tag name="GRIDTOP" val="63.75"/>
  <p:tag name="GRIDLEFT" val="771.625"/>
  <p:tag name="GRIDHEIGHT" val="8.375"/>
  <p:tag name="GRIDWIDTH" val="76.125"/>
</p:tagLst>
</file>

<file path=ppt/tags/tag30.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31.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32.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33.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34.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35.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36.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37.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38.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39.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4.xml><?xml version="1.0" encoding="utf-8"?>
<p:tagLst xmlns:a="http://schemas.openxmlformats.org/drawingml/2006/main" xmlns:r="http://schemas.openxmlformats.org/officeDocument/2006/relationships" xmlns:p="http://schemas.openxmlformats.org/presentationml/2006/main">
  <p:tag name="GRIDNAME" val="Background Grid"/>
  <p:tag name="GRIDTOP" val="24.5"/>
  <p:tag name="GRIDLEFT" val="45.375"/>
  <p:tag name="GRIDHEIGHT" val="532.625"/>
  <p:tag name="GRIDWIDTH" val="726"/>
</p:tagLst>
</file>

<file path=ppt/tags/tag40.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41.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42.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43.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44.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45.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46.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47.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48.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49.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5.xml><?xml version="1.0" encoding="utf-8"?>
<p:tagLst xmlns:a="http://schemas.openxmlformats.org/drawingml/2006/main" xmlns:r="http://schemas.openxmlformats.org/officeDocument/2006/relationships" xmlns:p="http://schemas.openxmlformats.org/presentationml/2006/main">
  <p:tag name="GRIDNAME" val="Background Grid"/>
  <p:tag name="GRIDTOP" val="63.75"/>
  <p:tag name="GRIDLEFT" val="771.625"/>
  <p:tag name="GRIDHEIGHT" val="8.375"/>
  <p:tag name="GRIDWIDTH" val="76.125"/>
</p:tagLst>
</file>

<file path=ppt/tags/tag50.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51.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52.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53.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54.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55.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56.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57.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58.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59.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6.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60.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61.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62.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63.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64.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65.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66.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67.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68.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69.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7.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70.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71.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72.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73.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74.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75.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76.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77.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78.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79.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8.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80.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81.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82.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83.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84.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85.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ags/tag86.xml><?xml version="1.0" encoding="utf-8"?>
<p:tagLst xmlns:a="http://schemas.openxmlformats.org/drawingml/2006/main" xmlns:r="http://schemas.openxmlformats.org/officeDocument/2006/relationships" xmlns:p="http://schemas.openxmlformats.org/presentationml/2006/main">
  <p:tag name="LOGONAME" val="HSBC Commercial Banking"/>
  <p:tag name="LOGOTOP" val="479.2353"/>
  <p:tag name="LOGOLEFT" val="634.2622"/>
  <p:tag name="LOGOHEIGHT" val="50.17583"/>
  <p:tag name="LOGOWIDTH" val="133.92"/>
</p:tagLst>
</file>

<file path=ppt/tags/tag87.xml><?xml version="1.0" encoding="utf-8"?>
<p:tagLst xmlns:a="http://schemas.openxmlformats.org/drawingml/2006/main" xmlns:r="http://schemas.openxmlformats.org/officeDocument/2006/relationships" xmlns:p="http://schemas.openxmlformats.org/presentationml/2006/main">
  <p:tag name="LOGONAME" val="HSBC Business"/>
  <p:tag name="LOGOTOP" val="479.4376"/>
  <p:tag name="LOGOLEFT" val="634.3217"/>
  <p:tag name="LOGOHEIGHT" val="51.49173"/>
  <p:tag name="LOGOWIDTH" val="133.8605"/>
</p:tagLst>
</file>

<file path=ppt/tags/tag88.xml><?xml version="1.0" encoding="utf-8"?>
<p:tagLst xmlns:a="http://schemas.openxmlformats.org/drawingml/2006/main" xmlns:r="http://schemas.openxmlformats.org/officeDocument/2006/relationships" xmlns:p="http://schemas.openxmlformats.org/presentationml/2006/main">
  <p:tag name="LOGONAME" val="HSBC AMG"/>
  <p:tag name="LOGOTOP" val="479.4228"/>
  <p:tag name="LOGOLEFT" val="634.2622"/>
  <p:tag name="LOGOHEIGHT" val="47.08945"/>
  <p:tag name="LOGOWIDTH" val="133.92"/>
</p:tagLst>
</file>

<file path=ppt/tags/tag89.xml><?xml version="1.0" encoding="utf-8"?>
<p:tagLst xmlns:a="http://schemas.openxmlformats.org/drawingml/2006/main" xmlns:r="http://schemas.openxmlformats.org/officeDocument/2006/relationships" xmlns:p="http://schemas.openxmlformats.org/presentationml/2006/main">
  <p:tag name="LOGONAME" val="HSBC Advance"/>
  <p:tag name="LOGOTOP" val="479.5"/>
  <p:tag name="LOGOLEFT" val="634.2768"/>
  <p:tag name="LOGOHEIGHT" val="51.40276"/>
  <p:tag name="LOGOWIDTH" val="133.9054"/>
</p:tagLst>
</file>

<file path=ppt/tags/tag9.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90.xml><?xml version="1.0" encoding="utf-8"?>
<p:tagLst xmlns:a="http://schemas.openxmlformats.org/drawingml/2006/main" xmlns:r="http://schemas.openxmlformats.org/officeDocument/2006/relationships" xmlns:p="http://schemas.openxmlformats.org/presentationml/2006/main">
  <p:tag name="LOGONAME" val="HSBC Private Bank"/>
  <p:tag name="LOGOTOP" val="479.4228"/>
  <p:tag name="LOGOLEFT" val="634.0717"/>
  <p:tag name="LOGOHEIGHT" val="51.49173"/>
  <p:tag name="LOGOWIDTH" val="134.1105"/>
</p:tagLst>
</file>

<file path=ppt/tags/tag91.xml><?xml version="1.0" encoding="utf-8"?>
<p:tagLst xmlns:a="http://schemas.openxmlformats.org/drawingml/2006/main" xmlns:r="http://schemas.openxmlformats.org/officeDocument/2006/relationships" xmlns:p="http://schemas.openxmlformats.org/presentationml/2006/main">
  <p:tag name="LOGONAME" val="HSBC Premier"/>
  <p:tag name="LOGOTOP" val="479.4228"/>
  <p:tag name="LOGOLEFT" val="634.3217"/>
  <p:tag name="LOGOHEIGHT" val="51.36669"/>
  <p:tag name="LOGOWIDTH" val="133.8605"/>
</p:tagLst>
</file>

<file path=ppt/tags/tag92.xml><?xml version="1.0" encoding="utf-8"?>
<p:tagLst xmlns:a="http://schemas.openxmlformats.org/drawingml/2006/main" xmlns:r="http://schemas.openxmlformats.org/officeDocument/2006/relationships" xmlns:p="http://schemas.openxmlformats.org/presentationml/2006/main">
  <p:tag name="LOGONAME" val="HSBC Master Brand (Trad Chinese)"/>
  <p:tag name="LOGOTOP" val="479.4228"/>
  <p:tag name="LOGOLEFT" val="634.2622"/>
  <p:tag name="LOGOHEIGHT" val="23.77693"/>
  <p:tag name="LOGOWIDTH" val="133.92"/>
</p:tagLst>
</file>

<file path=ppt/tags/tag93.xml><?xml version="1.0" encoding="utf-8"?>
<p:tagLst xmlns:a="http://schemas.openxmlformats.org/drawingml/2006/main" xmlns:r="http://schemas.openxmlformats.org/officeDocument/2006/relationships" xmlns:p="http://schemas.openxmlformats.org/presentationml/2006/main">
  <p:tag name="LOGONAME" val="HSBC Master Brand (Sim Chinese)"/>
  <p:tag name="LOGOTOP" val="479.0478"/>
  <p:tag name="LOGOLEFT" val="634.5717"/>
  <p:tag name="LOGOHEIGHT" val="23.99614"/>
  <p:tag name="LOGOWIDTH" val="133.6105"/>
</p:tagLst>
</file>

<file path=ppt/tags/tag94.xml><?xml version="1.0" encoding="utf-8"?>
<p:tagLst xmlns:a="http://schemas.openxmlformats.org/drawingml/2006/main" xmlns:r="http://schemas.openxmlformats.org/officeDocument/2006/relationships" xmlns:p="http://schemas.openxmlformats.org/presentationml/2006/main">
  <p:tag name="LOGONAME" val="HSBC Master Brand"/>
  <p:tag name="LOGOTOP" val="479.4228"/>
  <p:tag name="LOGOLEFT" val="634.1822"/>
  <p:tag name="LOGOHEIGHT" val="23.74882"/>
  <p:tag name="LOGOWIDTH" val="134"/>
</p:tagLst>
</file>

<file path=ppt/tags/tag95.xml><?xml version="1.0" encoding="utf-8"?>
<p:tagLst xmlns:a="http://schemas.openxmlformats.org/drawingml/2006/main" xmlns:r="http://schemas.openxmlformats.org/officeDocument/2006/relationships" xmlns:p="http://schemas.openxmlformats.org/presentationml/2006/main">
  <p:tag name="LOGONAME" val="HSBC Insurance"/>
  <p:tag name="LOGOTOP" val="479.4228"/>
  <p:tag name="LOGOLEFT" val="634.2768"/>
  <p:tag name="LOGOHEIGHT" val="51.40276"/>
  <p:tag name="LOGOWIDTH" val="133.9054"/>
</p:tagLst>
</file>

<file path=ppt/tags/tag96.xml><?xml version="1.0" encoding="utf-8"?>
<p:tagLst xmlns:a="http://schemas.openxmlformats.org/drawingml/2006/main" xmlns:r="http://schemas.openxmlformats.org/officeDocument/2006/relationships" xmlns:p="http://schemas.openxmlformats.org/presentationml/2006/main">
  <p:tag name="LOGONAME" val="HSBC GBM (Trad Chinese)"/>
  <p:tag name="LOGOTOP" val="479.0001"/>
  <p:tag name="LOGOLEFT" val="634.2622"/>
  <p:tag name="LOGOHEIGHT" val="46.73953"/>
  <p:tag name="LOGOWIDTH" val="133.92"/>
</p:tagLst>
</file>

<file path=ppt/tags/tag97.xml><?xml version="1.0" encoding="utf-8"?>
<p:tagLst xmlns:a="http://schemas.openxmlformats.org/drawingml/2006/main" xmlns:r="http://schemas.openxmlformats.org/officeDocument/2006/relationships" xmlns:p="http://schemas.openxmlformats.org/presentationml/2006/main">
  <p:tag name="LOGONAME" val="HSBC GBM (Sim Chinese)"/>
  <p:tag name="LOGOTOP" val="479.0001"/>
  <p:tag name="LOGOLEFT" val="634.2622"/>
  <p:tag name="LOGOHEIGHT" val="47.43937"/>
  <p:tag name="LOGOWIDTH" val="133.92"/>
</p:tagLst>
</file>

<file path=ppt/tags/tag98.xml><?xml version="1.0" encoding="utf-8"?>
<p:tagLst xmlns:a="http://schemas.openxmlformats.org/drawingml/2006/main" xmlns:r="http://schemas.openxmlformats.org/officeDocument/2006/relationships" xmlns:p="http://schemas.openxmlformats.org/presentationml/2006/main">
  <p:tag name="LOGONAME" val="HSBC GBM"/>
  <p:tag name="LOGOTOP" val="479.4228"/>
  <p:tag name="LOGOLEFT" val="634.1968"/>
  <p:tag name="LOGOHEIGHT" val="46.36764"/>
  <p:tag name="LOGOWIDTH" val="133.9854"/>
</p:tagLst>
</file>

<file path=ppt/tags/tag99.xml><?xml version="1.0" encoding="utf-8"?>
<p:tagLst xmlns:a="http://schemas.openxmlformats.org/drawingml/2006/main" xmlns:r="http://schemas.openxmlformats.org/officeDocument/2006/relationships" xmlns:p="http://schemas.openxmlformats.org/presentationml/2006/main">
  <p:tag name="LOGONAME" val="HSBC Corporate"/>
  <p:tag name="LOGOTOP" val="479.2353"/>
  <p:tag name="LOGOLEFT" val="634.3217"/>
  <p:tag name="LOGOHEIGHT" val="55.2411"/>
  <p:tag name="LOGOWIDTH" val="133.8605"/>
</p:tagLst>
</file>

<file path=ppt/theme/theme1.xml><?xml version="1.0" encoding="utf-8"?>
<a:theme xmlns:a="http://schemas.openxmlformats.org/drawingml/2006/main" name="HSBC A4 Landscape 2010">
  <a:themeElements>
    <a:clrScheme name="HSBC Standard">
      <a:dk1>
        <a:srgbClr val="000000"/>
      </a:dk1>
      <a:lt1>
        <a:srgbClr val="FFFFFF"/>
      </a:lt1>
      <a:dk2>
        <a:srgbClr val="FF0000"/>
      </a:dk2>
      <a:lt2>
        <a:srgbClr val="AECEBF"/>
      </a:lt2>
      <a:accent1>
        <a:srgbClr val="7993C1"/>
      </a:accent1>
      <a:accent2>
        <a:srgbClr val="84CAC6"/>
      </a:accent2>
      <a:accent3>
        <a:srgbClr val="62A4D3"/>
      </a:accent3>
      <a:accent4>
        <a:srgbClr val="FABB00"/>
      </a:accent4>
      <a:accent5>
        <a:srgbClr val="FBE700"/>
      </a:accent5>
      <a:accent6>
        <a:srgbClr val="C1D784"/>
      </a:accent6>
      <a:hlink>
        <a:srgbClr val="626469"/>
      </a:hlink>
      <a:folHlink>
        <a:srgbClr val="A6A6A6"/>
      </a:folHlink>
    </a:clrScheme>
    <a:fontScheme name="A4 Message Drive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Dark Blue">
      <a:srgbClr val="32466B"/>
    </a:custClr>
    <a:custClr name="Powder Blue">
      <a:srgbClr val="C9D4E6"/>
    </a:custClr>
    <a:custClr name="Sky Blue">
      <a:srgbClr val="62A4D3"/>
    </a:custClr>
    <a:custClr name="Amber">
      <a:srgbClr val="FABB00"/>
    </a:custClr>
    <a:custClr name="Cool Grey">
      <a:srgbClr val="626469"/>
    </a:custClr>
    <a:custClr name="Land Green">
      <a:srgbClr val="C1D784"/>
    </a:custClr>
    <a:custClr name="Slate Blue">
      <a:srgbClr val="7993C1"/>
    </a:custClr>
    <a:custClr name="Mid Grey">
      <a:srgbClr val="A6A6A6"/>
    </a:custClr>
    <a:custClr name="Amber Highlight">
      <a:srgbClr val="FFF2CB"/>
    </a:custClr>
    <a:custClr name="Turquoise">
      <a:srgbClr val="84CAC6"/>
    </a:custClr>
    <a:custClr name="Light Grey">
      <a:srgbClr val="F2F2F2"/>
    </a:custClr>
    <a:custClr name="Black">
      <a:srgbClr val="000000"/>
    </a:custClr>
    <a:custClr name="Light Green">
      <a:srgbClr val="CEE2D9"/>
    </a:custClr>
    <a:custClr name="Burgundy">
      <a:srgbClr val="B5121B"/>
    </a:custClr>
    <a:custClr name="Dark Green">
      <a:srgbClr val="008000"/>
    </a:custClr>
    <a:custClr name="HSBC Red">
      <a:srgbClr val="FF0000"/>
    </a:custClr>
    <a:custClr name="Yellow">
      <a:srgbClr val="FBE700"/>
    </a:custClr>
    <a:custClr name="Pink">
      <a:srgbClr val="FFCCCC"/>
    </a:custClr>
    <a:custClr name="Mint">
      <a:srgbClr val="AECEBF"/>
    </a:custClr>
    <a:custClr name="White">
      <a:srgbClr val="FFFFFF"/>
    </a:custClr>
  </a:custClrLst>
</a:theme>
</file>

<file path=ppt/theme/theme2.xml><?xml version="1.0" encoding="utf-8"?>
<a:theme xmlns:a="http://schemas.openxmlformats.org/drawingml/2006/main" name="Non-Message Driven">
  <a:themeElements>
    <a:clrScheme name="HSBC Standard">
      <a:dk1>
        <a:srgbClr val="000000"/>
      </a:dk1>
      <a:lt1>
        <a:srgbClr val="FFFFFF"/>
      </a:lt1>
      <a:dk2>
        <a:srgbClr val="FF0000"/>
      </a:dk2>
      <a:lt2>
        <a:srgbClr val="AECEBF"/>
      </a:lt2>
      <a:accent1>
        <a:srgbClr val="7993C1"/>
      </a:accent1>
      <a:accent2>
        <a:srgbClr val="84CAC6"/>
      </a:accent2>
      <a:accent3>
        <a:srgbClr val="62A4D3"/>
      </a:accent3>
      <a:accent4>
        <a:srgbClr val="FABB00"/>
      </a:accent4>
      <a:accent5>
        <a:srgbClr val="FBE700"/>
      </a:accent5>
      <a:accent6>
        <a:srgbClr val="C1D784"/>
      </a:accent6>
      <a:hlink>
        <a:srgbClr val="626469"/>
      </a:hlink>
      <a:folHlink>
        <a:srgbClr val="A6A6A6"/>
      </a:folHlink>
    </a:clrScheme>
    <a:fontScheme name="A4 Non-Message Driv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Dark Blue">
      <a:srgbClr val="32466B"/>
    </a:custClr>
    <a:custClr name="Powder Blue">
      <a:srgbClr val="C9D4E6"/>
    </a:custClr>
    <a:custClr name="Sky Blue">
      <a:srgbClr val="62A4D3"/>
    </a:custClr>
    <a:custClr name="Amber">
      <a:srgbClr val="FABB00"/>
    </a:custClr>
    <a:custClr name="Cool Grey">
      <a:srgbClr val="626469"/>
    </a:custClr>
    <a:custClr name="Land Green">
      <a:srgbClr val="C1D784"/>
    </a:custClr>
    <a:custClr name="Slate Blue">
      <a:srgbClr val="7993C1"/>
    </a:custClr>
    <a:custClr name="Mid Grey">
      <a:srgbClr val="A6A6A6"/>
    </a:custClr>
    <a:custClr name="Amber Highlight">
      <a:srgbClr val="FFF2CB"/>
    </a:custClr>
    <a:custClr name="Turquoise">
      <a:srgbClr val="84CAC6"/>
    </a:custClr>
    <a:custClr name="Light Grey">
      <a:srgbClr val="F2F2F2"/>
    </a:custClr>
    <a:custClr name="Black">
      <a:srgbClr val="000000"/>
    </a:custClr>
    <a:custClr name="Light Green">
      <a:srgbClr val="CEE2D9"/>
    </a:custClr>
    <a:custClr name="Burgundy">
      <a:srgbClr val="B5121B"/>
    </a:custClr>
    <a:custClr name="Dark Green">
      <a:srgbClr val="008000"/>
    </a:custClr>
    <a:custClr name="HSBC Red">
      <a:srgbClr val="FF0000"/>
    </a:custClr>
    <a:custClr name="Yellow">
      <a:srgbClr val="FBE700"/>
    </a:custClr>
    <a:custClr name="Pink">
      <a:srgbClr val="FFCCCC"/>
    </a:custClr>
    <a:custClr name="Mint">
      <a:srgbClr val="AECEBF"/>
    </a:custClr>
    <a:custClr name="White">
      <a:srgbClr val="FFFFFF"/>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10EACA74-6103-4BD2-9DF5-081809D227B0}"/>
</file>

<file path=customXml/itemProps2.xml><?xml version="1.0" encoding="utf-8"?>
<ds:datastoreItem xmlns:ds="http://schemas.openxmlformats.org/officeDocument/2006/customXml" ds:itemID="{5200FB16-C475-456D-B75D-B69AFF37CFBD}"/>
</file>

<file path=customXml/itemProps3.xml><?xml version="1.0" encoding="utf-8"?>
<ds:datastoreItem xmlns:ds="http://schemas.openxmlformats.org/officeDocument/2006/customXml" ds:itemID="{8660CFBD-0C3D-4343-BFB2-8881224A222A}"/>
</file>

<file path=docProps/app.xml><?xml version="1.0" encoding="utf-8"?>
<Properties xmlns="http://schemas.openxmlformats.org/officeDocument/2006/extended-properties" xmlns:vt="http://schemas.openxmlformats.org/officeDocument/2006/docPropsVTypes">
  <Template>HSBC A4 Landscape 2010</Template>
  <TotalTime>32025</TotalTime>
  <Words>2310</Words>
  <Application>Microsoft Macintosh PowerPoint</Application>
  <PresentationFormat>Personnalisé</PresentationFormat>
  <Paragraphs>246</Paragraphs>
  <Slides>10</Slides>
  <Notes>8</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10</vt:i4>
      </vt:variant>
    </vt:vector>
  </HeadingPairs>
  <TitlesOfParts>
    <vt:vector size="17" baseType="lpstr">
      <vt:lpstr>Arial</vt:lpstr>
      <vt:lpstr>Calibri</vt:lpstr>
      <vt:lpstr>Symbol</vt:lpstr>
      <vt:lpstr>Times New Roman</vt:lpstr>
      <vt:lpstr>Wingdings</vt:lpstr>
      <vt:lpstr>HSBC A4 Landscape 2010</vt:lpstr>
      <vt:lpstr>Non-Message Driven</vt:lpstr>
      <vt:lpstr>Présentation PowerPoint</vt:lpstr>
      <vt:lpstr>Remarques initiales   - Il y a deux sortes de financements : les sommes mises à disposition temporairement (capital, dette) et celles définitivement  acquises (subventions, paiements publics ou privés).  - On parle de financement privé quand le débiteur est privé (société projet), on parle aussi de financements de projets ou « sans recours »  ou « à recours limité »   - En France et aujourd’hui ces financements sont plus onéreux que les financements sur débiteurs publics (OAT, collectivités locales …)  - Participer à un financement (en capital ou en dette) implique à la fois une prise de risque et une immobilisation de liquidité à moyen ou long terme dans le bilan de l’entité concernée.   - Il y a suffisamment d’épargne pour « tout financer » à condition de structurer des projets bancables, c’est-à-dire attirant des financements en nature montant et maturité suffisants pour un coût compatible avec les paramètres du projet.  - Ceci suppose un modèle économique - dont une allocation des risques - acceptable par les partenaires financiers sur le long terme et transposable dans le Code de la commande publique  </vt:lpstr>
      <vt:lpstr>  </vt:lpstr>
      <vt:lpstr> Les partenaires financiers et leurs déterminants et contraintes     </vt:lpstr>
      <vt:lpstr> Les 4 piliers de la  bancabilité d’un financement de projet infrastructure pjecoects  </vt:lpstr>
      <vt:lpstr> </vt:lpstr>
      <vt:lpstr> </vt:lpstr>
      <vt:lpstr>Les modèles à financement par le contribuable </vt:lpstr>
      <vt:lpstr> </vt:lpstr>
      <vt:lpstr>Présentation PowerPoint</vt:lpstr>
    </vt:vector>
  </TitlesOfParts>
  <Company>HSBC Bank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Janis Eichenseher</dc:creator>
  <cp:keywords>PUBLIC</cp:keywords>
  <dc:description>PUBLIC</dc:description>
  <cp:lastModifiedBy>Microsoft Office User</cp:lastModifiedBy>
  <cp:revision>2280</cp:revision>
  <cp:lastPrinted>2024-04-17T15:43:39Z</cp:lastPrinted>
  <dcterms:created xsi:type="dcterms:W3CDTF">2011-11-25T17:41:50Z</dcterms:created>
  <dcterms:modified xsi:type="dcterms:W3CDTF">2024-04-19T12:40:56Z</dcterms:modified>
  <cp:category>PowerPoint template;version 1.5</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SBCBackground">
    <vt:lpwstr>False</vt:lpwstr>
  </property>
  <property fmtid="{D5CDD505-2E9C-101B-9397-08002B2CF9AE}" pid="3" name="Classification">
    <vt:lpwstr>PUBLIC</vt:lpwstr>
  </property>
  <property fmtid="{D5CDD505-2E9C-101B-9397-08002B2CF9AE}" pid="4" name="Source">
    <vt:lpwstr>External</vt:lpwstr>
  </property>
  <property fmtid="{D5CDD505-2E9C-101B-9397-08002B2CF9AE}" pid="5" name="Footers">
    <vt:lpwstr>External No Footers</vt:lpwstr>
  </property>
  <property fmtid="{D5CDD505-2E9C-101B-9397-08002B2CF9AE}" pid="6" name="DocClassification">
    <vt:lpwstr>CLAPUBLIC</vt:lpwstr>
  </property>
  <property fmtid="{D5CDD505-2E9C-101B-9397-08002B2CF9AE}" pid="7" name="ContentTypeId">
    <vt:lpwstr>0x010100C99A5812EC654640AAF0FBDB42E081DB</vt:lpwstr>
  </property>
</Properties>
</file>