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6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450" r:id="rId2"/>
    <p:sldId id="256" r:id="rId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BAB862-02F8-4A37-8838-58D369A6E618}" v="85" dt="2024-06-20T19:12:07.5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11" Type="http://schemas.openxmlformats.org/officeDocument/2006/relationships/customXml" Target="../customXml/item2.xml"/><Relationship Id="rId5" Type="http://schemas.openxmlformats.org/officeDocument/2006/relationships/presProps" Target="presProps.xml"/><Relationship Id="rId10" Type="http://schemas.openxmlformats.org/officeDocument/2006/relationships/customXml" Target="../customXml/item1.xml"/><Relationship Id="rId4" Type="http://schemas.openxmlformats.org/officeDocument/2006/relationships/notesMaster" Target="notesMasters/notesMaster1.xml"/><Relationship Id="rId9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0610EA-6671-4E81-9B89-3196FE05D960}" type="datetimeFigureOut">
              <a:rPr lang="fr-FR" smtClean="0"/>
              <a:t>21/06/2024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BB1C97-0604-412F-8480-62BF3AC56A6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21883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63F186-3465-4349-973E-E4EF0CA842A0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5171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462EE9-DA2A-5656-8B38-4175C37D5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E77277D-B63F-C935-3979-963F8AF7E7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952A68F-29AC-9057-19BD-BD806508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FD57-7DA1-403F-929A-CD7A54DADB53}" type="datetimeFigureOut">
              <a:rPr lang="fr-FR" smtClean="0"/>
              <a:t>21/06/2024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C9B416-1C37-475C-0F9A-5289EBE61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375B427-8200-6F26-B75A-7E40110EA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BEC3-EF04-4000-845E-7DC62FDAE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504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A1E10B7-BE0A-49F3-3FD3-A05B823DD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79395F4-E174-9F3B-137C-EED43BE55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8F444BB-DF4E-51EE-1596-73BAAD8C7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FD57-7DA1-403F-929A-CD7A54DADB53}" type="datetimeFigureOut">
              <a:rPr lang="fr-FR" smtClean="0"/>
              <a:t>21/06/2024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162E77-6586-8413-A7C9-6C338202E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2EB6904-D404-4B47-1B0B-D7353FA934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BEC3-EF04-4000-845E-7DC62FDAE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1490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5011163-F7D6-4AED-A093-83EE1220C0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F8084A6-39C2-EFD9-4EE0-F6F23F2F58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F6EC90-2434-C8C3-ABD2-853EF16C3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FD57-7DA1-403F-929A-CD7A54DADB53}" type="datetimeFigureOut">
              <a:rPr lang="fr-FR" smtClean="0"/>
              <a:t>21/06/2024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EAB72A0-A06B-E3F4-4DE9-0E0829CCA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B2BBAB-4275-75C8-8E8A-96F6C1FC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BEC3-EF04-4000-845E-7DC62FDAE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81309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F2BD54-7612-4374-B0C0-3DB73F4EE646}"/>
              </a:ext>
            </a:extLst>
          </p:cNvPr>
          <p:cNvSpPr/>
          <p:nvPr userDrawn="1"/>
        </p:nvSpPr>
        <p:spPr>
          <a:xfrm>
            <a:off x="422302" y="837000"/>
            <a:ext cx="1188000" cy="5184000"/>
          </a:xfrm>
          <a:prstGeom prst="rect">
            <a:avLst/>
          </a:prstGeom>
          <a:solidFill>
            <a:srgbClr val="66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fr-FR">
              <a:solidFill>
                <a:srgbClr val="055E6A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Espace réservé de la date 10">
            <a:extLst>
              <a:ext uri="{FF2B5EF4-FFF2-40B4-BE49-F238E27FC236}">
                <a16:creationId xmlns:a16="http://schemas.microsoft.com/office/drawing/2014/main" id="{A5A621E6-C942-4480-8EFB-9DB6CA23B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1712" y="6311068"/>
            <a:ext cx="2743200" cy="365125"/>
          </a:xfrm>
        </p:spPr>
        <p:txBody>
          <a:bodyPr/>
          <a:lstStyle/>
          <a:p>
            <a:fld id="{25F73D19-BACA-4950-BF0D-044A5EB1A52F}" type="datetime1">
              <a:rPr lang="fr-FR" smtClean="0"/>
              <a:t>21/06/2024</a:t>
            </a:fld>
            <a:endParaRPr lang="fr-FR"/>
          </a:p>
        </p:txBody>
      </p:sp>
      <p:sp>
        <p:nvSpPr>
          <p:cNvPr id="12" name="Espace réservé du pied de page 11">
            <a:extLst>
              <a:ext uri="{FF2B5EF4-FFF2-40B4-BE49-F238E27FC236}">
                <a16:creationId xmlns:a16="http://schemas.microsoft.com/office/drawing/2014/main" id="{99DD0473-C418-4A4C-B69C-5A4F8372A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numéro de diapositive 12">
            <a:extLst>
              <a:ext uri="{FF2B5EF4-FFF2-40B4-BE49-F238E27FC236}">
                <a16:creationId xmlns:a16="http://schemas.microsoft.com/office/drawing/2014/main" id="{76EDCFEA-28E3-421C-B477-D4FFCDBC5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27656" y="6277243"/>
            <a:ext cx="464344" cy="400188"/>
          </a:xfrm>
          <a:prstGeom prst="roundRect">
            <a:avLst>
              <a:gd name="adj" fmla="val 9526"/>
            </a:avLst>
          </a:prstGeom>
        </p:spPr>
        <p:txBody>
          <a:bodyPr/>
          <a:lstStyle/>
          <a:p>
            <a:fld id="{15E790CF-19BB-4014-BE0E-68804F4012FA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F35509-5802-408A-A86C-405BB2B2C4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4823" y="837000"/>
            <a:ext cx="8137532" cy="51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209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A6EC24E-CEE2-6C2B-5A4B-773CBB8F1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F587CA-E536-3816-F16B-49C4922280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3871859-6D69-089A-9CBA-CCA1F8509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FD57-7DA1-403F-929A-CD7A54DADB53}" type="datetimeFigureOut">
              <a:rPr lang="fr-FR" smtClean="0"/>
              <a:t>21/06/2024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D25C7D-4159-6DE3-70A8-4D736661E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28E6AD-302E-8196-2CB9-C072E02B2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BEC3-EF04-4000-845E-7DC62FDAE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745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38C66C-F947-3C09-6F85-C8EEAA213E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B6AADA8-CECD-D6C7-FE52-705189CAC1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81F333F-B85D-A983-DB06-F96B990387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FD57-7DA1-403F-929A-CD7A54DADB53}" type="datetimeFigureOut">
              <a:rPr lang="fr-FR" smtClean="0"/>
              <a:t>21/06/2024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29EC20A-ADB5-7F33-7E17-7C7533F8B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2BC9A69-81DA-32B8-ACAF-266C99F0A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BEC3-EF04-4000-845E-7DC62FDAE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1070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842014-F428-5B4F-1F00-14EE527FE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B4C194-81D9-FC7F-0F13-C25C0897F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F7E046-02A3-A921-1098-98F084D3AA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7A6D1C-9143-2CBF-86E8-42884C756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FD57-7DA1-403F-929A-CD7A54DADB53}" type="datetimeFigureOut">
              <a:rPr lang="fr-FR" smtClean="0"/>
              <a:t>21/06/2024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0A48CD7-0E24-4FE3-00A1-91F600D9E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779A5DE-2791-A1F6-4E5F-1AADB4367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BEC3-EF04-4000-845E-7DC62FDAE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067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6EEDCF2-E23E-A69C-DE44-DEEAB970FA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B4509C-5D84-6AF6-485A-70C50BD6CB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12C0E2C-1F53-04C0-6DA6-9074F8645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95FE935-3D61-9243-A7E3-C7E7E16B7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EFB6EFD-19BD-CC68-DF0C-3CE3EC551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14DE9D2-A623-BC2A-12B1-CC6B68162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FD57-7DA1-403F-929A-CD7A54DADB53}" type="datetimeFigureOut">
              <a:rPr lang="fr-FR" smtClean="0"/>
              <a:t>21/06/2024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1D7E5D5-ECAB-8E95-816D-DB7F5A47CF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374A954-9E68-EE9E-938E-B9FEE0E9A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BEC3-EF04-4000-845E-7DC62FDAE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2522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B18C18-B031-9D69-3C72-E819ACE2D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D1E73B1-FA49-C5A0-8977-5C3DD306F9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FD57-7DA1-403F-929A-CD7A54DADB53}" type="datetimeFigureOut">
              <a:rPr lang="fr-FR" smtClean="0"/>
              <a:t>21/06/2024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3DD3C60-0E57-D506-5FAF-CC99C773D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3F60AAC-C205-3582-2200-3E36BF5F1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BEC3-EF04-4000-845E-7DC62FDAE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8895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9E1F3B8-6694-8893-CDF5-6F8B0A7A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FD57-7DA1-403F-929A-CD7A54DADB53}" type="datetimeFigureOut">
              <a:rPr lang="fr-FR" smtClean="0"/>
              <a:t>21/06/2024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5F0808D-E68B-ADB8-CDB0-308A70CC3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ACBF294-8934-AB81-16D8-A872202F89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BEC3-EF04-4000-845E-7DC62FDAE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94223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08A5F0-74A5-1128-39D6-5D728349A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BE70746-1E3E-FABA-35CA-AB7FB2B26C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594E659-EF96-8411-40F8-DC628F5F36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DD81E83-006F-FCE7-976B-7A889D5102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FD57-7DA1-403F-929A-CD7A54DADB53}" type="datetimeFigureOut">
              <a:rPr lang="fr-FR" smtClean="0"/>
              <a:t>21/06/2024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DBF6C0B-955F-2BC2-8F22-D648CB8F5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42D34B-31D0-46DE-4991-1E5239A3C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BEC3-EF04-4000-845E-7DC62FDAE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383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3597183-9A3A-8703-3E2B-5470FA012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D052D4E-222C-2748-845E-25F3C5F59B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6E78F65-1E2F-29A0-68ED-169EE82A24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8440A3E-3E4B-8A6E-D4E0-E62E3527E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C6FD57-7DA1-403F-929A-CD7A54DADB53}" type="datetimeFigureOut">
              <a:rPr lang="fr-FR" smtClean="0"/>
              <a:t>21/06/2024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694A48E-4C86-6FA7-175D-59641A3CB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762A2A1-AF45-E465-A5BE-4E81B9EA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8BBEC3-EF04-4000-845E-7DC62FDAE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08733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6221BC71-9D91-3D84-67A8-68C602523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AE819A-9876-FAEA-4196-B85DDB48F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26D59B8-66F4-D004-E997-AD6F7AED5E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C6FD57-7DA1-403F-929A-CD7A54DADB53}" type="datetimeFigureOut">
              <a:rPr lang="fr-FR" smtClean="0"/>
              <a:t>21/06/2024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5932E27-73AB-90B5-4684-F0ABBC9D2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345508-E83A-1DF1-9B50-F715A26BD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18BBEC3-EF04-4000-845E-7DC62FDAE6C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4510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12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11" Type="http://schemas.openxmlformats.org/officeDocument/2006/relationships/image" Target="../media/image10.JPG"/><Relationship Id="rId5" Type="http://schemas.openxmlformats.org/officeDocument/2006/relationships/image" Target="../media/image4.JPG"/><Relationship Id="rId10" Type="http://schemas.openxmlformats.org/officeDocument/2006/relationships/image" Target="../media/image9.JPG"/><Relationship Id="rId4" Type="http://schemas.openxmlformats.org/officeDocument/2006/relationships/image" Target="../media/image3.JP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bâtiment, ciel, extérieur, pierre&#10;&#10;Description générée automatiquement">
            <a:extLst>
              <a:ext uri="{FF2B5EF4-FFF2-40B4-BE49-F238E27FC236}">
                <a16:creationId xmlns:a16="http://schemas.microsoft.com/office/drawing/2014/main" id="{E9E66D6C-42F8-4BA4-9AA8-A86B96F93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4346" y="1198123"/>
            <a:ext cx="1980000" cy="1485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3" name="Image 2" descr="Une image contenant extérieur, ciel, bâtiment, maison&#10;&#10;Description générée automatiquement">
            <a:extLst>
              <a:ext uri="{FF2B5EF4-FFF2-40B4-BE49-F238E27FC236}">
                <a16:creationId xmlns:a16="http://schemas.microsoft.com/office/drawing/2014/main" id="{4BF87E4B-1425-41AE-B706-4D43B135A2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6000" y="2851069"/>
            <a:ext cx="1980000" cy="1485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4" name="Image 3" descr="Une image contenant arbre, extérieur, terrain, plante&#10;&#10;Description générée automatiquement">
            <a:extLst>
              <a:ext uri="{FF2B5EF4-FFF2-40B4-BE49-F238E27FC236}">
                <a16:creationId xmlns:a16="http://schemas.microsoft.com/office/drawing/2014/main" id="{91D4B2C0-4678-4269-85DC-C764C9D28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346" y="2851069"/>
            <a:ext cx="1980000" cy="1485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5" name="Image 4" descr="Une image contenant bâtiment, extérieur, ciel, pierre&#10;&#10;Description générée automatiquement">
            <a:extLst>
              <a:ext uri="{FF2B5EF4-FFF2-40B4-BE49-F238E27FC236}">
                <a16:creationId xmlns:a16="http://schemas.microsoft.com/office/drawing/2014/main" id="{78B95CBE-FFB9-46D3-84B0-0CC4BF795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82692" y="1209587"/>
            <a:ext cx="1980000" cy="1485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Image 6" descr="Une image contenant herbe, extérieur, ciel, arbre&#10;&#10;Description générée automatiquement">
            <a:extLst>
              <a:ext uri="{FF2B5EF4-FFF2-40B4-BE49-F238E27FC236}">
                <a16:creationId xmlns:a16="http://schemas.microsoft.com/office/drawing/2014/main" id="{0D8B46F6-BCE4-4643-9148-E70259F93B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5985" y="4492551"/>
            <a:ext cx="1980000" cy="1485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8" name="Image 7" descr="Une image contenant bâtiment, ciel, extérieur, pierre&#10;&#10;Description générée automatiquement">
            <a:extLst>
              <a:ext uri="{FF2B5EF4-FFF2-40B4-BE49-F238E27FC236}">
                <a16:creationId xmlns:a16="http://schemas.microsoft.com/office/drawing/2014/main" id="{F169F087-56DC-418A-86C0-E8DAC259C6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06000" y="4492551"/>
            <a:ext cx="1980000" cy="1485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9" name="Image 8" descr="Une image contenant bâtiment, extérieur, ciel, maison&#10;&#10;Description générée automatiquement">
            <a:extLst>
              <a:ext uri="{FF2B5EF4-FFF2-40B4-BE49-F238E27FC236}">
                <a16:creationId xmlns:a16="http://schemas.microsoft.com/office/drawing/2014/main" id="{096F8F35-FA33-4893-B0CF-5113E666FF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2692" y="2851069"/>
            <a:ext cx="1980000" cy="1485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0" name="Image 9" descr="Une image contenant ciel, extérieur, arbre, bâtiment&#10;&#10;Description générée automatiquement">
            <a:extLst>
              <a:ext uri="{FF2B5EF4-FFF2-40B4-BE49-F238E27FC236}">
                <a16:creationId xmlns:a16="http://schemas.microsoft.com/office/drawing/2014/main" id="{CBC04716-159E-47FF-8C7A-F5C5B9A31F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94346" y="4492551"/>
            <a:ext cx="1980000" cy="1485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11" name="Image 10" descr="Une image contenant herbe, ciel, extérieur, maison&#10;&#10;Description générée automatiquement">
            <a:extLst>
              <a:ext uri="{FF2B5EF4-FFF2-40B4-BE49-F238E27FC236}">
                <a16:creationId xmlns:a16="http://schemas.microsoft.com/office/drawing/2014/main" id="{7E63FD02-7562-4B25-AEF7-763B1E9A1C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482692" y="4492551"/>
            <a:ext cx="1980000" cy="1485000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FB4306EB-E651-5F2D-5C40-A15098969BBE}"/>
              </a:ext>
            </a:extLst>
          </p:cNvPr>
          <p:cNvSpPr txBox="1"/>
          <p:nvPr/>
        </p:nvSpPr>
        <p:spPr>
          <a:xfrm>
            <a:off x="1944583" y="1039596"/>
            <a:ext cx="4827494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Aft>
                <a:spcPts val="1000"/>
              </a:spcAft>
              <a:buSzPts val="1800"/>
            </a:pPr>
            <a:r>
              <a:rPr lang="fr-FR" sz="2800" b="1" dirty="0">
                <a:solidFill>
                  <a:srgbClr val="03565F"/>
                </a:solidFill>
              </a:rPr>
              <a:t>Imaginer et mettre en œuvre des stratégies complexes pour reconquérir le bâti vacant ou dégradé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7EFFD6A-3C32-E118-996D-E96164DB77C1}"/>
              </a:ext>
            </a:extLst>
          </p:cNvPr>
          <p:cNvSpPr txBox="1"/>
          <p:nvPr/>
        </p:nvSpPr>
        <p:spPr>
          <a:xfrm rot="16200000">
            <a:off x="-1595336" y="3013503"/>
            <a:ext cx="5204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La sobriété foncière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Dans le tissu rural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8D197BE2-A4D9-B185-66E0-3EFF92E73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781" y="6219955"/>
            <a:ext cx="693305" cy="4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92639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e image contenant plein air, fenêtre, bâtiment, nuage&#10;&#10;Description générée automatiquement">
            <a:extLst>
              <a:ext uri="{FF2B5EF4-FFF2-40B4-BE49-F238E27FC236}">
                <a16:creationId xmlns:a16="http://schemas.microsoft.com/office/drawing/2014/main" id="{A76BD578-EBD1-2F8E-C625-3C3E3A675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9194" y="250937"/>
            <a:ext cx="2607468" cy="3905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2616068-E3DF-C6DD-6C86-F3320DA299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44" t="14546" r="24843" b="5193"/>
          <a:stretch/>
        </p:blipFill>
        <p:spPr>
          <a:xfrm>
            <a:off x="2337733" y="250938"/>
            <a:ext cx="5911850" cy="3901289"/>
          </a:xfrm>
          <a:prstGeom prst="rect">
            <a:avLst/>
          </a:prstGeom>
        </p:spPr>
      </p:pic>
      <p:pic>
        <p:nvPicPr>
          <p:cNvPr id="5" name="Image 4" descr="Une image contenant abandonné, bâtiment, sol, Matériau composite&#10;&#10;Description générée automatiquement">
            <a:extLst>
              <a:ext uri="{FF2B5EF4-FFF2-40B4-BE49-F238E27FC236}">
                <a16:creationId xmlns:a16="http://schemas.microsoft.com/office/drawing/2014/main" id="{D2923A8A-7324-335A-5F10-9F36EA4498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089" y="4217564"/>
            <a:ext cx="3274502" cy="245587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B004CD60-2E9C-EA9F-416C-274514B11FD2}"/>
              </a:ext>
            </a:extLst>
          </p:cNvPr>
          <p:cNvSpPr txBox="1"/>
          <p:nvPr/>
        </p:nvSpPr>
        <p:spPr>
          <a:xfrm rot="16200000">
            <a:off x="-1595336" y="3013503"/>
            <a:ext cx="52043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Réfléchir au </a:t>
            </a:r>
          </a:p>
          <a:p>
            <a:pPr algn="ctr"/>
            <a:r>
              <a:rPr lang="fr-FR" sz="2400" b="1" dirty="0">
                <a:solidFill>
                  <a:schemeClr val="bg1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rétrécissement urbain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ECC49810-231B-1721-7B4B-D21200A001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733" y="4217564"/>
            <a:ext cx="3274503" cy="2455877"/>
          </a:xfrm>
          <a:prstGeom prst="rect">
            <a:avLst/>
          </a:prstGeom>
        </p:spPr>
      </p:pic>
      <p:pic>
        <p:nvPicPr>
          <p:cNvPr id="11" name="Image 10" descr="Une image contenant plein air, fenêtre, nuage, bâtiment&#10;&#10;Description générée automatiquement">
            <a:extLst>
              <a:ext uri="{FF2B5EF4-FFF2-40B4-BE49-F238E27FC236}">
                <a16:creationId xmlns:a16="http://schemas.microsoft.com/office/drawing/2014/main" id="{273F785F-39AD-3ACA-2BF4-AE541FF77E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17769" y="4524548"/>
            <a:ext cx="2455878" cy="1841908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7039B402-24D3-04B8-EBDC-F86174F31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5781" y="6219955"/>
            <a:ext cx="693305" cy="4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6622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9A5812EC654640AAF0FBDB42E081DB" ma:contentTypeVersion="18" ma:contentTypeDescription="Crée un document." ma:contentTypeScope="" ma:versionID="562c5f8faa3afe0037f80cedbbba92a2">
  <xsd:schema xmlns:xsd="http://www.w3.org/2001/XMLSchema" xmlns:xs="http://www.w3.org/2001/XMLSchema" xmlns:p="http://schemas.microsoft.com/office/2006/metadata/properties" xmlns:ns2="ca8b9c18-5e1d-46e5-9d1a-4e2a3224a5d3" xmlns:ns3="597f0e91-a424-40e7-b159-919cd36229ca" targetNamespace="http://schemas.microsoft.com/office/2006/metadata/properties" ma:root="true" ma:fieldsID="6d0b1f9947d2def9302a79bd3f5241cd" ns2:_="" ns3:_="">
    <xsd:import namespace="ca8b9c18-5e1d-46e5-9d1a-4e2a3224a5d3"/>
    <xsd:import namespace="597f0e91-a424-40e7-b159-919cd36229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8b9c18-5e1d-46e5-9d1a-4e2a3224a5d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alises d’images" ma:readOnly="false" ma:fieldId="{5cf76f15-5ced-4ddc-b409-7134ff3c332f}" ma:taxonomyMulti="true" ma:sspId="05f3d6fe-baf4-44b9-a882-657db6edb6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7f0e91-a424-40e7-b159-919cd36229ca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c45a579-8ad3-4386-ab0e-ea2618c9e016}" ma:internalName="TaxCatchAll" ma:showField="CatchAllData" ma:web="597f0e91-a424-40e7-b159-919cd36229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E7E235F-182F-415F-8123-E6177526AC88}"/>
</file>

<file path=customXml/itemProps2.xml><?xml version="1.0" encoding="utf-8"?>
<ds:datastoreItem xmlns:ds="http://schemas.openxmlformats.org/officeDocument/2006/customXml" ds:itemID="{F4AD7F46-A2C3-49CB-9124-23892360F0AD}"/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27</Words>
  <Application>Microsoft Office PowerPoint</Application>
  <PresentationFormat>Grand écran</PresentationFormat>
  <Paragraphs>6</Paragraphs>
  <Slides>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</vt:i4>
      </vt:variant>
    </vt:vector>
  </HeadingPairs>
  <TitlesOfParts>
    <vt:vector size="3" baseType="lpstr">
      <vt:lpstr>Thème Office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TOUBOL Alain</dc:creator>
  <cp:lastModifiedBy>TOUBOL Alain</cp:lastModifiedBy>
  <cp:revision>3</cp:revision>
  <dcterms:created xsi:type="dcterms:W3CDTF">2024-03-25T17:19:18Z</dcterms:created>
  <dcterms:modified xsi:type="dcterms:W3CDTF">2024-06-21T07:31:44Z</dcterms:modified>
</cp:coreProperties>
</file>