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theme/theme3.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0" r:id="rId1"/>
  </p:sldMasterIdLst>
  <p:notesMasterIdLst>
    <p:notesMasterId r:id="rId10"/>
  </p:notesMasterIdLst>
  <p:handoutMasterIdLst>
    <p:handoutMasterId r:id="rId11"/>
  </p:handoutMasterIdLst>
  <p:sldIdLst>
    <p:sldId id="256" r:id="rId2"/>
    <p:sldId id="346" r:id="rId3"/>
    <p:sldId id="258" r:id="rId4"/>
    <p:sldId id="259" r:id="rId5"/>
    <p:sldId id="347" r:id="rId6"/>
    <p:sldId id="348" r:id="rId7"/>
    <p:sldId id="349" r:id="rId8"/>
    <p:sldId id="260" r:id="rId9"/>
  </p:sldIdLst>
  <p:sldSz cx="9144000" cy="6858000" type="screen4x3"/>
  <p:notesSz cx="6797675" cy="9926638"/>
  <p:defaultTextStyle>
    <a:defPPr>
      <a:defRPr lang="en-US"/>
    </a:defPPr>
    <a:lvl1pPr algn="ctr" rtl="0" fontAlgn="base">
      <a:spcBef>
        <a:spcPct val="0"/>
      </a:spcBef>
      <a:spcAft>
        <a:spcPct val="0"/>
      </a:spcAft>
      <a:defRPr sz="3200" kern="1200">
        <a:solidFill>
          <a:srgbClr val="000000"/>
        </a:solidFill>
        <a:latin typeface="Gill Sans" charset="0"/>
        <a:ea typeface="ヒラギノ角ゴ ProN W3" charset="0"/>
        <a:cs typeface="ヒラギノ角ゴ ProN W3" charset="0"/>
        <a:sym typeface="Gill Sans" charset="0"/>
      </a:defRPr>
    </a:lvl1pPr>
    <a:lvl2pPr marL="457200" algn="ctr" rtl="0" fontAlgn="base">
      <a:spcBef>
        <a:spcPct val="0"/>
      </a:spcBef>
      <a:spcAft>
        <a:spcPct val="0"/>
      </a:spcAft>
      <a:defRPr sz="3200" kern="1200">
        <a:solidFill>
          <a:srgbClr val="000000"/>
        </a:solidFill>
        <a:latin typeface="Gill Sans" charset="0"/>
        <a:ea typeface="ヒラギノ角ゴ ProN W3" charset="0"/>
        <a:cs typeface="ヒラギノ角ゴ ProN W3" charset="0"/>
        <a:sym typeface="Gill Sans" charset="0"/>
      </a:defRPr>
    </a:lvl2pPr>
    <a:lvl3pPr marL="914400" algn="ctr" rtl="0" fontAlgn="base">
      <a:spcBef>
        <a:spcPct val="0"/>
      </a:spcBef>
      <a:spcAft>
        <a:spcPct val="0"/>
      </a:spcAft>
      <a:defRPr sz="3200" kern="1200">
        <a:solidFill>
          <a:srgbClr val="000000"/>
        </a:solidFill>
        <a:latin typeface="Gill Sans" charset="0"/>
        <a:ea typeface="ヒラギノ角ゴ ProN W3" charset="0"/>
        <a:cs typeface="ヒラギノ角ゴ ProN W3" charset="0"/>
        <a:sym typeface="Gill Sans" charset="0"/>
      </a:defRPr>
    </a:lvl3pPr>
    <a:lvl4pPr marL="1371600" algn="ctr" rtl="0" fontAlgn="base">
      <a:spcBef>
        <a:spcPct val="0"/>
      </a:spcBef>
      <a:spcAft>
        <a:spcPct val="0"/>
      </a:spcAft>
      <a:defRPr sz="3200" kern="1200">
        <a:solidFill>
          <a:srgbClr val="000000"/>
        </a:solidFill>
        <a:latin typeface="Gill Sans" charset="0"/>
        <a:ea typeface="ヒラギノ角ゴ ProN W3" charset="0"/>
        <a:cs typeface="ヒラギノ角ゴ ProN W3" charset="0"/>
        <a:sym typeface="Gill Sans" charset="0"/>
      </a:defRPr>
    </a:lvl4pPr>
    <a:lvl5pPr marL="1828800" algn="ctr" rtl="0" fontAlgn="base">
      <a:spcBef>
        <a:spcPct val="0"/>
      </a:spcBef>
      <a:spcAft>
        <a:spcPct val="0"/>
      </a:spcAft>
      <a:defRPr sz="3200" kern="1200">
        <a:solidFill>
          <a:srgbClr val="000000"/>
        </a:solidFill>
        <a:latin typeface="Gill Sans" charset="0"/>
        <a:ea typeface="ヒラギノ角ゴ ProN W3" charset="0"/>
        <a:cs typeface="ヒラギノ角ゴ ProN W3" charset="0"/>
        <a:sym typeface="Gill Sans" charset="0"/>
      </a:defRPr>
    </a:lvl5pPr>
    <a:lvl6pPr marL="2286000" algn="l" defTabSz="914400" rtl="0" eaLnBrk="1" latinLnBrk="0" hangingPunct="1">
      <a:defRPr sz="3200" kern="1200">
        <a:solidFill>
          <a:srgbClr val="000000"/>
        </a:solidFill>
        <a:latin typeface="Gill Sans" charset="0"/>
        <a:ea typeface="ヒラギノ角ゴ ProN W3" charset="0"/>
        <a:cs typeface="ヒラギノ角ゴ ProN W3" charset="0"/>
        <a:sym typeface="Gill Sans" charset="0"/>
      </a:defRPr>
    </a:lvl6pPr>
    <a:lvl7pPr marL="2743200" algn="l" defTabSz="914400" rtl="0" eaLnBrk="1" latinLnBrk="0" hangingPunct="1">
      <a:defRPr sz="3200" kern="1200">
        <a:solidFill>
          <a:srgbClr val="000000"/>
        </a:solidFill>
        <a:latin typeface="Gill Sans" charset="0"/>
        <a:ea typeface="ヒラギノ角ゴ ProN W3" charset="0"/>
        <a:cs typeface="ヒラギノ角ゴ ProN W3" charset="0"/>
        <a:sym typeface="Gill Sans" charset="0"/>
      </a:defRPr>
    </a:lvl7pPr>
    <a:lvl8pPr marL="3200400" algn="l" defTabSz="914400" rtl="0" eaLnBrk="1" latinLnBrk="0" hangingPunct="1">
      <a:defRPr sz="3200" kern="1200">
        <a:solidFill>
          <a:srgbClr val="000000"/>
        </a:solidFill>
        <a:latin typeface="Gill Sans" charset="0"/>
        <a:ea typeface="ヒラギノ角ゴ ProN W3" charset="0"/>
        <a:cs typeface="ヒラギノ角ゴ ProN W3" charset="0"/>
        <a:sym typeface="Gill Sans" charset="0"/>
      </a:defRPr>
    </a:lvl8pPr>
    <a:lvl9pPr marL="3657600" algn="l" defTabSz="914400" rtl="0" eaLnBrk="1" latinLnBrk="0" hangingPunct="1">
      <a:defRPr sz="3200" kern="1200">
        <a:solidFill>
          <a:srgbClr val="000000"/>
        </a:solidFill>
        <a:latin typeface="Gill Sans" charset="0"/>
        <a:ea typeface="ヒラギノ角ゴ ProN W3" charset="0"/>
        <a:cs typeface="ヒラギノ角ゴ ProN W3" charset="0"/>
        <a:sym typeface="Gill Sans"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t Franckx" initials="LF" lastIdx="1" clrIdx="0">
    <p:extLst>
      <p:ext uri="{19B8F6BF-5375-455C-9EA6-DF929625EA0E}">
        <p15:presenceInfo xmlns:p15="http://schemas.microsoft.com/office/powerpoint/2012/main" userId="S::lf@plan.be::1546bbaf-d734-4f6f-9e3e-73646f7600a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D24"/>
    <a:srgbClr val="2D687E"/>
    <a:srgbClr val="595959"/>
    <a:srgbClr val="1B3B5A"/>
    <a:srgbClr val="2D3C5A"/>
    <a:srgbClr val="214A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Style foncé 2 - Accentuation 3/Accentuation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Style foncé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03447BB-5D67-496B-8E87-E561075AD55C}" styleName="Style foncé 1 - Accentuation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4C1A8A3-306A-4EB7-A6B1-4F7E0EB9C5D6}" styleName="Style moyen 3 - Accentuation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3" autoAdjust="0"/>
    <p:restoredTop sz="87099" autoAdjust="0"/>
  </p:normalViewPr>
  <p:slideViewPr>
    <p:cSldViewPr>
      <p:cViewPr varScale="1">
        <p:scale>
          <a:sx n="93" d="100"/>
          <a:sy n="93" d="100"/>
        </p:scale>
        <p:origin x="2080" y="208"/>
      </p:cViewPr>
      <p:guideLst>
        <p:guide orient="horz" pos="2160"/>
        <p:guide pos="2880"/>
      </p:guideLst>
    </p:cSldViewPr>
  </p:slideViewPr>
  <p:outlineViewPr>
    <p:cViewPr>
      <p:scale>
        <a:sx n="33" d="100"/>
        <a:sy n="33" d="100"/>
      </p:scale>
      <p:origin x="0" y="-7368"/>
    </p:cViewPr>
  </p:outlineViewPr>
  <p:notesTextViewPr>
    <p:cViewPr>
      <p:scale>
        <a:sx n="100" d="100"/>
        <a:sy n="100" d="100"/>
      </p:scale>
      <p:origin x="0" y="0"/>
    </p:cViewPr>
  </p:notesTextViewPr>
  <p:sorterViewPr>
    <p:cViewPr>
      <p:scale>
        <a:sx n="110" d="100"/>
        <a:sy n="110" d="100"/>
      </p:scale>
      <p:origin x="0" y="0"/>
    </p:cViewPr>
  </p:sorterViewPr>
  <p:notesViewPr>
    <p:cSldViewPr>
      <p:cViewPr varScale="1">
        <p:scale>
          <a:sx n="89" d="100"/>
          <a:sy n="89" d="100"/>
        </p:scale>
        <p:origin x="37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B9C9587-AECF-46D0-BAF1-10B1D3F03BD2}" type="datetimeFigureOut">
              <a:rPr lang="fr-BE" smtClean="0"/>
              <a:t>26/04/24</a:t>
            </a:fld>
            <a:endParaRPr lang="fr-BE"/>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BE"/>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CE08A1C-C3AE-4E4E-B0BA-9DE07332C6A6}" type="slidenum">
              <a:rPr lang="fr-BE" smtClean="0"/>
              <a:t>‹N°›</a:t>
            </a:fld>
            <a:endParaRPr lang="fr-BE"/>
          </a:p>
        </p:txBody>
      </p:sp>
    </p:spTree>
    <p:extLst>
      <p:ext uri="{BB962C8B-B14F-4D97-AF65-F5344CB8AC3E}">
        <p14:creationId xmlns:p14="http://schemas.microsoft.com/office/powerpoint/2010/main" val="3518139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F32B708-E78B-4C62-8840-2B032F24BB08}" type="datetimeFigureOut">
              <a:rPr lang="en-GB" smtClean="0"/>
              <a:pPr/>
              <a:t>26/04/2024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FC1E82B-BFC0-4B1B-A56F-D60945271BA1}" type="slidenum">
              <a:rPr lang="en-GB" smtClean="0"/>
              <a:pPr/>
              <a:t>‹N°›</a:t>
            </a:fld>
            <a:endParaRPr lang="en-GB"/>
          </a:p>
        </p:txBody>
      </p:sp>
    </p:spTree>
    <p:extLst>
      <p:ext uri="{BB962C8B-B14F-4D97-AF65-F5344CB8AC3E}">
        <p14:creationId xmlns:p14="http://schemas.microsoft.com/office/powerpoint/2010/main" val="11787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FC1E82B-BFC0-4B1B-A56F-D60945271BA1}" type="slidenum">
              <a:rPr lang="en-GB" smtClean="0"/>
              <a:pPr/>
              <a:t>1</a:t>
            </a:fld>
            <a:endParaRPr lang="en-GB"/>
          </a:p>
        </p:txBody>
      </p:sp>
    </p:spTree>
    <p:extLst>
      <p:ext uri="{BB962C8B-B14F-4D97-AF65-F5344CB8AC3E}">
        <p14:creationId xmlns:p14="http://schemas.microsoft.com/office/powerpoint/2010/main" val="5449903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uvertu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3131840" y="980728"/>
            <a:ext cx="5540152" cy="216024"/>
          </a:xfrm>
        </p:spPr>
        <p:txBody>
          <a:bodyPr/>
          <a:lstStyle>
            <a:lvl1pPr>
              <a:defRPr lang="fr-FR" sz="2400" kern="1200" dirty="0" smtClean="0">
                <a:solidFill>
                  <a:srgbClr val="FFFFFF"/>
                </a:solidFill>
                <a:latin typeface="Trebuchet MS" charset="0"/>
                <a:ea typeface="Trebuchet MS" charset="0"/>
                <a:cs typeface="Trebuchet MS" charset="0"/>
                <a:sym typeface="Trebuchet MS" charset="0"/>
              </a:defRPr>
            </a:lvl1pPr>
          </a:lstStyle>
          <a:p>
            <a:r>
              <a:rPr lang="fr-FR" dirty="0"/>
              <a:t>Cliquez pour modifier le style du titre</a:t>
            </a:r>
            <a:br>
              <a:rPr lang="fr-FR" dirty="0"/>
            </a:br>
            <a:endParaRPr lang="fr-FR" dirty="0"/>
          </a:p>
        </p:txBody>
      </p:sp>
      <p:sp>
        <p:nvSpPr>
          <p:cNvPr id="3" name="Sous-titre 2"/>
          <p:cNvSpPr>
            <a:spLocks noGrp="1"/>
          </p:cNvSpPr>
          <p:nvPr>
            <p:ph type="subTitle" idx="1"/>
          </p:nvPr>
        </p:nvSpPr>
        <p:spPr>
          <a:xfrm>
            <a:off x="5508104" y="4797152"/>
            <a:ext cx="3128392" cy="622920"/>
          </a:xfrm>
          <a:prstGeom prst="rect">
            <a:avLst/>
          </a:prstGeom>
        </p:spPr>
        <p:txBody>
          <a:bodyPr/>
          <a:lstStyle>
            <a:lvl1pPr marL="0" indent="0" algn="r">
              <a:buNone/>
              <a:defRPr baseline="0">
                <a:latin typeface="Trebuchet MS"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fr-FR" dirty="0"/>
          </a:p>
        </p:txBody>
      </p:sp>
      <p:sp>
        <p:nvSpPr>
          <p:cNvPr id="10" name="Espace réservé du texte 9"/>
          <p:cNvSpPr>
            <a:spLocks noGrp="1"/>
          </p:cNvSpPr>
          <p:nvPr>
            <p:ph type="body" sz="quarter" idx="10"/>
          </p:nvPr>
        </p:nvSpPr>
        <p:spPr>
          <a:xfrm>
            <a:off x="3995936" y="2636912"/>
            <a:ext cx="4680520" cy="936104"/>
          </a:xfrm>
          <a:prstGeom prst="rect">
            <a:avLst/>
          </a:prstGeom>
        </p:spPr>
        <p:txBody>
          <a:bodyPr/>
          <a:lstStyle>
            <a:lvl1pPr>
              <a:defRPr sz="2800" b="0">
                <a:solidFill>
                  <a:schemeClr val="bg1"/>
                </a:solidFill>
                <a:latin typeface="+mj-lt"/>
              </a:defRPr>
            </a:lvl1pPr>
          </a:lstStyle>
          <a:p>
            <a:pPr lvl="0"/>
            <a:r>
              <a:rPr lang="en-US"/>
              <a:t>Click to edit Master text styles</a:t>
            </a:r>
          </a:p>
        </p:txBody>
      </p:sp>
      <p:sp>
        <p:nvSpPr>
          <p:cNvPr id="13" name="Espace réservé du texte 12"/>
          <p:cNvSpPr>
            <a:spLocks noGrp="1"/>
          </p:cNvSpPr>
          <p:nvPr>
            <p:ph type="body" sz="quarter" idx="11"/>
          </p:nvPr>
        </p:nvSpPr>
        <p:spPr>
          <a:xfrm>
            <a:off x="3707904" y="1196752"/>
            <a:ext cx="4967785" cy="360041"/>
          </a:xfrm>
          <a:prstGeom prst="rect">
            <a:avLst/>
          </a:prstGeom>
        </p:spPr>
        <p:txBody>
          <a:bodyPr/>
          <a:lstStyle>
            <a:lvl1pPr>
              <a:defRPr sz="1400"/>
            </a:lvl1pPr>
            <a:lvl2pPr>
              <a:defRPr sz="1400"/>
            </a:lvl2pPr>
            <a:lvl3pPr>
              <a:defRPr sz="1400"/>
            </a:lvl3pPr>
            <a:lvl4pPr>
              <a:defRPr sz="1400"/>
            </a:lvl4pPr>
            <a:lvl5pPr>
              <a:defRPr sz="1400"/>
            </a:lvl5pPr>
          </a:lstStyle>
          <a:p>
            <a:pPr lvl="0"/>
            <a:r>
              <a:rPr lang="en-US"/>
              <a:t>Click to edit Master text styles</a:t>
            </a:r>
          </a:p>
        </p:txBody>
      </p:sp>
      <p:pic>
        <p:nvPicPr>
          <p:cNvPr id="8" name="Picture 7" descr="kaftpowerpoint-logo.jpg"/>
          <p:cNvPicPr>
            <a:picLocks noChangeAspect="1"/>
          </p:cNvPicPr>
          <p:nvPr userDrawn="1"/>
        </p:nvPicPr>
        <p:blipFill>
          <a:blip r:embed="rId2" cstate="print"/>
          <a:stretch>
            <a:fillRect/>
          </a:stretch>
        </p:blipFill>
        <p:spPr>
          <a:xfrm>
            <a:off x="467544" y="5564732"/>
            <a:ext cx="1524000" cy="1152525"/>
          </a:xfrm>
          <a:prstGeom prst="rect">
            <a:avLst/>
          </a:prstGeom>
        </p:spPr>
      </p:pic>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schema">
    <p:spTree>
      <p:nvGrpSpPr>
        <p:cNvPr id="1" name=""/>
        <p:cNvGrpSpPr/>
        <p:nvPr/>
      </p:nvGrpSpPr>
      <p:grpSpPr>
        <a:xfrm>
          <a:off x="0" y="0"/>
          <a:ext cx="0" cy="0"/>
          <a:chOff x="0" y="0"/>
          <a:chExt cx="0" cy="0"/>
        </a:xfrm>
      </p:grpSpPr>
      <p:sp>
        <p:nvSpPr>
          <p:cNvPr id="8" name="Freeform 7"/>
          <p:cNvSpPr/>
          <p:nvPr userDrawn="1"/>
        </p:nvSpPr>
        <p:spPr bwMode="auto">
          <a:xfrm>
            <a:off x="179512" y="116632"/>
            <a:ext cx="8964488" cy="6624736"/>
          </a:xfrm>
          <a:custGeom>
            <a:avLst/>
            <a:gdLst>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8166652 w 8245424"/>
              <a:gd name="connsiteY7" fmla="*/ 6041908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163149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874542 w 8245423"/>
              <a:gd name="connsiteY7" fmla="*/ 5616624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118259 w 8245423"/>
              <a:gd name="connsiteY7" fmla="*/ 5816668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440604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97387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575870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80642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1407 w 8375574"/>
              <a:gd name="connsiteY6" fmla="*/ 5741098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375574" h="6120680">
                <a:moveTo>
                  <a:pt x="0" y="268943"/>
                </a:moveTo>
                <a:cubicBezTo>
                  <a:pt x="0" y="197615"/>
                  <a:pt x="28335" y="129208"/>
                  <a:pt x="78772" y="78772"/>
                </a:cubicBezTo>
                <a:cubicBezTo>
                  <a:pt x="129209" y="28335"/>
                  <a:pt x="197615" y="1"/>
                  <a:pt x="268944" y="1"/>
                </a:cubicBezTo>
                <a:lnTo>
                  <a:pt x="7976481" y="0"/>
                </a:lnTo>
                <a:cubicBezTo>
                  <a:pt x="8047809" y="0"/>
                  <a:pt x="8116216" y="28335"/>
                  <a:pt x="8166652" y="78772"/>
                </a:cubicBezTo>
                <a:cubicBezTo>
                  <a:pt x="8217089" y="129209"/>
                  <a:pt x="8245423" y="197615"/>
                  <a:pt x="8245423" y="268944"/>
                </a:cubicBezTo>
                <a:cubicBezTo>
                  <a:pt x="8245423" y="2129875"/>
                  <a:pt x="8231407" y="3880167"/>
                  <a:pt x="8231407" y="5741098"/>
                </a:cubicBezTo>
                <a:cubicBezTo>
                  <a:pt x="8231407" y="5812426"/>
                  <a:pt x="8375574" y="5766529"/>
                  <a:pt x="7441688" y="5780642"/>
                </a:cubicBezTo>
                <a:cubicBezTo>
                  <a:pt x="6758580" y="5753108"/>
                  <a:pt x="7007957" y="6120680"/>
                  <a:pt x="6936628" y="6120680"/>
                </a:cubicBezTo>
                <a:lnTo>
                  <a:pt x="268943" y="6120680"/>
                </a:lnTo>
                <a:cubicBezTo>
                  <a:pt x="197615" y="6120680"/>
                  <a:pt x="129208" y="6092345"/>
                  <a:pt x="78772" y="6041908"/>
                </a:cubicBezTo>
                <a:cubicBezTo>
                  <a:pt x="28335" y="5991471"/>
                  <a:pt x="1" y="5923065"/>
                  <a:pt x="1" y="5851736"/>
                </a:cubicBezTo>
                <a:cubicBezTo>
                  <a:pt x="1" y="3990805"/>
                  <a:pt x="0" y="2129874"/>
                  <a:pt x="0" y="268943"/>
                </a:cubicBezTo>
                <a:close/>
              </a:path>
            </a:pathLst>
          </a:cu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2" name="Titre 1"/>
          <p:cNvSpPr>
            <a:spLocks noGrp="1"/>
          </p:cNvSpPr>
          <p:nvPr>
            <p:ph type="title"/>
          </p:nvPr>
        </p:nvSpPr>
        <p:spPr>
          <a:xfrm>
            <a:off x="787475" y="288032"/>
            <a:ext cx="7560000" cy="1196752"/>
          </a:xfrm>
        </p:spPr>
        <p:txBody>
          <a:bodyPr/>
          <a:lstStyle>
            <a:lvl1pPr algn="l">
              <a:defRPr sz="2400" b="1">
                <a:solidFill>
                  <a:srgbClr val="1B3B5A"/>
                </a:solidFill>
              </a:defRPr>
            </a:lvl1pPr>
          </a:lstStyle>
          <a:p>
            <a:r>
              <a:rPr lang="en-US"/>
              <a:t>Click to edit Master title style</a:t>
            </a:r>
            <a:endParaRPr lang="fr-FR" dirty="0"/>
          </a:p>
        </p:txBody>
      </p:sp>
      <p:sp>
        <p:nvSpPr>
          <p:cNvPr id="12" name="Chart Placeholder 11"/>
          <p:cNvSpPr>
            <a:spLocks noGrp="1"/>
          </p:cNvSpPr>
          <p:nvPr>
            <p:ph type="chart" sz="quarter" idx="10"/>
          </p:nvPr>
        </p:nvSpPr>
        <p:spPr>
          <a:xfrm>
            <a:off x="1188024" y="1929465"/>
            <a:ext cx="6768352" cy="3671968"/>
          </a:xfrm>
          <a:prstGeom prst="rect">
            <a:avLst/>
          </a:prstGeom>
        </p:spPr>
        <p:txBody>
          <a:bodyPr/>
          <a:lstStyle/>
          <a:p>
            <a:r>
              <a:rPr lang="en-US"/>
              <a:t>Click icon to add chart</a:t>
            </a:r>
            <a:endParaRPr lang="en-GB"/>
          </a:p>
        </p:txBody>
      </p:sp>
      <p:sp>
        <p:nvSpPr>
          <p:cNvPr id="13" name="Rounded Rectangle 12"/>
          <p:cNvSpPr/>
          <p:nvPr userDrawn="1"/>
        </p:nvSpPr>
        <p:spPr bwMode="auto">
          <a:xfrm>
            <a:off x="788400" y="1587600"/>
            <a:ext cx="7560000" cy="4320000"/>
          </a:xfrm>
          <a:prstGeom prst="roundRect">
            <a:avLst>
              <a:gd name="adj" fmla="val 4501"/>
            </a:avLst>
          </a:prstGeom>
          <a:no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6" name="Slide Number Placeholder 5"/>
          <p:cNvSpPr>
            <a:spLocks noGrp="1"/>
          </p:cNvSpPr>
          <p:nvPr>
            <p:ph type="sldNum" sz="quarter" idx="13"/>
          </p:nvPr>
        </p:nvSpPr>
        <p:spPr>
          <a:xfrm>
            <a:off x="460975" y="6269368"/>
            <a:ext cx="835025" cy="365125"/>
          </a:xfrm>
          <a:prstGeom prst="rect">
            <a:avLst/>
          </a:prstGeom>
        </p:spPr>
        <p:txBody>
          <a:bodyPr/>
          <a:lstStyle>
            <a:lvl1pPr>
              <a:defRPr sz="1200" b="0" i="0">
                <a:solidFill>
                  <a:schemeClr val="accent5"/>
                </a:solidFill>
                <a:latin typeface="+mn-lt"/>
              </a:defRPr>
            </a:lvl1pPr>
          </a:lstStyle>
          <a:p>
            <a:pPr>
              <a:defRPr/>
            </a:pPr>
            <a:fld id="{C13E1E1F-A075-43B6-BA6C-3E52AA120B48}" type="slidenum">
              <a:rPr lang="en-GB" smtClean="0"/>
              <a:pPr>
                <a:defRPr/>
              </a:pPr>
              <a:t>‹N°›</a:t>
            </a:fld>
            <a:endParaRPr lang="en-GB"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tableau">
    <p:spTree>
      <p:nvGrpSpPr>
        <p:cNvPr id="1" name=""/>
        <p:cNvGrpSpPr/>
        <p:nvPr/>
      </p:nvGrpSpPr>
      <p:grpSpPr>
        <a:xfrm>
          <a:off x="0" y="0"/>
          <a:ext cx="0" cy="0"/>
          <a:chOff x="0" y="0"/>
          <a:chExt cx="0" cy="0"/>
        </a:xfrm>
      </p:grpSpPr>
      <p:sp>
        <p:nvSpPr>
          <p:cNvPr id="6" name="Freeform 5"/>
          <p:cNvSpPr/>
          <p:nvPr userDrawn="1"/>
        </p:nvSpPr>
        <p:spPr bwMode="auto">
          <a:xfrm>
            <a:off x="179512" y="116632"/>
            <a:ext cx="8964488" cy="6624736"/>
          </a:xfrm>
          <a:custGeom>
            <a:avLst/>
            <a:gdLst>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8166652 w 8245424"/>
              <a:gd name="connsiteY7" fmla="*/ 6041908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163149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874542 w 8245423"/>
              <a:gd name="connsiteY7" fmla="*/ 5616624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118259 w 8245423"/>
              <a:gd name="connsiteY7" fmla="*/ 5816668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440604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97387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575870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80642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1407 w 8375574"/>
              <a:gd name="connsiteY6" fmla="*/ 5741098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375574" h="6120680">
                <a:moveTo>
                  <a:pt x="0" y="268943"/>
                </a:moveTo>
                <a:cubicBezTo>
                  <a:pt x="0" y="197615"/>
                  <a:pt x="28335" y="129208"/>
                  <a:pt x="78772" y="78772"/>
                </a:cubicBezTo>
                <a:cubicBezTo>
                  <a:pt x="129209" y="28335"/>
                  <a:pt x="197615" y="1"/>
                  <a:pt x="268944" y="1"/>
                </a:cubicBezTo>
                <a:lnTo>
                  <a:pt x="7976481" y="0"/>
                </a:lnTo>
                <a:cubicBezTo>
                  <a:pt x="8047809" y="0"/>
                  <a:pt x="8116216" y="28335"/>
                  <a:pt x="8166652" y="78772"/>
                </a:cubicBezTo>
                <a:cubicBezTo>
                  <a:pt x="8217089" y="129209"/>
                  <a:pt x="8245423" y="197615"/>
                  <a:pt x="8245423" y="268944"/>
                </a:cubicBezTo>
                <a:cubicBezTo>
                  <a:pt x="8245423" y="2129875"/>
                  <a:pt x="8231407" y="3880167"/>
                  <a:pt x="8231407" y="5741098"/>
                </a:cubicBezTo>
                <a:cubicBezTo>
                  <a:pt x="8231407" y="5812426"/>
                  <a:pt x="8375574" y="5766529"/>
                  <a:pt x="7441688" y="5780642"/>
                </a:cubicBezTo>
                <a:cubicBezTo>
                  <a:pt x="6758580" y="5753108"/>
                  <a:pt x="7007957" y="6120680"/>
                  <a:pt x="6936628" y="6120680"/>
                </a:cubicBezTo>
                <a:lnTo>
                  <a:pt x="268943" y="6120680"/>
                </a:lnTo>
                <a:cubicBezTo>
                  <a:pt x="197615" y="6120680"/>
                  <a:pt x="129208" y="6092345"/>
                  <a:pt x="78772" y="6041908"/>
                </a:cubicBezTo>
                <a:cubicBezTo>
                  <a:pt x="28335" y="5991471"/>
                  <a:pt x="1" y="5923065"/>
                  <a:pt x="1" y="5851736"/>
                </a:cubicBezTo>
                <a:cubicBezTo>
                  <a:pt x="1" y="3990805"/>
                  <a:pt x="0" y="2129874"/>
                  <a:pt x="0" y="268943"/>
                </a:cubicBezTo>
                <a:close/>
              </a:path>
            </a:pathLst>
          </a:cu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7" name="Espace réservé du tableau 6"/>
          <p:cNvSpPr>
            <a:spLocks noGrp="1"/>
          </p:cNvSpPr>
          <p:nvPr>
            <p:ph type="tbl" sz="quarter" idx="11"/>
          </p:nvPr>
        </p:nvSpPr>
        <p:spPr>
          <a:xfrm>
            <a:off x="787475" y="1587600"/>
            <a:ext cx="7560000" cy="4320000"/>
          </a:xfrm>
          <a:prstGeom prst="rect">
            <a:avLst/>
          </a:prstGeom>
        </p:spPr>
        <p:txBody>
          <a:bodyPr/>
          <a:lstStyle>
            <a:lvl1pPr algn="l">
              <a:defRPr>
                <a:solidFill>
                  <a:srgbClr val="595959"/>
                </a:solidFill>
              </a:defRPr>
            </a:lvl1pPr>
          </a:lstStyle>
          <a:p>
            <a:r>
              <a:rPr lang="en-US"/>
              <a:t>Click icon to add table</a:t>
            </a:r>
            <a:endParaRPr lang="fr-FR" dirty="0"/>
          </a:p>
        </p:txBody>
      </p:sp>
      <p:sp>
        <p:nvSpPr>
          <p:cNvPr id="12" name="Titre 1"/>
          <p:cNvSpPr>
            <a:spLocks noGrp="1"/>
          </p:cNvSpPr>
          <p:nvPr>
            <p:ph type="title"/>
          </p:nvPr>
        </p:nvSpPr>
        <p:spPr>
          <a:xfrm>
            <a:off x="787475" y="288000"/>
            <a:ext cx="7560000" cy="1196752"/>
          </a:xfrm>
          <a:noFill/>
          <a:ln w="12700">
            <a:noFill/>
            <a:miter lim="800000"/>
            <a:headEnd/>
            <a:tailEnd/>
          </a:ln>
          <a:effectLst/>
        </p:spPr>
        <p:txBody>
          <a:bodyPr vert="horz" wrap="square" lIns="38100" tIns="38100" rIns="38100" bIns="38100" numCol="1" anchor="ctr" anchorCtr="0" compatLnSpc="1">
            <a:prstTxWarp prst="textNoShape">
              <a:avLst/>
            </a:prstTxWarp>
          </a:bodyPr>
          <a:lstStyle>
            <a:lvl1pPr algn="l" rtl="0" eaLnBrk="1" fontAlgn="base" hangingPunct="1">
              <a:spcBef>
                <a:spcPct val="0"/>
              </a:spcBef>
              <a:spcAft>
                <a:spcPct val="0"/>
              </a:spcAft>
              <a:defRPr lang="fr-FR" sz="2400" b="1" dirty="0">
                <a:solidFill>
                  <a:srgbClr val="1B3B5A"/>
                </a:solidFill>
                <a:latin typeface="+mj-lt"/>
                <a:ea typeface="+mj-ea"/>
                <a:cs typeface="+mj-cs"/>
                <a:sym typeface="Trebuchet MS" charset="0"/>
              </a:defRPr>
            </a:lvl1pPr>
          </a:lstStyle>
          <a:p>
            <a:r>
              <a:rPr lang="en-US"/>
              <a:t>Click to edit Master title style</a:t>
            </a:r>
            <a:endParaRPr lang="fr-FR" dirty="0"/>
          </a:p>
        </p:txBody>
      </p:sp>
      <p:sp>
        <p:nvSpPr>
          <p:cNvPr id="8" name="Slide Number Placeholder 5"/>
          <p:cNvSpPr>
            <a:spLocks noGrp="1"/>
          </p:cNvSpPr>
          <p:nvPr>
            <p:ph type="sldNum" sz="quarter" idx="13"/>
          </p:nvPr>
        </p:nvSpPr>
        <p:spPr>
          <a:xfrm>
            <a:off x="460975" y="6269368"/>
            <a:ext cx="835025" cy="365125"/>
          </a:xfrm>
          <a:prstGeom prst="rect">
            <a:avLst/>
          </a:prstGeom>
        </p:spPr>
        <p:txBody>
          <a:bodyPr/>
          <a:lstStyle>
            <a:lvl1pPr>
              <a:defRPr sz="1200" b="0" i="0">
                <a:solidFill>
                  <a:schemeClr val="accent5"/>
                </a:solidFill>
                <a:latin typeface="+mn-lt"/>
              </a:defRPr>
            </a:lvl1pPr>
          </a:lstStyle>
          <a:p>
            <a:pPr>
              <a:defRPr/>
            </a:pPr>
            <a:fld id="{C13E1E1F-A075-43B6-BA6C-3E52AA120B48}" type="slidenum">
              <a:rPr lang="en-GB" smtClean="0"/>
              <a:pPr>
                <a:defRPr/>
              </a:pPr>
              <a:t>‹N°›</a:t>
            </a:fld>
            <a:endParaRPr lang="en-GB"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7" name="Freeform 6"/>
          <p:cNvSpPr/>
          <p:nvPr userDrawn="1"/>
        </p:nvSpPr>
        <p:spPr bwMode="auto">
          <a:xfrm>
            <a:off x="179512" y="116632"/>
            <a:ext cx="8964488" cy="6624736"/>
          </a:xfrm>
          <a:custGeom>
            <a:avLst/>
            <a:gdLst>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8166652 w 8245424"/>
              <a:gd name="connsiteY7" fmla="*/ 6041908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163149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874542 w 8245423"/>
              <a:gd name="connsiteY7" fmla="*/ 5616624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118259 w 8245423"/>
              <a:gd name="connsiteY7" fmla="*/ 5816668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440604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97387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575870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80642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1407 w 8375574"/>
              <a:gd name="connsiteY6" fmla="*/ 5741098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375574" h="6120680">
                <a:moveTo>
                  <a:pt x="0" y="268943"/>
                </a:moveTo>
                <a:cubicBezTo>
                  <a:pt x="0" y="197615"/>
                  <a:pt x="28335" y="129208"/>
                  <a:pt x="78772" y="78772"/>
                </a:cubicBezTo>
                <a:cubicBezTo>
                  <a:pt x="129209" y="28335"/>
                  <a:pt x="197615" y="1"/>
                  <a:pt x="268944" y="1"/>
                </a:cubicBezTo>
                <a:lnTo>
                  <a:pt x="7976481" y="0"/>
                </a:lnTo>
                <a:cubicBezTo>
                  <a:pt x="8047809" y="0"/>
                  <a:pt x="8116216" y="28335"/>
                  <a:pt x="8166652" y="78772"/>
                </a:cubicBezTo>
                <a:cubicBezTo>
                  <a:pt x="8217089" y="129209"/>
                  <a:pt x="8245423" y="197615"/>
                  <a:pt x="8245423" y="268944"/>
                </a:cubicBezTo>
                <a:cubicBezTo>
                  <a:pt x="8245423" y="2129875"/>
                  <a:pt x="8231407" y="3880167"/>
                  <a:pt x="8231407" y="5741098"/>
                </a:cubicBezTo>
                <a:cubicBezTo>
                  <a:pt x="8231407" y="5812426"/>
                  <a:pt x="8375574" y="5766529"/>
                  <a:pt x="7441688" y="5780642"/>
                </a:cubicBezTo>
                <a:cubicBezTo>
                  <a:pt x="6758580" y="5753108"/>
                  <a:pt x="7007957" y="6120680"/>
                  <a:pt x="6936628" y="6120680"/>
                </a:cubicBezTo>
                <a:lnTo>
                  <a:pt x="268943" y="6120680"/>
                </a:lnTo>
                <a:cubicBezTo>
                  <a:pt x="197615" y="6120680"/>
                  <a:pt x="129208" y="6092345"/>
                  <a:pt x="78772" y="6041908"/>
                </a:cubicBezTo>
                <a:cubicBezTo>
                  <a:pt x="28335" y="5991471"/>
                  <a:pt x="1" y="5923065"/>
                  <a:pt x="1" y="5851736"/>
                </a:cubicBezTo>
                <a:cubicBezTo>
                  <a:pt x="1" y="3990805"/>
                  <a:pt x="0" y="2129874"/>
                  <a:pt x="0" y="268943"/>
                </a:cubicBezTo>
                <a:close/>
              </a:path>
            </a:pathLst>
          </a:cu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6" name="Espace réservé du texte 6"/>
          <p:cNvSpPr>
            <a:spLocks noGrp="1"/>
          </p:cNvSpPr>
          <p:nvPr>
            <p:ph type="body" sz="quarter" idx="10"/>
          </p:nvPr>
        </p:nvSpPr>
        <p:spPr>
          <a:xfrm>
            <a:off x="788400" y="1587600"/>
            <a:ext cx="7560000" cy="4320000"/>
          </a:xfrm>
          <a:prstGeom prst="rect">
            <a:avLst/>
          </a:prstGeom>
        </p:spPr>
        <p:txBody>
          <a:bodyPr/>
          <a:lstStyle>
            <a:lvl1pPr marL="355600" indent="-273050" algn="l">
              <a:spcBef>
                <a:spcPts val="1200"/>
              </a:spcBef>
              <a:buSzPct val="123000"/>
              <a:buFont typeface="Arial" pitchFamily="34" charset="0"/>
              <a:buChar char="•"/>
              <a:defRPr sz="2000">
                <a:solidFill>
                  <a:srgbClr val="2D687E"/>
                </a:solidFill>
              </a:defRPr>
            </a:lvl1pPr>
            <a:lvl2pPr marL="782638" indent="-285750" algn="l">
              <a:buSzPct val="100000"/>
              <a:buFont typeface="Arial" panose="020B0604020202020204" pitchFamily="34" charset="0"/>
              <a:buChar char="•"/>
              <a:defRPr sz="1800">
                <a:solidFill>
                  <a:srgbClr val="595959"/>
                </a:solidFill>
              </a:defRPr>
            </a:lvl2pPr>
            <a:lvl3pPr algn="l">
              <a:buSzPct val="150000"/>
              <a:buFontTx/>
              <a:buNone/>
              <a:defRPr sz="1600">
                <a:solidFill>
                  <a:srgbClr val="595959"/>
                </a:solidFill>
              </a:defRPr>
            </a:lvl3pPr>
            <a:lvl4pPr algn="l">
              <a:buSzPct val="150000"/>
              <a:buFontTx/>
              <a:buNone/>
              <a:defRPr sz="1400">
                <a:solidFill>
                  <a:srgbClr val="595959"/>
                </a:solidFill>
              </a:defRPr>
            </a:lvl4pPr>
            <a:lvl5pPr algn="l">
              <a:buSzPct val="150000"/>
              <a:buFontTx/>
              <a:buNone/>
              <a:defRPr sz="1200">
                <a:solidFill>
                  <a:srgbClr val="59595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FR" dirty="0"/>
          </a:p>
        </p:txBody>
      </p:sp>
      <p:sp>
        <p:nvSpPr>
          <p:cNvPr id="9" name="Titre 1"/>
          <p:cNvSpPr>
            <a:spLocks noGrp="1"/>
          </p:cNvSpPr>
          <p:nvPr>
            <p:ph type="title"/>
          </p:nvPr>
        </p:nvSpPr>
        <p:spPr>
          <a:xfrm>
            <a:off x="788400" y="288000"/>
            <a:ext cx="7560000" cy="1196752"/>
          </a:xfrm>
          <a:noFill/>
          <a:ln w="12700">
            <a:noFill/>
            <a:miter lim="800000"/>
            <a:headEnd/>
            <a:tailEnd/>
          </a:ln>
          <a:effectLst/>
        </p:spPr>
        <p:txBody>
          <a:bodyPr vert="horz" wrap="square" lIns="38100" tIns="38100" rIns="38100" bIns="38100" numCol="1" anchor="ctr" anchorCtr="0" compatLnSpc="1">
            <a:prstTxWarp prst="textNoShape">
              <a:avLst/>
            </a:prstTxWarp>
          </a:bodyPr>
          <a:lstStyle>
            <a:lvl1pPr algn="l" rtl="0" eaLnBrk="1" fontAlgn="base" hangingPunct="1">
              <a:spcBef>
                <a:spcPct val="0"/>
              </a:spcBef>
              <a:spcAft>
                <a:spcPct val="0"/>
              </a:spcAft>
              <a:defRPr lang="fr-FR" sz="2400" b="1" dirty="0">
                <a:solidFill>
                  <a:srgbClr val="1B3B5A"/>
                </a:solidFill>
                <a:latin typeface="+mj-lt"/>
                <a:ea typeface="+mj-ea"/>
                <a:cs typeface="+mj-cs"/>
                <a:sym typeface="Trebuchet MS" charset="0"/>
              </a:defRPr>
            </a:lvl1pPr>
          </a:lstStyle>
          <a:p>
            <a:r>
              <a:rPr lang="en-US"/>
              <a:t>Click to edit Master title style</a:t>
            </a:r>
            <a:endParaRPr lang="fr-FR" dirty="0"/>
          </a:p>
        </p:txBody>
      </p:sp>
      <p:sp>
        <p:nvSpPr>
          <p:cNvPr id="8" name="Slide Number Placeholder 5"/>
          <p:cNvSpPr>
            <a:spLocks noGrp="1"/>
          </p:cNvSpPr>
          <p:nvPr>
            <p:ph type="sldNum" sz="quarter" idx="13"/>
          </p:nvPr>
        </p:nvSpPr>
        <p:spPr>
          <a:xfrm>
            <a:off x="460975" y="6269368"/>
            <a:ext cx="835025" cy="365125"/>
          </a:xfrm>
          <a:prstGeom prst="rect">
            <a:avLst/>
          </a:prstGeom>
        </p:spPr>
        <p:txBody>
          <a:bodyPr/>
          <a:lstStyle>
            <a:lvl1pPr>
              <a:defRPr sz="1200" b="0" i="0">
                <a:solidFill>
                  <a:schemeClr val="accent5"/>
                </a:solidFill>
                <a:latin typeface="+mn-lt"/>
              </a:defRPr>
            </a:lvl1pPr>
          </a:lstStyle>
          <a:p>
            <a:pPr>
              <a:defRPr/>
            </a:pPr>
            <a:fld id="{C13E1E1F-A075-43B6-BA6C-3E52AA120B48}" type="slidenum">
              <a:rPr lang="en-GB" smtClean="0"/>
              <a:pPr>
                <a:defRPr/>
              </a:pPr>
              <a:t>‹N°›</a:t>
            </a:fld>
            <a:endParaRPr lang="en-GB"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u et tableau">
    <p:spTree>
      <p:nvGrpSpPr>
        <p:cNvPr id="1" name=""/>
        <p:cNvGrpSpPr/>
        <p:nvPr/>
      </p:nvGrpSpPr>
      <p:grpSpPr>
        <a:xfrm>
          <a:off x="0" y="0"/>
          <a:ext cx="0" cy="0"/>
          <a:chOff x="0" y="0"/>
          <a:chExt cx="0" cy="0"/>
        </a:xfrm>
      </p:grpSpPr>
      <p:sp>
        <p:nvSpPr>
          <p:cNvPr id="8" name="Freeform 7"/>
          <p:cNvSpPr/>
          <p:nvPr userDrawn="1"/>
        </p:nvSpPr>
        <p:spPr bwMode="auto">
          <a:xfrm>
            <a:off x="179512" y="116632"/>
            <a:ext cx="8964488" cy="6624736"/>
          </a:xfrm>
          <a:custGeom>
            <a:avLst/>
            <a:gdLst>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8166652 w 8245424"/>
              <a:gd name="connsiteY7" fmla="*/ 6041908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163149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874542 w 8245423"/>
              <a:gd name="connsiteY7" fmla="*/ 5616624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118259 w 8245423"/>
              <a:gd name="connsiteY7" fmla="*/ 5816668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440604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97387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575870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80642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1407 w 8375574"/>
              <a:gd name="connsiteY6" fmla="*/ 5741098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375574" h="6120680">
                <a:moveTo>
                  <a:pt x="0" y="268943"/>
                </a:moveTo>
                <a:cubicBezTo>
                  <a:pt x="0" y="197615"/>
                  <a:pt x="28335" y="129208"/>
                  <a:pt x="78772" y="78772"/>
                </a:cubicBezTo>
                <a:cubicBezTo>
                  <a:pt x="129209" y="28335"/>
                  <a:pt x="197615" y="1"/>
                  <a:pt x="268944" y="1"/>
                </a:cubicBezTo>
                <a:lnTo>
                  <a:pt x="7976481" y="0"/>
                </a:lnTo>
                <a:cubicBezTo>
                  <a:pt x="8047809" y="0"/>
                  <a:pt x="8116216" y="28335"/>
                  <a:pt x="8166652" y="78772"/>
                </a:cubicBezTo>
                <a:cubicBezTo>
                  <a:pt x="8217089" y="129209"/>
                  <a:pt x="8245423" y="197615"/>
                  <a:pt x="8245423" y="268944"/>
                </a:cubicBezTo>
                <a:cubicBezTo>
                  <a:pt x="8245423" y="2129875"/>
                  <a:pt x="8231407" y="3880167"/>
                  <a:pt x="8231407" y="5741098"/>
                </a:cubicBezTo>
                <a:cubicBezTo>
                  <a:pt x="8231407" y="5812426"/>
                  <a:pt x="8375574" y="5766529"/>
                  <a:pt x="7441688" y="5780642"/>
                </a:cubicBezTo>
                <a:cubicBezTo>
                  <a:pt x="6758580" y="5753108"/>
                  <a:pt x="7007957" y="6120680"/>
                  <a:pt x="6936628" y="6120680"/>
                </a:cubicBezTo>
                <a:lnTo>
                  <a:pt x="268943" y="6120680"/>
                </a:lnTo>
                <a:cubicBezTo>
                  <a:pt x="197615" y="6120680"/>
                  <a:pt x="129208" y="6092345"/>
                  <a:pt x="78772" y="6041908"/>
                </a:cubicBezTo>
                <a:cubicBezTo>
                  <a:pt x="28335" y="5991471"/>
                  <a:pt x="1" y="5923065"/>
                  <a:pt x="1" y="5851736"/>
                </a:cubicBezTo>
                <a:cubicBezTo>
                  <a:pt x="1" y="3990805"/>
                  <a:pt x="0" y="2129874"/>
                  <a:pt x="0" y="268943"/>
                </a:cubicBezTo>
                <a:close/>
              </a:path>
            </a:pathLst>
          </a:cu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9" name="Espace réservé du tableau 8"/>
          <p:cNvSpPr>
            <a:spLocks noGrp="1"/>
          </p:cNvSpPr>
          <p:nvPr>
            <p:ph type="tbl" sz="quarter" idx="11"/>
          </p:nvPr>
        </p:nvSpPr>
        <p:spPr>
          <a:xfrm>
            <a:off x="3707904" y="1587600"/>
            <a:ext cx="4644000" cy="4320000"/>
          </a:xfrm>
          <a:prstGeom prst="rect">
            <a:avLst/>
          </a:prstGeom>
        </p:spPr>
        <p:txBody>
          <a:bodyPr/>
          <a:lstStyle>
            <a:lvl1pPr>
              <a:defRPr>
                <a:solidFill>
                  <a:srgbClr val="595959"/>
                </a:solidFill>
              </a:defRPr>
            </a:lvl1pPr>
          </a:lstStyle>
          <a:p>
            <a:r>
              <a:rPr lang="en-US"/>
              <a:t>Click icon to add table</a:t>
            </a:r>
            <a:endParaRPr lang="fr-FR"/>
          </a:p>
        </p:txBody>
      </p:sp>
      <p:sp>
        <p:nvSpPr>
          <p:cNvPr id="15" name="Title 14"/>
          <p:cNvSpPr>
            <a:spLocks noGrp="1"/>
          </p:cNvSpPr>
          <p:nvPr>
            <p:ph type="title"/>
          </p:nvPr>
        </p:nvSpPr>
        <p:spPr>
          <a:xfrm>
            <a:off x="788400" y="288000"/>
            <a:ext cx="7560000" cy="1195200"/>
          </a:xfrm>
          <a:noFill/>
          <a:ln w="12700">
            <a:noFill/>
            <a:miter lim="800000"/>
            <a:headEnd/>
            <a:tailEnd/>
          </a:ln>
          <a:effectLst/>
        </p:spPr>
        <p:txBody>
          <a:bodyPr vert="horz" wrap="square" lIns="38100" tIns="38100" rIns="38100" bIns="38100" numCol="1" anchor="ctr" anchorCtr="0" compatLnSpc="1">
            <a:prstTxWarp prst="textNoShape">
              <a:avLst/>
            </a:prstTxWarp>
          </a:bodyPr>
          <a:lstStyle>
            <a:lvl1pPr algn="l" rtl="0" eaLnBrk="1" fontAlgn="base" hangingPunct="1">
              <a:spcBef>
                <a:spcPct val="0"/>
              </a:spcBef>
              <a:spcAft>
                <a:spcPct val="0"/>
              </a:spcAft>
              <a:defRPr lang="en-GB" sz="2400" b="1" dirty="0">
                <a:solidFill>
                  <a:srgbClr val="1B3B5A"/>
                </a:solidFill>
                <a:latin typeface="+mj-lt"/>
                <a:ea typeface="+mj-ea"/>
                <a:cs typeface="+mj-cs"/>
                <a:sym typeface="Trebuchet MS" charset="0"/>
              </a:defRPr>
            </a:lvl1pPr>
          </a:lstStyle>
          <a:p>
            <a:r>
              <a:rPr lang="en-US"/>
              <a:t>Click to edit Master title style</a:t>
            </a:r>
            <a:endParaRPr lang="en-GB" dirty="0"/>
          </a:p>
        </p:txBody>
      </p:sp>
      <p:sp>
        <p:nvSpPr>
          <p:cNvPr id="20" name="Espace réservé du texte 6"/>
          <p:cNvSpPr>
            <a:spLocks noGrp="1"/>
          </p:cNvSpPr>
          <p:nvPr>
            <p:ph type="body" sz="quarter" idx="10"/>
          </p:nvPr>
        </p:nvSpPr>
        <p:spPr>
          <a:xfrm>
            <a:off x="788400" y="1587600"/>
            <a:ext cx="2736000" cy="4320000"/>
          </a:xfrm>
          <a:prstGeom prst="rect">
            <a:avLst/>
          </a:prstGeom>
        </p:spPr>
        <p:txBody>
          <a:bodyPr/>
          <a:lstStyle>
            <a:lvl1pPr marL="355600" indent="-273050" algn="l">
              <a:buSzPct val="123000"/>
              <a:buFont typeface="Arial" pitchFamily="34" charset="0"/>
              <a:buChar char="•"/>
              <a:defRPr sz="2000">
                <a:solidFill>
                  <a:srgbClr val="2D687E"/>
                </a:solidFill>
              </a:defRPr>
            </a:lvl1pPr>
            <a:lvl2pPr algn="l">
              <a:buSzPct val="150000"/>
              <a:buFontTx/>
              <a:buNone/>
              <a:defRPr sz="1800">
                <a:solidFill>
                  <a:srgbClr val="595959"/>
                </a:solidFill>
              </a:defRPr>
            </a:lvl2pPr>
            <a:lvl3pPr algn="l">
              <a:buSzPct val="150000"/>
              <a:buFontTx/>
              <a:buNone/>
              <a:defRPr sz="1600">
                <a:solidFill>
                  <a:srgbClr val="595959"/>
                </a:solidFill>
              </a:defRPr>
            </a:lvl3pPr>
            <a:lvl4pPr algn="l">
              <a:buSzPct val="150000"/>
              <a:buFontTx/>
              <a:buNone/>
              <a:defRPr sz="1400">
                <a:solidFill>
                  <a:srgbClr val="595959"/>
                </a:solidFill>
              </a:defRPr>
            </a:lvl4pPr>
            <a:lvl5pPr algn="l">
              <a:buSzPct val="150000"/>
              <a:buFontTx/>
              <a:buNone/>
              <a:defRPr sz="1200">
                <a:solidFill>
                  <a:srgbClr val="59595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7" name="Slide Number Placeholder 5"/>
          <p:cNvSpPr>
            <a:spLocks noGrp="1"/>
          </p:cNvSpPr>
          <p:nvPr>
            <p:ph type="sldNum" sz="quarter" idx="13"/>
          </p:nvPr>
        </p:nvSpPr>
        <p:spPr>
          <a:xfrm>
            <a:off x="460975" y="6269368"/>
            <a:ext cx="835025" cy="365125"/>
          </a:xfrm>
          <a:prstGeom prst="rect">
            <a:avLst/>
          </a:prstGeom>
        </p:spPr>
        <p:txBody>
          <a:bodyPr/>
          <a:lstStyle>
            <a:lvl1pPr>
              <a:defRPr sz="1200" b="0" i="0">
                <a:solidFill>
                  <a:schemeClr val="accent5"/>
                </a:solidFill>
                <a:latin typeface="+mn-lt"/>
              </a:defRPr>
            </a:lvl1pPr>
          </a:lstStyle>
          <a:p>
            <a:pPr>
              <a:defRPr/>
            </a:pPr>
            <a:fld id="{C13E1E1F-A075-43B6-BA6C-3E52AA120B48}" type="slidenum">
              <a:rPr lang="en-GB" smtClean="0"/>
              <a:pPr>
                <a:defRPr/>
              </a:pPr>
              <a:t>‹N°›</a:t>
            </a:fld>
            <a:endParaRPr lang="en-GB"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ontenu">
    <p:spTree>
      <p:nvGrpSpPr>
        <p:cNvPr id="1" name=""/>
        <p:cNvGrpSpPr/>
        <p:nvPr/>
      </p:nvGrpSpPr>
      <p:grpSpPr>
        <a:xfrm>
          <a:off x="0" y="0"/>
          <a:ext cx="0" cy="0"/>
          <a:chOff x="0" y="0"/>
          <a:chExt cx="0" cy="0"/>
        </a:xfrm>
      </p:grpSpPr>
      <p:sp>
        <p:nvSpPr>
          <p:cNvPr id="8" name="Freeform 7"/>
          <p:cNvSpPr/>
          <p:nvPr userDrawn="1"/>
        </p:nvSpPr>
        <p:spPr bwMode="auto">
          <a:xfrm>
            <a:off x="179512" y="116632"/>
            <a:ext cx="8964488" cy="6624736"/>
          </a:xfrm>
          <a:custGeom>
            <a:avLst/>
            <a:gdLst>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8166652 w 8245424"/>
              <a:gd name="connsiteY7" fmla="*/ 6041908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163149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874542 w 8245423"/>
              <a:gd name="connsiteY7" fmla="*/ 5616624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118259 w 8245423"/>
              <a:gd name="connsiteY7" fmla="*/ 5816668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440604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97387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575870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80642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1407 w 8375574"/>
              <a:gd name="connsiteY6" fmla="*/ 5741098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375574" h="6120680">
                <a:moveTo>
                  <a:pt x="0" y="268943"/>
                </a:moveTo>
                <a:cubicBezTo>
                  <a:pt x="0" y="197615"/>
                  <a:pt x="28335" y="129208"/>
                  <a:pt x="78772" y="78772"/>
                </a:cubicBezTo>
                <a:cubicBezTo>
                  <a:pt x="129209" y="28335"/>
                  <a:pt x="197615" y="1"/>
                  <a:pt x="268944" y="1"/>
                </a:cubicBezTo>
                <a:lnTo>
                  <a:pt x="7976481" y="0"/>
                </a:lnTo>
                <a:cubicBezTo>
                  <a:pt x="8047809" y="0"/>
                  <a:pt x="8116216" y="28335"/>
                  <a:pt x="8166652" y="78772"/>
                </a:cubicBezTo>
                <a:cubicBezTo>
                  <a:pt x="8217089" y="129209"/>
                  <a:pt x="8245423" y="197615"/>
                  <a:pt x="8245423" y="268944"/>
                </a:cubicBezTo>
                <a:cubicBezTo>
                  <a:pt x="8245423" y="2129875"/>
                  <a:pt x="8231407" y="3880167"/>
                  <a:pt x="8231407" y="5741098"/>
                </a:cubicBezTo>
                <a:cubicBezTo>
                  <a:pt x="8231407" y="5812426"/>
                  <a:pt x="8375574" y="5766529"/>
                  <a:pt x="7441688" y="5780642"/>
                </a:cubicBezTo>
                <a:cubicBezTo>
                  <a:pt x="6758580" y="5753108"/>
                  <a:pt x="7007957" y="6120680"/>
                  <a:pt x="6936628" y="6120680"/>
                </a:cubicBezTo>
                <a:lnTo>
                  <a:pt x="268943" y="6120680"/>
                </a:lnTo>
                <a:cubicBezTo>
                  <a:pt x="197615" y="6120680"/>
                  <a:pt x="129208" y="6092345"/>
                  <a:pt x="78772" y="6041908"/>
                </a:cubicBezTo>
                <a:cubicBezTo>
                  <a:pt x="28335" y="5991471"/>
                  <a:pt x="1" y="5923065"/>
                  <a:pt x="1" y="5851736"/>
                </a:cubicBezTo>
                <a:cubicBezTo>
                  <a:pt x="1" y="3990805"/>
                  <a:pt x="0" y="2129874"/>
                  <a:pt x="0" y="268943"/>
                </a:cubicBezTo>
                <a:close/>
              </a:path>
            </a:pathLst>
          </a:cu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5" name="Title 14"/>
          <p:cNvSpPr>
            <a:spLocks noGrp="1"/>
          </p:cNvSpPr>
          <p:nvPr>
            <p:ph type="title"/>
          </p:nvPr>
        </p:nvSpPr>
        <p:spPr>
          <a:xfrm>
            <a:off x="788400" y="288000"/>
            <a:ext cx="7560000" cy="1195200"/>
          </a:xfrm>
          <a:noFill/>
          <a:ln w="12700">
            <a:noFill/>
            <a:miter lim="800000"/>
            <a:headEnd/>
            <a:tailEnd/>
          </a:ln>
          <a:effectLst/>
        </p:spPr>
        <p:txBody>
          <a:bodyPr vert="horz" wrap="square" lIns="38100" tIns="38100" rIns="38100" bIns="38100" numCol="1" anchor="ctr" anchorCtr="0" compatLnSpc="1">
            <a:prstTxWarp prst="textNoShape">
              <a:avLst/>
            </a:prstTxWarp>
          </a:bodyPr>
          <a:lstStyle>
            <a:lvl1pPr algn="l" rtl="0" eaLnBrk="1" fontAlgn="base" hangingPunct="1">
              <a:spcBef>
                <a:spcPct val="0"/>
              </a:spcBef>
              <a:spcAft>
                <a:spcPct val="0"/>
              </a:spcAft>
              <a:defRPr lang="en-GB" sz="2400" b="1" dirty="0">
                <a:solidFill>
                  <a:srgbClr val="1B3B5A"/>
                </a:solidFill>
                <a:latin typeface="+mj-lt"/>
                <a:ea typeface="+mj-ea"/>
                <a:cs typeface="+mj-cs"/>
                <a:sym typeface="Trebuchet MS" charset="0"/>
              </a:defRPr>
            </a:lvl1pPr>
          </a:lstStyle>
          <a:p>
            <a:r>
              <a:rPr lang="en-US"/>
              <a:t>Click to edit Master title style</a:t>
            </a:r>
            <a:endParaRPr lang="en-GB" dirty="0"/>
          </a:p>
        </p:txBody>
      </p:sp>
      <p:sp>
        <p:nvSpPr>
          <p:cNvPr id="10" name="Content Placeholder 9"/>
          <p:cNvSpPr>
            <a:spLocks noGrp="1"/>
          </p:cNvSpPr>
          <p:nvPr>
            <p:ph sz="quarter" idx="10"/>
          </p:nvPr>
        </p:nvSpPr>
        <p:spPr>
          <a:xfrm>
            <a:off x="788400" y="1587600"/>
            <a:ext cx="3600000" cy="4320000"/>
          </a:xfrm>
          <a:prstGeom prst="rect">
            <a:avLst/>
          </a:prstGeom>
        </p:spPr>
        <p:txBody>
          <a:bodyPr/>
          <a:lstStyle>
            <a:lvl1pPr marL="177800" indent="-177800">
              <a:buFont typeface="Arial" pitchFamily="34" charset="0"/>
              <a:buChar char="•"/>
              <a:defRPr>
                <a:solidFill>
                  <a:srgbClr val="2D687E"/>
                </a:solidFill>
              </a:defRPr>
            </a:lvl1pPr>
            <a:lvl2pPr>
              <a:buFont typeface="Arial" pitchFamily="34" charset="0"/>
              <a:buNone/>
              <a:defRPr/>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11" name="Content Placeholder 9"/>
          <p:cNvSpPr>
            <a:spLocks noGrp="1"/>
          </p:cNvSpPr>
          <p:nvPr>
            <p:ph sz="quarter" idx="11"/>
          </p:nvPr>
        </p:nvSpPr>
        <p:spPr>
          <a:xfrm>
            <a:off x="4752041" y="1605050"/>
            <a:ext cx="3600000" cy="4320000"/>
          </a:xfrm>
          <a:prstGeom prst="rect">
            <a:avLst/>
          </a:prstGeom>
        </p:spPr>
        <p:txBody>
          <a:bodyPr/>
          <a:lstStyle>
            <a:lvl1pPr marL="177800" indent="-138113">
              <a:buFont typeface="Arial" pitchFamily="34" charset="0"/>
              <a:buChar char="•"/>
              <a:defRPr>
                <a:solidFill>
                  <a:srgbClr val="2D687E"/>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5"/>
          <p:cNvSpPr>
            <a:spLocks noGrp="1"/>
          </p:cNvSpPr>
          <p:nvPr>
            <p:ph type="sldNum" sz="quarter" idx="13"/>
          </p:nvPr>
        </p:nvSpPr>
        <p:spPr>
          <a:xfrm>
            <a:off x="460975" y="6269368"/>
            <a:ext cx="835025" cy="365125"/>
          </a:xfrm>
          <a:prstGeom prst="rect">
            <a:avLst/>
          </a:prstGeom>
        </p:spPr>
        <p:txBody>
          <a:bodyPr/>
          <a:lstStyle>
            <a:lvl1pPr>
              <a:defRPr sz="1200" b="0" i="0">
                <a:solidFill>
                  <a:schemeClr val="accent5"/>
                </a:solidFill>
                <a:latin typeface="+mn-lt"/>
              </a:defRPr>
            </a:lvl1pPr>
          </a:lstStyle>
          <a:p>
            <a:pPr>
              <a:defRPr/>
            </a:pPr>
            <a:fld id="{C13E1E1F-A075-43B6-BA6C-3E52AA120B48}" type="slidenum">
              <a:rPr lang="en-GB" smtClean="0"/>
              <a:pPr>
                <a:defRPr/>
              </a:pPr>
              <a:t>‹N°›</a:t>
            </a:fld>
            <a:endParaRPr lang="en-GB"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graph">
    <p:spTree>
      <p:nvGrpSpPr>
        <p:cNvPr id="1" name=""/>
        <p:cNvGrpSpPr/>
        <p:nvPr/>
      </p:nvGrpSpPr>
      <p:grpSpPr>
        <a:xfrm>
          <a:off x="0" y="0"/>
          <a:ext cx="0" cy="0"/>
          <a:chOff x="0" y="0"/>
          <a:chExt cx="0" cy="0"/>
        </a:xfrm>
      </p:grpSpPr>
      <p:sp>
        <p:nvSpPr>
          <p:cNvPr id="8" name="Freeform 7"/>
          <p:cNvSpPr/>
          <p:nvPr userDrawn="1"/>
        </p:nvSpPr>
        <p:spPr bwMode="auto">
          <a:xfrm>
            <a:off x="179512" y="116632"/>
            <a:ext cx="8964488" cy="6624736"/>
          </a:xfrm>
          <a:custGeom>
            <a:avLst/>
            <a:gdLst>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8166652 w 8245424"/>
              <a:gd name="connsiteY7" fmla="*/ 6041908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163149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874542 w 8245423"/>
              <a:gd name="connsiteY7" fmla="*/ 5616624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118259 w 8245423"/>
              <a:gd name="connsiteY7" fmla="*/ 5816668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440604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97387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575870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80642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1407 w 8375574"/>
              <a:gd name="connsiteY6" fmla="*/ 5741098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375574" h="6120680">
                <a:moveTo>
                  <a:pt x="0" y="268943"/>
                </a:moveTo>
                <a:cubicBezTo>
                  <a:pt x="0" y="197615"/>
                  <a:pt x="28335" y="129208"/>
                  <a:pt x="78772" y="78772"/>
                </a:cubicBezTo>
                <a:cubicBezTo>
                  <a:pt x="129209" y="28335"/>
                  <a:pt x="197615" y="1"/>
                  <a:pt x="268944" y="1"/>
                </a:cubicBezTo>
                <a:lnTo>
                  <a:pt x="7976481" y="0"/>
                </a:lnTo>
                <a:cubicBezTo>
                  <a:pt x="8047809" y="0"/>
                  <a:pt x="8116216" y="28335"/>
                  <a:pt x="8166652" y="78772"/>
                </a:cubicBezTo>
                <a:cubicBezTo>
                  <a:pt x="8217089" y="129209"/>
                  <a:pt x="8245423" y="197615"/>
                  <a:pt x="8245423" y="268944"/>
                </a:cubicBezTo>
                <a:cubicBezTo>
                  <a:pt x="8245423" y="2129875"/>
                  <a:pt x="8231407" y="3880167"/>
                  <a:pt x="8231407" y="5741098"/>
                </a:cubicBezTo>
                <a:cubicBezTo>
                  <a:pt x="8231407" y="5812426"/>
                  <a:pt x="8375574" y="5766529"/>
                  <a:pt x="7441688" y="5780642"/>
                </a:cubicBezTo>
                <a:cubicBezTo>
                  <a:pt x="6758580" y="5753108"/>
                  <a:pt x="7007957" y="6120680"/>
                  <a:pt x="6936628" y="6120680"/>
                </a:cubicBezTo>
                <a:lnTo>
                  <a:pt x="268943" y="6120680"/>
                </a:lnTo>
                <a:cubicBezTo>
                  <a:pt x="197615" y="6120680"/>
                  <a:pt x="129208" y="6092345"/>
                  <a:pt x="78772" y="6041908"/>
                </a:cubicBezTo>
                <a:cubicBezTo>
                  <a:pt x="28335" y="5991471"/>
                  <a:pt x="1" y="5923065"/>
                  <a:pt x="1" y="5851736"/>
                </a:cubicBezTo>
                <a:cubicBezTo>
                  <a:pt x="1" y="3990805"/>
                  <a:pt x="0" y="2129874"/>
                  <a:pt x="0" y="268943"/>
                </a:cubicBezTo>
                <a:close/>
              </a:path>
            </a:pathLst>
          </a:cu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5" name="Title 14"/>
          <p:cNvSpPr>
            <a:spLocks noGrp="1"/>
          </p:cNvSpPr>
          <p:nvPr>
            <p:ph type="title"/>
          </p:nvPr>
        </p:nvSpPr>
        <p:spPr>
          <a:xfrm>
            <a:off x="788400" y="288000"/>
            <a:ext cx="7560000" cy="1195200"/>
          </a:xfrm>
          <a:noFill/>
          <a:ln w="12700">
            <a:noFill/>
            <a:miter lim="800000"/>
            <a:headEnd/>
            <a:tailEnd/>
          </a:ln>
          <a:effectLst/>
        </p:spPr>
        <p:txBody>
          <a:bodyPr vert="horz" wrap="square" lIns="38100" tIns="38100" rIns="38100" bIns="38100" numCol="1" anchor="ctr" anchorCtr="0" compatLnSpc="1">
            <a:prstTxWarp prst="textNoShape">
              <a:avLst/>
            </a:prstTxWarp>
          </a:bodyPr>
          <a:lstStyle>
            <a:lvl1pPr algn="l" rtl="0" eaLnBrk="1" fontAlgn="base" hangingPunct="1">
              <a:spcBef>
                <a:spcPct val="0"/>
              </a:spcBef>
              <a:spcAft>
                <a:spcPct val="0"/>
              </a:spcAft>
              <a:defRPr lang="en-GB" sz="2400" b="1" dirty="0">
                <a:solidFill>
                  <a:srgbClr val="1B3B5A"/>
                </a:solidFill>
                <a:latin typeface="+mj-lt"/>
                <a:ea typeface="+mj-ea"/>
                <a:cs typeface="+mj-cs"/>
                <a:sym typeface="Trebuchet MS" charset="0"/>
              </a:defRPr>
            </a:lvl1pPr>
          </a:lstStyle>
          <a:p>
            <a:r>
              <a:rPr lang="en-US"/>
              <a:t>Click to edit Master title style</a:t>
            </a:r>
            <a:endParaRPr lang="en-GB" dirty="0"/>
          </a:p>
        </p:txBody>
      </p:sp>
      <p:sp>
        <p:nvSpPr>
          <p:cNvPr id="7" name="Rounded Rectangle 6"/>
          <p:cNvSpPr/>
          <p:nvPr userDrawn="1"/>
        </p:nvSpPr>
        <p:spPr bwMode="auto">
          <a:xfrm>
            <a:off x="827584" y="1587600"/>
            <a:ext cx="3600400" cy="4320000"/>
          </a:xfrm>
          <a:prstGeom prst="roundRect">
            <a:avLst>
              <a:gd name="adj" fmla="val 4501"/>
            </a:avLst>
          </a:prstGeom>
          <a:no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9" name="Rounded Rectangle 8"/>
          <p:cNvSpPr/>
          <p:nvPr userDrawn="1"/>
        </p:nvSpPr>
        <p:spPr bwMode="auto">
          <a:xfrm>
            <a:off x="4751641" y="1587600"/>
            <a:ext cx="3600400" cy="4320000"/>
          </a:xfrm>
          <a:prstGeom prst="roundRect">
            <a:avLst>
              <a:gd name="adj" fmla="val 4501"/>
            </a:avLst>
          </a:prstGeom>
          <a:no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3" name="Chart Placeholder 12"/>
          <p:cNvSpPr>
            <a:spLocks noGrp="1"/>
          </p:cNvSpPr>
          <p:nvPr>
            <p:ph type="chart" sz="quarter" idx="10"/>
          </p:nvPr>
        </p:nvSpPr>
        <p:spPr>
          <a:xfrm>
            <a:off x="1151949" y="1845617"/>
            <a:ext cx="3024386" cy="3815631"/>
          </a:xfrm>
          <a:prstGeom prst="rect">
            <a:avLst/>
          </a:prstGeom>
        </p:spPr>
        <p:txBody>
          <a:bodyPr/>
          <a:lstStyle/>
          <a:p>
            <a:r>
              <a:rPr lang="en-US"/>
              <a:t>Click icon to add chart</a:t>
            </a:r>
            <a:endParaRPr lang="en-GB"/>
          </a:p>
        </p:txBody>
      </p:sp>
      <p:sp>
        <p:nvSpPr>
          <p:cNvPr id="17" name="Chart Placeholder 12"/>
          <p:cNvSpPr>
            <a:spLocks noGrp="1"/>
          </p:cNvSpPr>
          <p:nvPr>
            <p:ph type="chart" sz="quarter" idx="11"/>
          </p:nvPr>
        </p:nvSpPr>
        <p:spPr>
          <a:xfrm>
            <a:off x="5064131" y="1844824"/>
            <a:ext cx="3024386" cy="3815631"/>
          </a:xfrm>
          <a:prstGeom prst="rect">
            <a:avLst/>
          </a:prstGeom>
        </p:spPr>
        <p:txBody>
          <a:bodyPr/>
          <a:lstStyle/>
          <a:p>
            <a:r>
              <a:rPr lang="en-US"/>
              <a:t>Click icon to add chart</a:t>
            </a:r>
            <a:endParaRPr lang="en-GB"/>
          </a:p>
        </p:txBody>
      </p:sp>
      <p:sp>
        <p:nvSpPr>
          <p:cNvPr id="11" name="Slide Number Placeholder 5"/>
          <p:cNvSpPr>
            <a:spLocks noGrp="1"/>
          </p:cNvSpPr>
          <p:nvPr>
            <p:ph type="sldNum" sz="quarter" idx="13"/>
          </p:nvPr>
        </p:nvSpPr>
        <p:spPr>
          <a:xfrm>
            <a:off x="460975" y="6269368"/>
            <a:ext cx="835025" cy="365125"/>
          </a:xfrm>
          <a:prstGeom prst="rect">
            <a:avLst/>
          </a:prstGeom>
        </p:spPr>
        <p:txBody>
          <a:bodyPr/>
          <a:lstStyle>
            <a:lvl1pPr>
              <a:defRPr sz="1200" b="0" i="0">
                <a:solidFill>
                  <a:schemeClr val="accent5"/>
                </a:solidFill>
                <a:latin typeface="+mn-lt"/>
              </a:defRPr>
            </a:lvl1pPr>
          </a:lstStyle>
          <a:p>
            <a:pPr>
              <a:defRPr/>
            </a:pPr>
            <a:fld id="{C13E1E1F-A075-43B6-BA6C-3E52AA120B48}" type="slidenum">
              <a:rPr lang="en-GB" smtClean="0"/>
              <a:pPr>
                <a:defRPr/>
              </a:pPr>
              <a:t>‹N°›</a:t>
            </a:fld>
            <a:endParaRPr lang="en-GB"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 et schema">
    <p:spTree>
      <p:nvGrpSpPr>
        <p:cNvPr id="1" name=""/>
        <p:cNvGrpSpPr/>
        <p:nvPr/>
      </p:nvGrpSpPr>
      <p:grpSpPr>
        <a:xfrm>
          <a:off x="0" y="0"/>
          <a:ext cx="0" cy="0"/>
          <a:chOff x="0" y="0"/>
          <a:chExt cx="0" cy="0"/>
        </a:xfrm>
      </p:grpSpPr>
      <p:sp>
        <p:nvSpPr>
          <p:cNvPr id="6" name="Freeform 5"/>
          <p:cNvSpPr/>
          <p:nvPr userDrawn="1"/>
        </p:nvSpPr>
        <p:spPr bwMode="auto">
          <a:xfrm>
            <a:off x="179512" y="116632"/>
            <a:ext cx="8964488" cy="6624736"/>
          </a:xfrm>
          <a:custGeom>
            <a:avLst/>
            <a:gdLst>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8166652 w 8245424"/>
              <a:gd name="connsiteY7" fmla="*/ 6041908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163149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874542 w 8245423"/>
              <a:gd name="connsiteY7" fmla="*/ 5616624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118259 w 8245423"/>
              <a:gd name="connsiteY7" fmla="*/ 5816668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440604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97387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575870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80642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1407 w 8375574"/>
              <a:gd name="connsiteY6" fmla="*/ 5741098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375574" h="6120680">
                <a:moveTo>
                  <a:pt x="0" y="268943"/>
                </a:moveTo>
                <a:cubicBezTo>
                  <a:pt x="0" y="197615"/>
                  <a:pt x="28335" y="129208"/>
                  <a:pt x="78772" y="78772"/>
                </a:cubicBezTo>
                <a:cubicBezTo>
                  <a:pt x="129209" y="28335"/>
                  <a:pt x="197615" y="1"/>
                  <a:pt x="268944" y="1"/>
                </a:cubicBezTo>
                <a:lnTo>
                  <a:pt x="7976481" y="0"/>
                </a:lnTo>
                <a:cubicBezTo>
                  <a:pt x="8047809" y="0"/>
                  <a:pt x="8116216" y="28335"/>
                  <a:pt x="8166652" y="78772"/>
                </a:cubicBezTo>
                <a:cubicBezTo>
                  <a:pt x="8217089" y="129209"/>
                  <a:pt x="8245423" y="197615"/>
                  <a:pt x="8245423" y="268944"/>
                </a:cubicBezTo>
                <a:cubicBezTo>
                  <a:pt x="8245423" y="2129875"/>
                  <a:pt x="8231407" y="3880167"/>
                  <a:pt x="8231407" y="5741098"/>
                </a:cubicBezTo>
                <a:cubicBezTo>
                  <a:pt x="8231407" y="5812426"/>
                  <a:pt x="8375574" y="5766529"/>
                  <a:pt x="7441688" y="5780642"/>
                </a:cubicBezTo>
                <a:cubicBezTo>
                  <a:pt x="6758580" y="5753108"/>
                  <a:pt x="7007957" y="6120680"/>
                  <a:pt x="6936628" y="6120680"/>
                </a:cubicBezTo>
                <a:lnTo>
                  <a:pt x="268943" y="6120680"/>
                </a:lnTo>
                <a:cubicBezTo>
                  <a:pt x="197615" y="6120680"/>
                  <a:pt x="129208" y="6092345"/>
                  <a:pt x="78772" y="6041908"/>
                </a:cubicBezTo>
                <a:cubicBezTo>
                  <a:pt x="28335" y="5991471"/>
                  <a:pt x="1" y="5923065"/>
                  <a:pt x="1" y="5851736"/>
                </a:cubicBezTo>
                <a:cubicBezTo>
                  <a:pt x="1" y="3990805"/>
                  <a:pt x="0" y="2129874"/>
                  <a:pt x="0" y="268943"/>
                </a:cubicBezTo>
                <a:close/>
              </a:path>
            </a:pathLst>
          </a:cu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3" name="Chart Placeholder 12"/>
          <p:cNvSpPr>
            <a:spLocks noGrp="1"/>
          </p:cNvSpPr>
          <p:nvPr>
            <p:ph type="chart" sz="quarter" idx="10"/>
          </p:nvPr>
        </p:nvSpPr>
        <p:spPr>
          <a:xfrm>
            <a:off x="4149553" y="1857457"/>
            <a:ext cx="3816424" cy="3774744"/>
          </a:xfrm>
          <a:prstGeom prst="rect">
            <a:avLst/>
          </a:prstGeom>
        </p:spPr>
        <p:txBody>
          <a:bodyPr/>
          <a:lstStyle/>
          <a:p>
            <a:r>
              <a:rPr lang="en-US"/>
              <a:t>Click icon to add chart</a:t>
            </a:r>
            <a:endParaRPr lang="en-GB"/>
          </a:p>
        </p:txBody>
      </p:sp>
      <p:sp>
        <p:nvSpPr>
          <p:cNvPr id="14" name="Title 13"/>
          <p:cNvSpPr>
            <a:spLocks noGrp="1"/>
          </p:cNvSpPr>
          <p:nvPr>
            <p:ph type="title"/>
          </p:nvPr>
        </p:nvSpPr>
        <p:spPr>
          <a:xfrm>
            <a:off x="788400" y="288000"/>
            <a:ext cx="7560000" cy="1195200"/>
          </a:xfrm>
          <a:noFill/>
          <a:ln w="12700">
            <a:noFill/>
            <a:miter lim="800000"/>
            <a:headEnd/>
            <a:tailEnd/>
          </a:ln>
          <a:effectLst/>
        </p:spPr>
        <p:txBody>
          <a:bodyPr vert="horz" wrap="square" lIns="38100" tIns="38100" rIns="38100" bIns="38100" numCol="1" anchor="ctr" anchorCtr="0" compatLnSpc="1">
            <a:prstTxWarp prst="textNoShape">
              <a:avLst/>
            </a:prstTxWarp>
          </a:bodyPr>
          <a:lstStyle>
            <a:lvl1pPr algn="l" rtl="0" eaLnBrk="1" fontAlgn="base" hangingPunct="1">
              <a:spcBef>
                <a:spcPct val="0"/>
              </a:spcBef>
              <a:spcAft>
                <a:spcPct val="0"/>
              </a:spcAft>
              <a:defRPr lang="en-GB" sz="2400" b="1" dirty="0">
                <a:solidFill>
                  <a:srgbClr val="1B3B5A"/>
                </a:solidFill>
                <a:latin typeface="+mj-lt"/>
                <a:ea typeface="+mj-ea"/>
                <a:cs typeface="+mj-cs"/>
                <a:sym typeface="Trebuchet MS" charset="0"/>
              </a:defRPr>
            </a:lvl1pPr>
          </a:lstStyle>
          <a:p>
            <a:r>
              <a:rPr lang="en-US"/>
              <a:t>Click to edit Master title style</a:t>
            </a:r>
            <a:endParaRPr lang="en-GB" dirty="0"/>
          </a:p>
        </p:txBody>
      </p:sp>
      <p:sp>
        <p:nvSpPr>
          <p:cNvPr id="15" name="Espace réservé du texte 6"/>
          <p:cNvSpPr>
            <a:spLocks noGrp="1"/>
          </p:cNvSpPr>
          <p:nvPr>
            <p:ph type="body" sz="quarter" idx="11"/>
          </p:nvPr>
        </p:nvSpPr>
        <p:spPr>
          <a:xfrm>
            <a:off x="788400" y="1587600"/>
            <a:ext cx="2736000" cy="4320000"/>
          </a:xfrm>
          <a:prstGeom prst="rect">
            <a:avLst/>
          </a:prstGeom>
        </p:spPr>
        <p:txBody>
          <a:bodyPr/>
          <a:lstStyle>
            <a:lvl1pPr marL="355600" indent="-273050" algn="l">
              <a:buSzPct val="123000"/>
              <a:buFont typeface="Arial" pitchFamily="34" charset="0"/>
              <a:buChar char="•"/>
              <a:defRPr sz="2000">
                <a:solidFill>
                  <a:srgbClr val="2D687E"/>
                </a:solidFill>
              </a:defRPr>
            </a:lvl1pPr>
            <a:lvl2pPr algn="l">
              <a:buSzPct val="150000"/>
              <a:buFontTx/>
              <a:buNone/>
              <a:defRPr sz="1800">
                <a:solidFill>
                  <a:srgbClr val="595959"/>
                </a:solidFill>
              </a:defRPr>
            </a:lvl2pPr>
            <a:lvl3pPr algn="l">
              <a:buSzPct val="150000"/>
              <a:buFontTx/>
              <a:buNone/>
              <a:defRPr sz="1600">
                <a:solidFill>
                  <a:srgbClr val="595959"/>
                </a:solidFill>
              </a:defRPr>
            </a:lvl3pPr>
            <a:lvl4pPr algn="l">
              <a:buSzPct val="150000"/>
              <a:buFontTx/>
              <a:buNone/>
              <a:defRPr sz="1400">
                <a:solidFill>
                  <a:srgbClr val="595959"/>
                </a:solidFill>
              </a:defRPr>
            </a:lvl4pPr>
            <a:lvl5pPr algn="l">
              <a:buSzPct val="150000"/>
              <a:buFontTx/>
              <a:buNone/>
              <a:defRPr sz="1200">
                <a:solidFill>
                  <a:srgbClr val="59595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16" name="Rounded Rectangle 15"/>
          <p:cNvSpPr/>
          <p:nvPr userDrawn="1"/>
        </p:nvSpPr>
        <p:spPr bwMode="auto">
          <a:xfrm>
            <a:off x="3708000" y="1587600"/>
            <a:ext cx="4644000" cy="4320000"/>
          </a:xfrm>
          <a:prstGeom prst="roundRect">
            <a:avLst>
              <a:gd name="adj" fmla="val 4501"/>
            </a:avLst>
          </a:prstGeom>
          <a:no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8" name="Slide Number Placeholder 5"/>
          <p:cNvSpPr>
            <a:spLocks noGrp="1"/>
          </p:cNvSpPr>
          <p:nvPr>
            <p:ph type="sldNum" sz="quarter" idx="13"/>
          </p:nvPr>
        </p:nvSpPr>
        <p:spPr>
          <a:xfrm>
            <a:off x="460975" y="6269368"/>
            <a:ext cx="835025" cy="365125"/>
          </a:xfrm>
          <a:prstGeom prst="rect">
            <a:avLst/>
          </a:prstGeom>
        </p:spPr>
        <p:txBody>
          <a:bodyPr/>
          <a:lstStyle>
            <a:lvl1pPr>
              <a:defRPr sz="1200" b="0" i="0">
                <a:solidFill>
                  <a:schemeClr val="accent5"/>
                </a:solidFill>
                <a:latin typeface="+mn-lt"/>
              </a:defRPr>
            </a:lvl1pPr>
          </a:lstStyle>
          <a:p>
            <a:pPr>
              <a:defRPr/>
            </a:pPr>
            <a:fld id="{C13E1E1F-A075-43B6-BA6C-3E52AA120B48}" type="slidenum">
              <a:rPr lang="en-GB" smtClean="0"/>
              <a:pPr>
                <a:defRPr/>
              </a:pPr>
              <a:t>‹N°›</a:t>
            </a:fld>
            <a:endParaRPr lang="en-GB"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u et schema">
    <p:spTree>
      <p:nvGrpSpPr>
        <p:cNvPr id="1" name=""/>
        <p:cNvGrpSpPr/>
        <p:nvPr/>
      </p:nvGrpSpPr>
      <p:grpSpPr>
        <a:xfrm>
          <a:off x="0" y="0"/>
          <a:ext cx="0" cy="0"/>
          <a:chOff x="0" y="0"/>
          <a:chExt cx="0" cy="0"/>
        </a:xfrm>
      </p:grpSpPr>
      <p:sp>
        <p:nvSpPr>
          <p:cNvPr id="6" name="Freeform 5"/>
          <p:cNvSpPr/>
          <p:nvPr userDrawn="1"/>
        </p:nvSpPr>
        <p:spPr bwMode="auto">
          <a:xfrm>
            <a:off x="179512" y="116632"/>
            <a:ext cx="8964488" cy="6624736"/>
          </a:xfrm>
          <a:custGeom>
            <a:avLst/>
            <a:gdLst>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8166652 w 8245424"/>
              <a:gd name="connsiteY7" fmla="*/ 6041908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851737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7668211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976480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4"/>
              <a:gd name="connsiteY0" fmla="*/ 268943 h 6120680"/>
              <a:gd name="connsiteX1" fmla="*/ 78772 w 8245424"/>
              <a:gd name="connsiteY1" fmla="*/ 78772 h 6120680"/>
              <a:gd name="connsiteX2" fmla="*/ 268944 w 8245424"/>
              <a:gd name="connsiteY2" fmla="*/ 1 h 6120680"/>
              <a:gd name="connsiteX3" fmla="*/ 7976481 w 8245424"/>
              <a:gd name="connsiteY3" fmla="*/ 0 h 6120680"/>
              <a:gd name="connsiteX4" fmla="*/ 8166652 w 8245424"/>
              <a:gd name="connsiteY4" fmla="*/ 78772 h 6120680"/>
              <a:gd name="connsiteX5" fmla="*/ 8245423 w 8245424"/>
              <a:gd name="connsiteY5" fmla="*/ 268944 h 6120680"/>
              <a:gd name="connsiteX6" fmla="*/ 8245424 w 8245424"/>
              <a:gd name="connsiteY6" fmla="*/ 5544616 h 6120680"/>
              <a:gd name="connsiteX7" fmla="*/ 6874542 w 8245424"/>
              <a:gd name="connsiteY7" fmla="*/ 5616624 h 6120680"/>
              <a:gd name="connsiteX8" fmla="*/ 7163149 w 8245424"/>
              <a:gd name="connsiteY8" fmla="*/ 6120680 h 6120680"/>
              <a:gd name="connsiteX9" fmla="*/ 268943 w 8245424"/>
              <a:gd name="connsiteY9" fmla="*/ 6120680 h 6120680"/>
              <a:gd name="connsiteX10" fmla="*/ 78772 w 8245424"/>
              <a:gd name="connsiteY10" fmla="*/ 6041908 h 6120680"/>
              <a:gd name="connsiteX11" fmla="*/ 1 w 8245424"/>
              <a:gd name="connsiteY11" fmla="*/ 5851736 h 6120680"/>
              <a:gd name="connsiteX12" fmla="*/ 0 w 8245424"/>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874542 w 8245423"/>
              <a:gd name="connsiteY7" fmla="*/ 5616624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118259 w 8245423"/>
              <a:gd name="connsiteY7" fmla="*/ 5816668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7163149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6720174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8 w 8245423"/>
              <a:gd name="connsiteY6" fmla="*/ 5780642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440604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25235 w 8245423"/>
              <a:gd name="connsiteY7" fmla="*/ 5440604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245423"/>
              <a:gd name="connsiteY0" fmla="*/ 268943 h 6120680"/>
              <a:gd name="connsiteX1" fmla="*/ 78772 w 8245423"/>
              <a:gd name="connsiteY1" fmla="*/ 78772 h 6120680"/>
              <a:gd name="connsiteX2" fmla="*/ 268944 w 8245423"/>
              <a:gd name="connsiteY2" fmla="*/ 1 h 6120680"/>
              <a:gd name="connsiteX3" fmla="*/ 7976481 w 8245423"/>
              <a:gd name="connsiteY3" fmla="*/ 0 h 6120680"/>
              <a:gd name="connsiteX4" fmla="*/ 8166652 w 8245423"/>
              <a:gd name="connsiteY4" fmla="*/ 78772 h 6120680"/>
              <a:gd name="connsiteX5" fmla="*/ 8245423 w 8245423"/>
              <a:gd name="connsiteY5" fmla="*/ 268944 h 6120680"/>
              <a:gd name="connsiteX6" fmla="*/ 8235359 w 8245423"/>
              <a:gd name="connsiteY6" fmla="*/ 5372597 h 6120680"/>
              <a:gd name="connsiteX7" fmla="*/ 7297387 w 8245423"/>
              <a:gd name="connsiteY7" fmla="*/ 5712635 h 6120680"/>
              <a:gd name="connsiteX8" fmla="*/ 6575870 w 8245423"/>
              <a:gd name="connsiteY8" fmla="*/ 6120680 h 6120680"/>
              <a:gd name="connsiteX9" fmla="*/ 268943 w 8245423"/>
              <a:gd name="connsiteY9" fmla="*/ 6120680 h 6120680"/>
              <a:gd name="connsiteX10" fmla="*/ 78772 w 8245423"/>
              <a:gd name="connsiteY10" fmla="*/ 6041908 h 6120680"/>
              <a:gd name="connsiteX11" fmla="*/ 1 w 8245423"/>
              <a:gd name="connsiteY11" fmla="*/ 5851736 h 6120680"/>
              <a:gd name="connsiteX12" fmla="*/ 0 w 8245423"/>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5"/>
              <a:gd name="connsiteY0" fmla="*/ 268943 h 6120680"/>
              <a:gd name="connsiteX1" fmla="*/ 78772 w 8375575"/>
              <a:gd name="connsiteY1" fmla="*/ 78772 h 6120680"/>
              <a:gd name="connsiteX2" fmla="*/ 268944 w 8375575"/>
              <a:gd name="connsiteY2" fmla="*/ 1 h 6120680"/>
              <a:gd name="connsiteX3" fmla="*/ 7976481 w 8375575"/>
              <a:gd name="connsiteY3" fmla="*/ 0 h 6120680"/>
              <a:gd name="connsiteX4" fmla="*/ 8166652 w 8375575"/>
              <a:gd name="connsiteY4" fmla="*/ 78772 h 6120680"/>
              <a:gd name="connsiteX5" fmla="*/ 8245423 w 8375575"/>
              <a:gd name="connsiteY5" fmla="*/ 268944 h 6120680"/>
              <a:gd name="connsiteX6" fmla="*/ 8235359 w 8375575"/>
              <a:gd name="connsiteY6" fmla="*/ 5372597 h 6120680"/>
              <a:gd name="connsiteX7" fmla="*/ 7441689 w 8375575"/>
              <a:gd name="connsiteY7" fmla="*/ 5440604 h 6120680"/>
              <a:gd name="connsiteX8" fmla="*/ 6575870 w 8375575"/>
              <a:gd name="connsiteY8" fmla="*/ 6120680 h 6120680"/>
              <a:gd name="connsiteX9" fmla="*/ 268943 w 8375575"/>
              <a:gd name="connsiteY9" fmla="*/ 6120680 h 6120680"/>
              <a:gd name="connsiteX10" fmla="*/ 78772 w 8375575"/>
              <a:gd name="connsiteY10" fmla="*/ 6041908 h 6120680"/>
              <a:gd name="connsiteX11" fmla="*/ 1 w 8375575"/>
              <a:gd name="connsiteY11" fmla="*/ 5851736 h 6120680"/>
              <a:gd name="connsiteX12" fmla="*/ 0 w 8375575"/>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575870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9 w 8375574"/>
              <a:gd name="connsiteY6" fmla="*/ 5372597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307509 w 8375574"/>
              <a:gd name="connsiteY6" fmla="*/ 5712635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5358 w 8375574"/>
              <a:gd name="connsiteY6" fmla="*/ 5780642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 name="connsiteX0" fmla="*/ 0 w 8375574"/>
              <a:gd name="connsiteY0" fmla="*/ 268943 h 6120680"/>
              <a:gd name="connsiteX1" fmla="*/ 78772 w 8375574"/>
              <a:gd name="connsiteY1" fmla="*/ 78772 h 6120680"/>
              <a:gd name="connsiteX2" fmla="*/ 268944 w 8375574"/>
              <a:gd name="connsiteY2" fmla="*/ 1 h 6120680"/>
              <a:gd name="connsiteX3" fmla="*/ 7976481 w 8375574"/>
              <a:gd name="connsiteY3" fmla="*/ 0 h 6120680"/>
              <a:gd name="connsiteX4" fmla="*/ 8166652 w 8375574"/>
              <a:gd name="connsiteY4" fmla="*/ 78772 h 6120680"/>
              <a:gd name="connsiteX5" fmla="*/ 8245423 w 8375574"/>
              <a:gd name="connsiteY5" fmla="*/ 268944 h 6120680"/>
              <a:gd name="connsiteX6" fmla="*/ 8231407 w 8375574"/>
              <a:gd name="connsiteY6" fmla="*/ 5741098 h 6120680"/>
              <a:gd name="connsiteX7" fmla="*/ 7441688 w 8375574"/>
              <a:gd name="connsiteY7" fmla="*/ 5780642 h 6120680"/>
              <a:gd name="connsiteX8" fmla="*/ 6936628 w 8375574"/>
              <a:gd name="connsiteY8" fmla="*/ 6120680 h 6120680"/>
              <a:gd name="connsiteX9" fmla="*/ 268943 w 8375574"/>
              <a:gd name="connsiteY9" fmla="*/ 6120680 h 6120680"/>
              <a:gd name="connsiteX10" fmla="*/ 78772 w 8375574"/>
              <a:gd name="connsiteY10" fmla="*/ 6041908 h 6120680"/>
              <a:gd name="connsiteX11" fmla="*/ 1 w 8375574"/>
              <a:gd name="connsiteY11" fmla="*/ 5851736 h 6120680"/>
              <a:gd name="connsiteX12" fmla="*/ 0 w 8375574"/>
              <a:gd name="connsiteY12" fmla="*/ 268943 h 612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375574" h="6120680">
                <a:moveTo>
                  <a:pt x="0" y="268943"/>
                </a:moveTo>
                <a:cubicBezTo>
                  <a:pt x="0" y="197615"/>
                  <a:pt x="28335" y="129208"/>
                  <a:pt x="78772" y="78772"/>
                </a:cubicBezTo>
                <a:cubicBezTo>
                  <a:pt x="129209" y="28335"/>
                  <a:pt x="197615" y="1"/>
                  <a:pt x="268944" y="1"/>
                </a:cubicBezTo>
                <a:lnTo>
                  <a:pt x="7976481" y="0"/>
                </a:lnTo>
                <a:cubicBezTo>
                  <a:pt x="8047809" y="0"/>
                  <a:pt x="8116216" y="28335"/>
                  <a:pt x="8166652" y="78772"/>
                </a:cubicBezTo>
                <a:cubicBezTo>
                  <a:pt x="8217089" y="129209"/>
                  <a:pt x="8245423" y="197615"/>
                  <a:pt x="8245423" y="268944"/>
                </a:cubicBezTo>
                <a:cubicBezTo>
                  <a:pt x="8245423" y="2129875"/>
                  <a:pt x="8231407" y="3880167"/>
                  <a:pt x="8231407" y="5741098"/>
                </a:cubicBezTo>
                <a:cubicBezTo>
                  <a:pt x="8231407" y="5812426"/>
                  <a:pt x="8375574" y="5766529"/>
                  <a:pt x="7441688" y="5780642"/>
                </a:cubicBezTo>
                <a:cubicBezTo>
                  <a:pt x="6758580" y="5753108"/>
                  <a:pt x="7007957" y="6120680"/>
                  <a:pt x="6936628" y="6120680"/>
                </a:cubicBezTo>
                <a:lnTo>
                  <a:pt x="268943" y="6120680"/>
                </a:lnTo>
                <a:cubicBezTo>
                  <a:pt x="197615" y="6120680"/>
                  <a:pt x="129208" y="6092345"/>
                  <a:pt x="78772" y="6041908"/>
                </a:cubicBezTo>
                <a:cubicBezTo>
                  <a:pt x="28335" y="5991471"/>
                  <a:pt x="1" y="5923065"/>
                  <a:pt x="1" y="5851736"/>
                </a:cubicBezTo>
                <a:cubicBezTo>
                  <a:pt x="1" y="3990805"/>
                  <a:pt x="0" y="2129874"/>
                  <a:pt x="0" y="268943"/>
                </a:cubicBezTo>
                <a:close/>
              </a:path>
            </a:pathLst>
          </a:cu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3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4" name="Title 13"/>
          <p:cNvSpPr>
            <a:spLocks noGrp="1"/>
          </p:cNvSpPr>
          <p:nvPr>
            <p:ph type="title"/>
          </p:nvPr>
        </p:nvSpPr>
        <p:spPr>
          <a:xfrm>
            <a:off x="788400" y="288000"/>
            <a:ext cx="7560000" cy="1195200"/>
          </a:xfrm>
          <a:noFill/>
          <a:ln w="12700">
            <a:noFill/>
            <a:miter lim="800000"/>
            <a:headEnd/>
            <a:tailEnd/>
          </a:ln>
          <a:effectLst/>
        </p:spPr>
        <p:txBody>
          <a:bodyPr vert="horz" wrap="square" lIns="38100" tIns="38100" rIns="38100" bIns="38100" numCol="1" anchor="ctr" anchorCtr="0" compatLnSpc="1">
            <a:prstTxWarp prst="textNoShape">
              <a:avLst/>
            </a:prstTxWarp>
          </a:bodyPr>
          <a:lstStyle>
            <a:lvl1pPr algn="l" rtl="0" eaLnBrk="1" fontAlgn="base" hangingPunct="1">
              <a:spcBef>
                <a:spcPct val="0"/>
              </a:spcBef>
              <a:spcAft>
                <a:spcPct val="0"/>
              </a:spcAft>
              <a:defRPr lang="en-GB" sz="2400" b="1" dirty="0">
                <a:solidFill>
                  <a:srgbClr val="1B3B5A"/>
                </a:solidFill>
                <a:latin typeface="+mj-lt"/>
                <a:ea typeface="+mj-ea"/>
                <a:cs typeface="+mj-cs"/>
                <a:sym typeface="Trebuchet MS" charset="0"/>
              </a:defRPr>
            </a:lvl1pPr>
          </a:lstStyle>
          <a:p>
            <a:r>
              <a:rPr lang="en-US"/>
              <a:t>Click to edit Master title style</a:t>
            </a:r>
            <a:endParaRPr lang="en-GB" dirty="0"/>
          </a:p>
        </p:txBody>
      </p:sp>
      <p:sp>
        <p:nvSpPr>
          <p:cNvPr id="15" name="Espace réservé du texte 6"/>
          <p:cNvSpPr>
            <a:spLocks noGrp="1"/>
          </p:cNvSpPr>
          <p:nvPr>
            <p:ph type="body" sz="quarter" idx="11"/>
          </p:nvPr>
        </p:nvSpPr>
        <p:spPr>
          <a:xfrm>
            <a:off x="788400" y="1587600"/>
            <a:ext cx="2736000" cy="4320000"/>
          </a:xfrm>
          <a:prstGeom prst="rect">
            <a:avLst/>
          </a:prstGeom>
        </p:spPr>
        <p:txBody>
          <a:bodyPr/>
          <a:lstStyle>
            <a:lvl1pPr marL="355600" indent="-273050" algn="l">
              <a:buSzPct val="123000"/>
              <a:buFont typeface="Arial" pitchFamily="34" charset="0"/>
              <a:buChar char="•"/>
              <a:defRPr sz="2000">
                <a:solidFill>
                  <a:srgbClr val="2D687E"/>
                </a:solidFill>
              </a:defRPr>
            </a:lvl1pPr>
            <a:lvl2pPr algn="l">
              <a:buSzPct val="150000"/>
              <a:buFontTx/>
              <a:buNone/>
              <a:defRPr sz="1800">
                <a:solidFill>
                  <a:srgbClr val="595959"/>
                </a:solidFill>
              </a:defRPr>
            </a:lvl2pPr>
            <a:lvl3pPr algn="l">
              <a:buSzPct val="150000"/>
              <a:buFontTx/>
              <a:buNone/>
              <a:defRPr sz="1600">
                <a:solidFill>
                  <a:srgbClr val="595959"/>
                </a:solidFill>
              </a:defRPr>
            </a:lvl3pPr>
            <a:lvl4pPr algn="l">
              <a:buSzPct val="150000"/>
              <a:buFontTx/>
              <a:buNone/>
              <a:defRPr sz="1400">
                <a:solidFill>
                  <a:srgbClr val="595959"/>
                </a:solidFill>
              </a:defRPr>
            </a:lvl4pPr>
            <a:lvl5pPr algn="l">
              <a:buSzPct val="150000"/>
              <a:buFontTx/>
              <a:buNone/>
              <a:defRPr sz="1200">
                <a:solidFill>
                  <a:srgbClr val="59595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8" name="Espace réservé du texte 3"/>
          <p:cNvSpPr>
            <a:spLocks noGrp="1"/>
          </p:cNvSpPr>
          <p:nvPr>
            <p:ph type="body" sz="half" idx="12"/>
          </p:nvPr>
        </p:nvSpPr>
        <p:spPr>
          <a:xfrm>
            <a:off x="3708000" y="1587600"/>
            <a:ext cx="4644000" cy="4320000"/>
          </a:xfrm>
          <a:prstGeom prst="roundRect">
            <a:avLst/>
          </a:prstGeom>
          <a:solidFill>
            <a:srgbClr val="2D687E"/>
          </a:solidFill>
          <a:ln w="12700">
            <a:solidFill>
              <a:schemeClr val="tx1"/>
            </a:solidFill>
          </a:ln>
        </p:spPr>
        <p:txBody>
          <a:bodyPr lIns="144000" tIns="144000" rIns="144000" bIns="144000"/>
          <a:lstStyle>
            <a:lvl1pPr marL="0" indent="0" algn="l">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Slide Number Placeholder 5"/>
          <p:cNvSpPr>
            <a:spLocks noGrp="1"/>
          </p:cNvSpPr>
          <p:nvPr>
            <p:ph type="sldNum" sz="quarter" idx="13"/>
          </p:nvPr>
        </p:nvSpPr>
        <p:spPr>
          <a:xfrm>
            <a:off x="460975" y="6269368"/>
            <a:ext cx="835025" cy="365125"/>
          </a:xfrm>
          <a:prstGeom prst="rect">
            <a:avLst/>
          </a:prstGeom>
        </p:spPr>
        <p:txBody>
          <a:bodyPr/>
          <a:lstStyle>
            <a:lvl1pPr>
              <a:defRPr sz="1200" b="0" i="0">
                <a:solidFill>
                  <a:schemeClr val="accent5"/>
                </a:solidFill>
                <a:latin typeface="+mn-lt"/>
              </a:defRPr>
            </a:lvl1pPr>
          </a:lstStyle>
          <a:p>
            <a:pPr>
              <a:defRPr/>
            </a:pPr>
            <a:fld id="{C13E1E1F-A075-43B6-BA6C-3E52AA120B48}" type="slidenum">
              <a:rPr lang="en-GB" smtClean="0"/>
              <a:pPr>
                <a:defRPr/>
              </a:pPr>
              <a:t>‹N°›</a:t>
            </a:fld>
            <a:endParaRPr lang="en-GB"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74688" y="2757488"/>
            <a:ext cx="7772400" cy="2019300"/>
          </a:xfrm>
          <a:prstGeom prst="rect">
            <a:avLst/>
          </a:prstGeom>
          <a:noFill/>
          <a:ln w="12700">
            <a:noFill/>
            <a:miter lim="800000"/>
            <a:headEnd/>
            <a:tailEnd/>
          </a:ln>
          <a:effectLst/>
        </p:spPr>
        <p:txBody>
          <a:bodyPr vert="horz" wrap="square" lIns="38100" tIns="38100" rIns="38100" bIns="38100" numCol="1" anchor="ctr" anchorCtr="0" compatLnSpc="1">
            <a:prstTxWarp prst="textNoShape">
              <a:avLst/>
            </a:prstTxWarp>
          </a:bodyPr>
          <a:lstStyle/>
          <a:p>
            <a:pPr lvl="0"/>
            <a:r>
              <a:rPr lang="fr-FR">
                <a:sym typeface="Trebuchet MS" charset="0"/>
              </a:rPr>
              <a:t>Cliquez pour modifier le style du titre</a:t>
            </a:r>
            <a:endParaRPr lang="en-US">
              <a:sym typeface="Trebuchet MS" charset="0"/>
            </a:endParaRPr>
          </a:p>
        </p:txBody>
      </p:sp>
      <p:pic>
        <p:nvPicPr>
          <p:cNvPr id="4" name="Picture 3" descr="kaftpowerpoint-right.jpg"/>
          <p:cNvPicPr>
            <a:picLocks noChangeAspect="1"/>
          </p:cNvPicPr>
          <p:nvPr/>
        </p:nvPicPr>
        <p:blipFill>
          <a:blip r:embed="rId11" cstate="print"/>
          <a:stretch>
            <a:fillRect/>
          </a:stretch>
        </p:blipFill>
        <p:spPr>
          <a:xfrm>
            <a:off x="0" y="0"/>
            <a:ext cx="9144000" cy="7533456"/>
          </a:xfrm>
          <a:prstGeom prst="rect">
            <a:avLst/>
          </a:prstGeom>
        </p:spPr>
      </p:pic>
      <p:sp>
        <p:nvSpPr>
          <p:cNvPr id="5" name="Rectangle 1"/>
          <p:cNvSpPr>
            <a:spLocks/>
          </p:cNvSpPr>
          <p:nvPr/>
        </p:nvSpPr>
        <p:spPr bwMode="auto">
          <a:xfrm>
            <a:off x="7847281" y="6344945"/>
            <a:ext cx="979435" cy="384721"/>
          </a:xfrm>
          <a:prstGeom prst="rect">
            <a:avLst/>
          </a:prstGeom>
          <a:noFill/>
          <a:ln w="12700">
            <a:noFill/>
            <a:miter lim="800000"/>
            <a:headEnd type="none" w="med" len="med"/>
            <a:tailEnd type="none" w="med" len="med"/>
          </a:ln>
        </p:spPr>
        <p:txBody>
          <a:bodyPr wrap="none" lIns="38100" tIns="38100" rIns="38100" bIns="38100">
            <a:spAutoFit/>
          </a:bodyPr>
          <a:lstStyle/>
          <a:p>
            <a:pPr algn="l"/>
            <a:r>
              <a:rPr lang="en-US" sz="2000" b="1" cap="none" spc="0" dirty="0" err="1">
                <a:ln>
                  <a:noFill/>
                </a:ln>
                <a:solidFill>
                  <a:schemeClr val="bg1"/>
                </a:solidFill>
                <a:effectLst/>
                <a:latin typeface="+mj-lt"/>
                <a:ea typeface="Verdana Bold" charset="0"/>
                <a:cs typeface="Verdana Bold" charset="0"/>
                <a:sym typeface="Verdana Bold" charset="0"/>
              </a:rPr>
              <a:t>plan.be</a:t>
            </a:r>
            <a:endParaRPr lang="en-US" sz="2000" b="1" cap="none" spc="0" dirty="0">
              <a:ln>
                <a:noFill/>
              </a:ln>
              <a:solidFill>
                <a:schemeClr val="bg1"/>
              </a:solidFill>
              <a:effectLst/>
              <a:latin typeface="+mj-lt"/>
              <a:ea typeface="Verdana Bold" charset="0"/>
              <a:cs typeface="Verdana Bold" charset="0"/>
              <a:sym typeface="Verdana Bold"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11" r:id="rId4"/>
    <p:sldLayoutId id="2147483706" r:id="rId5"/>
    <p:sldLayoutId id="2147483713" r:id="rId6"/>
    <p:sldLayoutId id="2147483714" r:id="rId7"/>
    <p:sldLayoutId id="2147483707" r:id="rId8"/>
    <p:sldLayoutId id="2147483712" r:id="rId9"/>
  </p:sldLayoutIdLst>
  <p:transition/>
  <p:hf hdr="0" ftr="0" dt="0"/>
  <p:txStyles>
    <p:titleStyle>
      <a:lvl1pPr algn="r" rtl="0" eaLnBrk="1" fontAlgn="base" hangingPunct="1">
        <a:spcBef>
          <a:spcPct val="0"/>
        </a:spcBef>
        <a:spcAft>
          <a:spcPct val="0"/>
        </a:spcAft>
        <a:defRPr sz="3000">
          <a:solidFill>
            <a:srgbClr val="214A5B"/>
          </a:solidFill>
          <a:latin typeface="+mj-lt"/>
          <a:ea typeface="+mj-ea"/>
          <a:cs typeface="+mj-cs"/>
          <a:sym typeface="Trebuchet MS" charset="0"/>
        </a:defRPr>
      </a:lvl1pPr>
      <a:lvl2pPr algn="r" rtl="0" eaLnBrk="1" fontAlgn="base" hangingPunct="1">
        <a:spcBef>
          <a:spcPct val="0"/>
        </a:spcBef>
        <a:spcAft>
          <a:spcPct val="0"/>
        </a:spcAft>
        <a:defRPr sz="3000">
          <a:solidFill>
            <a:srgbClr val="214A5B"/>
          </a:solidFill>
          <a:latin typeface="Trebuchet MS" charset="0"/>
          <a:ea typeface="ヒラギノ角ゴ ProN W3" charset="0"/>
          <a:cs typeface="ヒラギノ角ゴ ProN W3" charset="0"/>
          <a:sym typeface="Trebuchet MS" charset="0"/>
        </a:defRPr>
      </a:lvl2pPr>
      <a:lvl3pPr algn="r" rtl="0" eaLnBrk="1" fontAlgn="base" hangingPunct="1">
        <a:spcBef>
          <a:spcPct val="0"/>
        </a:spcBef>
        <a:spcAft>
          <a:spcPct val="0"/>
        </a:spcAft>
        <a:defRPr sz="3000">
          <a:solidFill>
            <a:srgbClr val="214A5B"/>
          </a:solidFill>
          <a:latin typeface="Trebuchet MS" charset="0"/>
          <a:ea typeface="ヒラギノ角ゴ ProN W3" charset="0"/>
          <a:cs typeface="ヒラギノ角ゴ ProN W3" charset="0"/>
          <a:sym typeface="Trebuchet MS" charset="0"/>
        </a:defRPr>
      </a:lvl3pPr>
      <a:lvl4pPr algn="r" rtl="0" eaLnBrk="1" fontAlgn="base" hangingPunct="1">
        <a:spcBef>
          <a:spcPct val="0"/>
        </a:spcBef>
        <a:spcAft>
          <a:spcPct val="0"/>
        </a:spcAft>
        <a:defRPr sz="3000">
          <a:solidFill>
            <a:srgbClr val="214A5B"/>
          </a:solidFill>
          <a:latin typeface="Trebuchet MS" charset="0"/>
          <a:ea typeface="ヒラギノ角ゴ ProN W3" charset="0"/>
          <a:cs typeface="ヒラギノ角ゴ ProN W3" charset="0"/>
          <a:sym typeface="Trebuchet MS" charset="0"/>
        </a:defRPr>
      </a:lvl4pPr>
      <a:lvl5pPr algn="r" rtl="0" eaLnBrk="1" fontAlgn="base" hangingPunct="1">
        <a:spcBef>
          <a:spcPct val="0"/>
        </a:spcBef>
        <a:spcAft>
          <a:spcPct val="0"/>
        </a:spcAft>
        <a:defRPr sz="3000">
          <a:solidFill>
            <a:srgbClr val="214A5B"/>
          </a:solidFill>
          <a:latin typeface="Trebuchet MS" charset="0"/>
          <a:ea typeface="ヒラギノ角ゴ ProN W3" charset="0"/>
          <a:cs typeface="ヒラギノ角ゴ ProN W3" charset="0"/>
          <a:sym typeface="Trebuchet MS" charset="0"/>
        </a:defRPr>
      </a:lvl5pPr>
      <a:lvl6pPr marL="457200" algn="r" rtl="0" eaLnBrk="1" fontAlgn="base" hangingPunct="1">
        <a:spcBef>
          <a:spcPct val="0"/>
        </a:spcBef>
        <a:spcAft>
          <a:spcPct val="0"/>
        </a:spcAft>
        <a:defRPr sz="3000">
          <a:solidFill>
            <a:srgbClr val="214A5B"/>
          </a:solidFill>
          <a:latin typeface="Trebuchet MS" charset="0"/>
          <a:ea typeface="ヒラギノ角ゴ ProN W3" charset="0"/>
          <a:cs typeface="ヒラギノ角ゴ ProN W3" charset="0"/>
          <a:sym typeface="Trebuchet MS" charset="0"/>
        </a:defRPr>
      </a:lvl6pPr>
      <a:lvl7pPr marL="914400" algn="r" rtl="0" eaLnBrk="1" fontAlgn="base" hangingPunct="1">
        <a:spcBef>
          <a:spcPct val="0"/>
        </a:spcBef>
        <a:spcAft>
          <a:spcPct val="0"/>
        </a:spcAft>
        <a:defRPr sz="3000">
          <a:solidFill>
            <a:srgbClr val="214A5B"/>
          </a:solidFill>
          <a:latin typeface="Trebuchet MS" charset="0"/>
          <a:ea typeface="ヒラギノ角ゴ ProN W3" charset="0"/>
          <a:cs typeface="ヒラギノ角ゴ ProN W3" charset="0"/>
          <a:sym typeface="Trebuchet MS" charset="0"/>
        </a:defRPr>
      </a:lvl7pPr>
      <a:lvl8pPr marL="1371600" algn="r" rtl="0" eaLnBrk="1" fontAlgn="base" hangingPunct="1">
        <a:spcBef>
          <a:spcPct val="0"/>
        </a:spcBef>
        <a:spcAft>
          <a:spcPct val="0"/>
        </a:spcAft>
        <a:defRPr sz="3000">
          <a:solidFill>
            <a:srgbClr val="214A5B"/>
          </a:solidFill>
          <a:latin typeface="Trebuchet MS" charset="0"/>
          <a:ea typeface="ヒラギノ角ゴ ProN W3" charset="0"/>
          <a:cs typeface="ヒラギノ角ゴ ProN W3" charset="0"/>
          <a:sym typeface="Trebuchet MS" charset="0"/>
        </a:defRPr>
      </a:lvl8pPr>
      <a:lvl9pPr marL="1828800" algn="r" rtl="0" eaLnBrk="1" fontAlgn="base" hangingPunct="1">
        <a:spcBef>
          <a:spcPct val="0"/>
        </a:spcBef>
        <a:spcAft>
          <a:spcPct val="0"/>
        </a:spcAft>
        <a:defRPr sz="3000">
          <a:solidFill>
            <a:srgbClr val="214A5B"/>
          </a:solidFill>
          <a:latin typeface="Trebuchet MS" charset="0"/>
          <a:ea typeface="ヒラギノ角ゴ ProN W3" charset="0"/>
          <a:cs typeface="ヒラギノ角ゴ ProN W3" charset="0"/>
          <a:sym typeface="Trebuchet MS" charset="0"/>
        </a:defRPr>
      </a:lvl9pPr>
    </p:titleStyle>
    <p:bodyStyle>
      <a:lvl1pPr marL="39688" algn="r" rtl="0" eaLnBrk="1" fontAlgn="base" hangingPunct="1">
        <a:spcBef>
          <a:spcPts val="400"/>
        </a:spcBef>
        <a:spcAft>
          <a:spcPct val="0"/>
        </a:spcAft>
        <a:defRPr>
          <a:solidFill>
            <a:srgbClr val="FFFFFF"/>
          </a:solidFill>
          <a:latin typeface="+mn-lt"/>
          <a:ea typeface="+mn-ea"/>
          <a:cs typeface="+mn-cs"/>
          <a:sym typeface="Verdana" charset="0"/>
        </a:defRPr>
      </a:lvl1pPr>
      <a:lvl2pPr marL="496888" algn="ctr" rtl="0" eaLnBrk="1" fontAlgn="base" hangingPunct="1">
        <a:spcBef>
          <a:spcPts val="500"/>
        </a:spcBef>
        <a:spcAft>
          <a:spcPct val="0"/>
        </a:spcAft>
        <a:defRPr sz="2000">
          <a:solidFill>
            <a:srgbClr val="878787"/>
          </a:solidFill>
          <a:latin typeface="+mn-lt"/>
          <a:ea typeface="+mn-ea"/>
          <a:cs typeface="+mn-cs"/>
          <a:sym typeface="Verdana" charset="0"/>
        </a:defRPr>
      </a:lvl2pPr>
      <a:lvl3pPr marL="954088" algn="ctr" rtl="0" eaLnBrk="1" fontAlgn="base" hangingPunct="1">
        <a:spcBef>
          <a:spcPts val="400"/>
        </a:spcBef>
        <a:spcAft>
          <a:spcPct val="0"/>
        </a:spcAft>
        <a:defRPr>
          <a:solidFill>
            <a:srgbClr val="878787"/>
          </a:solidFill>
          <a:latin typeface="+mn-lt"/>
          <a:ea typeface="+mn-ea"/>
          <a:cs typeface="+mn-cs"/>
          <a:sym typeface="Verdana" charset="0"/>
        </a:defRPr>
      </a:lvl3pPr>
      <a:lvl4pPr marL="1411288" algn="ctr" rtl="0" eaLnBrk="1" fontAlgn="base" hangingPunct="1">
        <a:spcBef>
          <a:spcPts val="400"/>
        </a:spcBef>
        <a:spcAft>
          <a:spcPct val="0"/>
        </a:spcAft>
        <a:defRPr sz="1600">
          <a:solidFill>
            <a:srgbClr val="878787"/>
          </a:solidFill>
          <a:latin typeface="+mn-lt"/>
          <a:ea typeface="+mn-ea"/>
          <a:cs typeface="+mn-cs"/>
          <a:sym typeface="Verdana" charset="0"/>
        </a:defRPr>
      </a:lvl4pPr>
      <a:lvl5pPr marL="1868488" algn="ctr" rtl="0" eaLnBrk="1" fontAlgn="base" hangingPunct="1">
        <a:spcBef>
          <a:spcPts val="400"/>
        </a:spcBef>
        <a:spcAft>
          <a:spcPct val="0"/>
        </a:spcAft>
        <a:defRPr sz="1600">
          <a:solidFill>
            <a:srgbClr val="878787"/>
          </a:solidFill>
          <a:latin typeface="+mn-lt"/>
          <a:ea typeface="+mn-ea"/>
          <a:cs typeface="+mn-cs"/>
          <a:sym typeface="Verdana" charset="0"/>
        </a:defRPr>
      </a:lvl5pPr>
      <a:lvl6pPr marL="2325688" algn="ctr" rtl="0" eaLnBrk="1" fontAlgn="base" hangingPunct="1">
        <a:spcBef>
          <a:spcPts val="400"/>
        </a:spcBef>
        <a:spcAft>
          <a:spcPct val="0"/>
        </a:spcAft>
        <a:defRPr sz="1600">
          <a:solidFill>
            <a:srgbClr val="878787"/>
          </a:solidFill>
          <a:latin typeface="+mn-lt"/>
          <a:ea typeface="+mn-ea"/>
          <a:cs typeface="+mn-cs"/>
          <a:sym typeface="Verdana" charset="0"/>
        </a:defRPr>
      </a:lvl6pPr>
      <a:lvl7pPr marL="2782888" algn="ctr" rtl="0" eaLnBrk="1" fontAlgn="base" hangingPunct="1">
        <a:spcBef>
          <a:spcPts val="400"/>
        </a:spcBef>
        <a:spcAft>
          <a:spcPct val="0"/>
        </a:spcAft>
        <a:defRPr sz="1600">
          <a:solidFill>
            <a:srgbClr val="878787"/>
          </a:solidFill>
          <a:latin typeface="+mn-lt"/>
          <a:ea typeface="+mn-ea"/>
          <a:cs typeface="+mn-cs"/>
          <a:sym typeface="Verdana" charset="0"/>
        </a:defRPr>
      </a:lvl7pPr>
      <a:lvl8pPr marL="3240088" algn="ctr" rtl="0" eaLnBrk="1" fontAlgn="base" hangingPunct="1">
        <a:spcBef>
          <a:spcPts val="400"/>
        </a:spcBef>
        <a:spcAft>
          <a:spcPct val="0"/>
        </a:spcAft>
        <a:defRPr sz="1600">
          <a:solidFill>
            <a:srgbClr val="878787"/>
          </a:solidFill>
          <a:latin typeface="+mn-lt"/>
          <a:ea typeface="+mn-ea"/>
          <a:cs typeface="+mn-cs"/>
          <a:sym typeface="Verdana" charset="0"/>
        </a:defRPr>
      </a:lvl8pPr>
      <a:lvl9pPr marL="3697288" algn="ctr" rtl="0" eaLnBrk="1" fontAlgn="base" hangingPunct="1">
        <a:spcBef>
          <a:spcPts val="400"/>
        </a:spcBef>
        <a:spcAft>
          <a:spcPct val="0"/>
        </a:spcAft>
        <a:defRPr sz="1600">
          <a:solidFill>
            <a:srgbClr val="878787"/>
          </a:solidFill>
          <a:latin typeface="+mn-lt"/>
          <a:ea typeface="+mn-ea"/>
          <a:cs typeface="+mn-cs"/>
          <a:sym typeface="Verdana"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sz="1800" dirty="0"/>
          </a:p>
        </p:txBody>
      </p:sp>
      <p:sp>
        <p:nvSpPr>
          <p:cNvPr id="3" name="Subtitle 2"/>
          <p:cNvSpPr>
            <a:spLocks noGrp="1"/>
          </p:cNvSpPr>
          <p:nvPr>
            <p:ph type="subTitle" idx="1"/>
          </p:nvPr>
        </p:nvSpPr>
        <p:spPr/>
        <p:txBody>
          <a:bodyPr/>
          <a:lstStyle/>
          <a:p>
            <a:r>
              <a:rPr lang="en-GB" dirty="0"/>
              <a:t>Bureau </a:t>
            </a:r>
            <a:r>
              <a:rPr lang="en-GB" dirty="0" err="1"/>
              <a:t>Fédéral</a:t>
            </a:r>
            <a:r>
              <a:rPr lang="en-GB" dirty="0"/>
              <a:t> du Plan</a:t>
            </a:r>
          </a:p>
          <a:p>
            <a:r>
              <a:rPr lang="en-GB" dirty="0"/>
              <a:t> </a:t>
            </a:r>
          </a:p>
        </p:txBody>
      </p:sp>
      <p:sp>
        <p:nvSpPr>
          <p:cNvPr id="4" name="Text Placeholder 3"/>
          <p:cNvSpPr>
            <a:spLocks noGrp="1"/>
          </p:cNvSpPr>
          <p:nvPr>
            <p:ph type="body" sz="quarter" idx="10"/>
          </p:nvPr>
        </p:nvSpPr>
        <p:spPr>
          <a:xfrm>
            <a:off x="3995936" y="2636912"/>
            <a:ext cx="4680520" cy="1872208"/>
          </a:xfrm>
        </p:spPr>
        <p:txBody>
          <a:bodyPr/>
          <a:lstStyle/>
          <a:p>
            <a:r>
              <a:rPr lang="nl-BE" dirty="0" err="1"/>
              <a:t>Décarbonation</a:t>
            </a:r>
            <a:r>
              <a:rPr lang="nl-BE" dirty="0"/>
              <a:t> du transport en </a:t>
            </a:r>
            <a:r>
              <a:rPr lang="nl-BE" dirty="0" err="1"/>
              <a:t>Belgique</a:t>
            </a:r>
            <a:r>
              <a:rPr lang="nl-BE" dirty="0"/>
              <a:t>: </a:t>
            </a:r>
            <a:r>
              <a:rPr lang="nl-BE" dirty="0" err="1"/>
              <a:t>le</a:t>
            </a:r>
            <a:r>
              <a:rPr lang="nl-BE" dirty="0"/>
              <a:t> </a:t>
            </a:r>
            <a:r>
              <a:rPr lang="nl-BE" dirty="0" err="1"/>
              <a:t>rôle</a:t>
            </a:r>
            <a:r>
              <a:rPr lang="nl-BE" dirty="0"/>
              <a:t> de la </a:t>
            </a:r>
            <a:r>
              <a:rPr lang="nl-BE" dirty="0" err="1"/>
              <a:t>fiscalité</a:t>
            </a:r>
            <a:endParaRPr lang="en-GB" dirty="0"/>
          </a:p>
        </p:txBody>
      </p:sp>
      <p:sp>
        <p:nvSpPr>
          <p:cNvPr id="5" name="Text Placeholder 4"/>
          <p:cNvSpPr>
            <a:spLocks noGrp="1"/>
          </p:cNvSpPr>
          <p:nvPr>
            <p:ph type="body" sz="quarter" idx="11"/>
          </p:nvPr>
        </p:nvSpPr>
        <p:spPr/>
        <p:txBody>
          <a:bodyPr/>
          <a:lstStyle/>
          <a:p>
            <a:endParaRPr lang="en-GB"/>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DDF70DC-5B72-99EA-FBFA-754B8EFEB5CB}"/>
              </a:ext>
            </a:extLst>
          </p:cNvPr>
          <p:cNvSpPr>
            <a:spLocks noGrp="1"/>
          </p:cNvSpPr>
          <p:nvPr>
            <p:ph type="body" sz="quarter" idx="10"/>
          </p:nvPr>
        </p:nvSpPr>
        <p:spPr/>
        <p:txBody>
          <a:bodyPr>
            <a:normAutofit fontScale="92500" lnSpcReduction="20000"/>
          </a:bodyPr>
          <a:lstStyle/>
          <a:p>
            <a:r>
              <a:rPr lang="fr-FR" dirty="0"/>
              <a:t>Depuis le 1er janvier 2012, l’avantage tout nature dans l’impôt des personnes physiques est calculée en appliquant la formule suivante:</a:t>
            </a:r>
          </a:p>
          <a:p>
            <a:pPr algn="ctr"/>
            <a:r>
              <a:rPr lang="fr-FR" dirty="0"/>
              <a:t>valeur catalogue * coefficient CO</a:t>
            </a:r>
            <a:r>
              <a:rPr lang="fr-FR" baseline="-25000" dirty="0"/>
              <a:t>2</a:t>
            </a:r>
            <a:r>
              <a:rPr lang="fr-FR" dirty="0"/>
              <a:t> * 6/7.</a:t>
            </a:r>
          </a:p>
          <a:p>
            <a:r>
              <a:rPr lang="fr-FR" dirty="0"/>
              <a:t>Le coefficient CO</a:t>
            </a:r>
            <a:r>
              <a:rPr lang="fr-FR" baseline="-25000" dirty="0"/>
              <a:t>2</a:t>
            </a:r>
            <a:r>
              <a:rPr lang="fr-FR" dirty="0"/>
              <a:t> dépend du carburant et est modifié chaque année afin de tenir compte de l’évolution des émissions de CO</a:t>
            </a:r>
            <a:r>
              <a:rPr lang="fr-FR" baseline="-25000" dirty="0"/>
              <a:t>2</a:t>
            </a:r>
            <a:r>
              <a:rPr lang="fr-FR" dirty="0"/>
              <a:t> des nouvelles voitures  </a:t>
            </a:r>
          </a:p>
          <a:p>
            <a:r>
              <a:rPr lang="fr-FR" dirty="0"/>
              <a:t>L’avantage toute nature est exempt de cotisations à la sécurité sociale des salariés</a:t>
            </a:r>
          </a:p>
          <a:p>
            <a:r>
              <a:rPr lang="fr-FR" dirty="0"/>
              <a:t>Les employeurs payent une cotisation de solidarité pour les voitures de société mises à la disposition des employées qui dépend uniquement des émissions de CO</a:t>
            </a:r>
            <a:r>
              <a:rPr lang="fr-FR" baseline="-25000" dirty="0"/>
              <a:t>2</a:t>
            </a:r>
          </a:p>
          <a:p>
            <a:r>
              <a:rPr lang="fr-FR" dirty="0"/>
              <a:t>Selon les hypothèses utilisées, les estimations de la dépense fiscale varient entre 2 et 4 milliards EURO (0.5 à 0.9 % du BIP)</a:t>
            </a:r>
          </a:p>
          <a:p>
            <a:endParaRPr lang="fr-FR" dirty="0"/>
          </a:p>
        </p:txBody>
      </p:sp>
      <p:sp>
        <p:nvSpPr>
          <p:cNvPr id="3" name="Title 2">
            <a:extLst>
              <a:ext uri="{FF2B5EF4-FFF2-40B4-BE49-F238E27FC236}">
                <a16:creationId xmlns:a16="http://schemas.microsoft.com/office/drawing/2014/main" id="{35FBE8D8-8A67-660A-5F81-327D56395E29}"/>
              </a:ext>
            </a:extLst>
          </p:cNvPr>
          <p:cNvSpPr>
            <a:spLocks noGrp="1"/>
          </p:cNvSpPr>
          <p:nvPr>
            <p:ph type="title"/>
          </p:nvPr>
        </p:nvSpPr>
        <p:spPr/>
        <p:txBody>
          <a:bodyPr/>
          <a:lstStyle/>
          <a:p>
            <a:r>
              <a:rPr lang="fr-BE" dirty="0"/>
              <a:t>Fiscalité voitures de société: problématique </a:t>
            </a:r>
          </a:p>
        </p:txBody>
      </p:sp>
      <p:sp>
        <p:nvSpPr>
          <p:cNvPr id="4" name="Slide Number Placeholder 3">
            <a:extLst>
              <a:ext uri="{FF2B5EF4-FFF2-40B4-BE49-F238E27FC236}">
                <a16:creationId xmlns:a16="http://schemas.microsoft.com/office/drawing/2014/main" id="{A0C106CA-9E29-3877-12EB-5639A22D6C49}"/>
              </a:ext>
            </a:extLst>
          </p:cNvPr>
          <p:cNvSpPr>
            <a:spLocks noGrp="1"/>
          </p:cNvSpPr>
          <p:nvPr>
            <p:ph type="sldNum" sz="quarter" idx="13"/>
          </p:nvPr>
        </p:nvSpPr>
        <p:spPr/>
        <p:txBody>
          <a:bodyPr/>
          <a:lstStyle/>
          <a:p>
            <a:pPr>
              <a:defRPr/>
            </a:pPr>
            <a:fld id="{C13E1E1F-A075-43B6-BA6C-3E52AA120B48}" type="slidenum">
              <a:rPr lang="en-GB" smtClean="0"/>
              <a:pPr>
                <a:defRPr/>
              </a:pPr>
              <a:t>2</a:t>
            </a:fld>
            <a:endParaRPr lang="en-GB" dirty="0"/>
          </a:p>
        </p:txBody>
      </p:sp>
    </p:spTree>
    <p:extLst>
      <p:ext uri="{BB962C8B-B14F-4D97-AF65-F5344CB8AC3E}">
        <p14:creationId xmlns:p14="http://schemas.microsoft.com/office/powerpoint/2010/main" val="236560908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383012E-6CF6-98C9-B8E5-A94F48839AB6}"/>
              </a:ext>
            </a:extLst>
          </p:cNvPr>
          <p:cNvSpPr>
            <a:spLocks noGrp="1"/>
          </p:cNvSpPr>
          <p:nvPr>
            <p:ph type="body" sz="quarter" idx="10"/>
          </p:nvPr>
        </p:nvSpPr>
        <p:spPr/>
        <p:txBody>
          <a:bodyPr/>
          <a:lstStyle/>
          <a:p>
            <a:r>
              <a:rPr lang="fr-FR" dirty="0"/>
              <a:t>À partir de 2026, seules les voitures de société sans émissions carbone seront fiscalement déductibles, et tant les particuliers que les entreprises pourront recourir à des incitants fiscaux pour installer des bornes de recharge à domicile ou sur le lieu de travail. </a:t>
            </a:r>
          </a:p>
          <a:p>
            <a:r>
              <a:rPr lang="fr-FR" dirty="0"/>
              <a:t>Pour les voitures électriques, la déductibilité sera progressivement réduite à 68%. </a:t>
            </a:r>
          </a:p>
          <a:p>
            <a:r>
              <a:rPr lang="nl-BE" dirty="0"/>
              <a:t>La </a:t>
            </a:r>
            <a:r>
              <a:rPr lang="nl-BE" dirty="0" err="1"/>
              <a:t>réforme</a:t>
            </a:r>
            <a:r>
              <a:rPr lang="nl-BE" dirty="0"/>
              <a:t> a fait </a:t>
            </a:r>
            <a:r>
              <a:rPr lang="nl-BE" dirty="0" err="1"/>
              <a:t>l’objet</a:t>
            </a:r>
            <a:r>
              <a:rPr lang="nl-BE" dirty="0"/>
              <a:t> </a:t>
            </a:r>
            <a:r>
              <a:rPr lang="nl-BE" dirty="0" err="1"/>
              <a:t>d’une</a:t>
            </a:r>
            <a:r>
              <a:rPr lang="nl-BE" dirty="0"/>
              <a:t> étude par </a:t>
            </a:r>
            <a:r>
              <a:rPr lang="nl-BE" dirty="0" err="1"/>
              <a:t>le</a:t>
            </a:r>
            <a:r>
              <a:rPr lang="nl-BE" dirty="0"/>
              <a:t> BFP </a:t>
            </a:r>
          </a:p>
        </p:txBody>
      </p:sp>
      <p:sp>
        <p:nvSpPr>
          <p:cNvPr id="3" name="Title 2">
            <a:extLst>
              <a:ext uri="{FF2B5EF4-FFF2-40B4-BE49-F238E27FC236}">
                <a16:creationId xmlns:a16="http://schemas.microsoft.com/office/drawing/2014/main" id="{DED8BD0D-9742-1A32-D2DF-1A67D59C1DC1}"/>
              </a:ext>
            </a:extLst>
          </p:cNvPr>
          <p:cNvSpPr>
            <a:spLocks noGrp="1"/>
          </p:cNvSpPr>
          <p:nvPr>
            <p:ph type="title"/>
          </p:nvPr>
        </p:nvSpPr>
        <p:spPr/>
        <p:txBody>
          <a:bodyPr/>
          <a:lstStyle/>
          <a:p>
            <a:r>
              <a:rPr lang="nl-BE" dirty="0"/>
              <a:t>Fédéral: </a:t>
            </a:r>
            <a:r>
              <a:rPr lang="nl-BE" dirty="0" err="1"/>
              <a:t>réforme</a:t>
            </a:r>
            <a:r>
              <a:rPr lang="nl-BE" dirty="0"/>
              <a:t> de la </a:t>
            </a:r>
            <a:r>
              <a:rPr lang="nl-BE" dirty="0" err="1"/>
              <a:t>fiscalite</a:t>
            </a:r>
            <a:r>
              <a:rPr lang="nl-BE" dirty="0"/>
              <a:t> pour </a:t>
            </a:r>
            <a:r>
              <a:rPr lang="nl-BE" dirty="0" err="1"/>
              <a:t>voitures</a:t>
            </a:r>
            <a:r>
              <a:rPr lang="nl-BE" dirty="0"/>
              <a:t> de </a:t>
            </a:r>
            <a:r>
              <a:rPr lang="nl-BE" dirty="0" err="1"/>
              <a:t>société</a:t>
            </a:r>
            <a:r>
              <a:rPr lang="nl-BE" dirty="0"/>
              <a:t> </a:t>
            </a:r>
          </a:p>
        </p:txBody>
      </p:sp>
      <p:sp>
        <p:nvSpPr>
          <p:cNvPr id="4" name="Slide Number Placeholder 3">
            <a:extLst>
              <a:ext uri="{FF2B5EF4-FFF2-40B4-BE49-F238E27FC236}">
                <a16:creationId xmlns:a16="http://schemas.microsoft.com/office/drawing/2014/main" id="{E12E6E21-4838-53FF-6A44-97890911CE52}"/>
              </a:ext>
            </a:extLst>
          </p:cNvPr>
          <p:cNvSpPr>
            <a:spLocks noGrp="1"/>
          </p:cNvSpPr>
          <p:nvPr>
            <p:ph type="sldNum" sz="quarter" idx="13"/>
          </p:nvPr>
        </p:nvSpPr>
        <p:spPr/>
        <p:txBody>
          <a:bodyPr/>
          <a:lstStyle/>
          <a:p>
            <a:pPr>
              <a:defRPr/>
            </a:pPr>
            <a:fld id="{C13E1E1F-A075-43B6-BA6C-3E52AA120B48}" type="slidenum">
              <a:rPr lang="en-GB" smtClean="0"/>
              <a:pPr>
                <a:defRPr/>
              </a:pPr>
              <a:t>3</a:t>
            </a:fld>
            <a:endParaRPr lang="en-GB" dirty="0"/>
          </a:p>
        </p:txBody>
      </p:sp>
    </p:spTree>
    <p:extLst>
      <p:ext uri="{BB962C8B-B14F-4D97-AF65-F5344CB8AC3E}">
        <p14:creationId xmlns:p14="http://schemas.microsoft.com/office/powerpoint/2010/main" val="51863248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8CC75-7726-3937-58E3-B75605000258}"/>
              </a:ext>
            </a:extLst>
          </p:cNvPr>
          <p:cNvSpPr>
            <a:spLocks noGrp="1"/>
          </p:cNvSpPr>
          <p:nvPr>
            <p:ph type="title"/>
          </p:nvPr>
        </p:nvSpPr>
        <p:spPr/>
        <p:txBody>
          <a:bodyPr/>
          <a:lstStyle/>
          <a:p>
            <a:pPr algn="ctr"/>
            <a:r>
              <a:rPr lang="fr-BE" dirty="0"/>
              <a:t>Projections des ventes de voiture de société nouvelles </a:t>
            </a:r>
          </a:p>
        </p:txBody>
      </p:sp>
      <p:sp>
        <p:nvSpPr>
          <p:cNvPr id="4" name="Slide Number Placeholder 3">
            <a:extLst>
              <a:ext uri="{FF2B5EF4-FFF2-40B4-BE49-F238E27FC236}">
                <a16:creationId xmlns:a16="http://schemas.microsoft.com/office/drawing/2014/main" id="{A0B8CD08-D7C8-D80E-8C1A-87161434ECD0}"/>
              </a:ext>
            </a:extLst>
          </p:cNvPr>
          <p:cNvSpPr>
            <a:spLocks noGrp="1"/>
          </p:cNvSpPr>
          <p:nvPr>
            <p:ph type="sldNum" sz="quarter" idx="13"/>
          </p:nvPr>
        </p:nvSpPr>
        <p:spPr/>
        <p:txBody>
          <a:bodyPr/>
          <a:lstStyle/>
          <a:p>
            <a:pPr>
              <a:defRPr/>
            </a:pPr>
            <a:fld id="{C13E1E1F-A075-43B6-BA6C-3E52AA120B48}" type="slidenum">
              <a:rPr lang="en-GB" smtClean="0"/>
              <a:pPr>
                <a:defRPr/>
              </a:pPr>
              <a:t>4</a:t>
            </a:fld>
            <a:endParaRPr lang="en-GB" dirty="0"/>
          </a:p>
        </p:txBody>
      </p:sp>
      <p:pic>
        <p:nvPicPr>
          <p:cNvPr id="3" name="Picture" descr="Figure 15.12: Projecties van de verkoop van nieuwe bedrijfswagens met gehercalibreerde categorische variabelen">
            <a:extLst>
              <a:ext uri="{FF2B5EF4-FFF2-40B4-BE49-F238E27FC236}">
                <a16:creationId xmlns:a16="http://schemas.microsoft.com/office/drawing/2014/main" id="{4BAD343D-1CBE-1FCA-7F68-21E4BC394518}"/>
              </a:ext>
            </a:extLst>
          </p:cNvPr>
          <p:cNvPicPr/>
          <p:nvPr/>
        </p:nvPicPr>
        <p:blipFill>
          <a:blip r:embed="rId2"/>
          <a:stretch>
            <a:fillRect/>
          </a:stretch>
        </p:blipFill>
        <p:spPr bwMode="auto">
          <a:xfrm>
            <a:off x="2270125" y="1906240"/>
            <a:ext cx="4603750" cy="3683000"/>
          </a:xfrm>
          <a:prstGeom prst="rect">
            <a:avLst/>
          </a:prstGeom>
          <a:noFill/>
          <a:ln w="9525">
            <a:noFill/>
            <a:headEnd/>
            <a:tailEnd/>
          </a:ln>
        </p:spPr>
      </p:pic>
    </p:spTree>
    <p:extLst>
      <p:ext uri="{BB962C8B-B14F-4D97-AF65-F5344CB8AC3E}">
        <p14:creationId xmlns:p14="http://schemas.microsoft.com/office/powerpoint/2010/main" val="49401314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8EA8C2-257E-BEA4-6015-7CB2C4EA0FBA}"/>
              </a:ext>
            </a:extLst>
          </p:cNvPr>
          <p:cNvSpPr>
            <a:spLocks noGrp="1"/>
          </p:cNvSpPr>
          <p:nvPr>
            <p:ph type="body" sz="quarter" idx="10"/>
          </p:nvPr>
        </p:nvSpPr>
        <p:spPr/>
        <p:txBody>
          <a:bodyPr>
            <a:normAutofit/>
          </a:bodyPr>
          <a:lstStyle/>
          <a:p>
            <a:r>
              <a:rPr lang="fr-FR" dirty="0"/>
              <a:t>La réforme entraîne une augmentation des coûts du cycle de vie pour tous les types de motorisations, mais l'effet est particulièrement important pour les hybrides rechargeables, qui bénéficient actuellement d'une déduction très importante en raison de leurs faibles émissions de CO</a:t>
            </a:r>
            <a:r>
              <a:rPr lang="fr-FR" baseline="-25000" dirty="0"/>
              <a:t>2</a:t>
            </a:r>
            <a:r>
              <a:rPr lang="fr-FR" dirty="0"/>
              <a:t> (du moins, selon le cycle d'essai) </a:t>
            </a:r>
          </a:p>
          <a:p>
            <a:r>
              <a:rPr lang="fr-FR" dirty="0"/>
              <a:t>La suppression de la déductibilité fiscale a donc un impact beaucoup plus important pour les hybrides rechargeables que pour les voitures dont les émissions de CO</a:t>
            </a:r>
            <a:r>
              <a:rPr lang="fr-FR" baseline="-25000" dirty="0"/>
              <a:t>2</a:t>
            </a:r>
            <a:r>
              <a:rPr lang="fr-FR" dirty="0"/>
              <a:t> sont beaucoup plus élevées (selon le cycle d'essai).</a:t>
            </a:r>
            <a:endParaRPr lang="nl-BE" dirty="0"/>
          </a:p>
        </p:txBody>
      </p:sp>
      <p:sp>
        <p:nvSpPr>
          <p:cNvPr id="3" name="Title 2">
            <a:extLst>
              <a:ext uri="{FF2B5EF4-FFF2-40B4-BE49-F238E27FC236}">
                <a16:creationId xmlns:a16="http://schemas.microsoft.com/office/drawing/2014/main" id="{E1BAF69E-AE0E-2ED5-1E51-F3DA6576AA30}"/>
              </a:ext>
            </a:extLst>
          </p:cNvPr>
          <p:cNvSpPr>
            <a:spLocks noGrp="1"/>
          </p:cNvSpPr>
          <p:nvPr>
            <p:ph type="title"/>
          </p:nvPr>
        </p:nvSpPr>
        <p:spPr/>
        <p:txBody>
          <a:bodyPr/>
          <a:lstStyle/>
          <a:p>
            <a:endParaRPr lang="nl-BE"/>
          </a:p>
        </p:txBody>
      </p:sp>
      <p:sp>
        <p:nvSpPr>
          <p:cNvPr id="4" name="Slide Number Placeholder 3">
            <a:extLst>
              <a:ext uri="{FF2B5EF4-FFF2-40B4-BE49-F238E27FC236}">
                <a16:creationId xmlns:a16="http://schemas.microsoft.com/office/drawing/2014/main" id="{B828A0A6-52AD-B8D8-D4DF-E1A9BB3FBE61}"/>
              </a:ext>
            </a:extLst>
          </p:cNvPr>
          <p:cNvSpPr>
            <a:spLocks noGrp="1"/>
          </p:cNvSpPr>
          <p:nvPr>
            <p:ph type="sldNum" sz="quarter" idx="13"/>
          </p:nvPr>
        </p:nvSpPr>
        <p:spPr/>
        <p:txBody>
          <a:bodyPr/>
          <a:lstStyle/>
          <a:p>
            <a:pPr>
              <a:defRPr/>
            </a:pPr>
            <a:fld id="{C13E1E1F-A075-43B6-BA6C-3E52AA120B48}" type="slidenum">
              <a:rPr lang="en-GB" smtClean="0"/>
              <a:pPr>
                <a:defRPr/>
              </a:pPr>
              <a:t>5</a:t>
            </a:fld>
            <a:endParaRPr lang="en-GB" dirty="0"/>
          </a:p>
        </p:txBody>
      </p:sp>
    </p:spTree>
    <p:extLst>
      <p:ext uri="{BB962C8B-B14F-4D97-AF65-F5344CB8AC3E}">
        <p14:creationId xmlns:p14="http://schemas.microsoft.com/office/powerpoint/2010/main" val="172026640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8CC75-7726-3937-58E3-B75605000258}"/>
              </a:ext>
            </a:extLst>
          </p:cNvPr>
          <p:cNvSpPr>
            <a:spLocks noGrp="1"/>
          </p:cNvSpPr>
          <p:nvPr>
            <p:ph type="title"/>
          </p:nvPr>
        </p:nvSpPr>
        <p:spPr/>
        <p:txBody>
          <a:bodyPr/>
          <a:lstStyle/>
          <a:p>
            <a:pPr algn="ctr"/>
            <a:r>
              <a:rPr lang="fr-FR" dirty="0"/>
              <a:t>Projection du manque à gagner de l'impôt sur les sociétés dû à la déductibilité des frais de voiture de société</a:t>
            </a:r>
            <a:r>
              <a:rPr lang="fr-BE" dirty="0"/>
              <a:t> </a:t>
            </a:r>
          </a:p>
        </p:txBody>
      </p:sp>
      <p:sp>
        <p:nvSpPr>
          <p:cNvPr id="4" name="Slide Number Placeholder 3">
            <a:extLst>
              <a:ext uri="{FF2B5EF4-FFF2-40B4-BE49-F238E27FC236}">
                <a16:creationId xmlns:a16="http://schemas.microsoft.com/office/drawing/2014/main" id="{A0B8CD08-D7C8-D80E-8C1A-87161434ECD0}"/>
              </a:ext>
            </a:extLst>
          </p:cNvPr>
          <p:cNvSpPr>
            <a:spLocks noGrp="1"/>
          </p:cNvSpPr>
          <p:nvPr>
            <p:ph type="sldNum" sz="quarter" idx="13"/>
          </p:nvPr>
        </p:nvSpPr>
        <p:spPr/>
        <p:txBody>
          <a:bodyPr/>
          <a:lstStyle/>
          <a:p>
            <a:pPr>
              <a:defRPr/>
            </a:pPr>
            <a:fld id="{C13E1E1F-A075-43B6-BA6C-3E52AA120B48}" type="slidenum">
              <a:rPr lang="en-GB" smtClean="0"/>
              <a:pPr>
                <a:defRPr/>
              </a:pPr>
              <a:t>6</a:t>
            </a:fld>
            <a:endParaRPr lang="en-GB" dirty="0"/>
          </a:p>
        </p:txBody>
      </p:sp>
      <p:pic>
        <p:nvPicPr>
          <p:cNvPr id="5" name="Picture" descr="Figure 15.14: Projectie van de gederfde inkomsten in de vennootschapsbelasting ten gevolge van de aftrekbaarheid van autokosten">
            <a:extLst>
              <a:ext uri="{FF2B5EF4-FFF2-40B4-BE49-F238E27FC236}">
                <a16:creationId xmlns:a16="http://schemas.microsoft.com/office/drawing/2014/main" id="{CA7F045B-B345-7174-FCA3-404920D7CAC4}"/>
              </a:ext>
            </a:extLst>
          </p:cNvPr>
          <p:cNvPicPr/>
          <p:nvPr/>
        </p:nvPicPr>
        <p:blipFill>
          <a:blip r:embed="rId2"/>
          <a:stretch>
            <a:fillRect/>
          </a:stretch>
        </p:blipFill>
        <p:spPr bwMode="auto">
          <a:xfrm>
            <a:off x="2262187" y="1893540"/>
            <a:ext cx="4619625" cy="3695700"/>
          </a:xfrm>
          <a:prstGeom prst="rect">
            <a:avLst/>
          </a:prstGeom>
          <a:noFill/>
          <a:ln w="9525">
            <a:noFill/>
            <a:headEnd/>
            <a:tailEnd/>
          </a:ln>
        </p:spPr>
      </p:pic>
    </p:spTree>
    <p:extLst>
      <p:ext uri="{BB962C8B-B14F-4D97-AF65-F5344CB8AC3E}">
        <p14:creationId xmlns:p14="http://schemas.microsoft.com/office/powerpoint/2010/main" val="47572353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8CC75-7726-3937-58E3-B75605000258}"/>
              </a:ext>
            </a:extLst>
          </p:cNvPr>
          <p:cNvSpPr>
            <a:spLocks noGrp="1"/>
          </p:cNvSpPr>
          <p:nvPr>
            <p:ph type="title"/>
          </p:nvPr>
        </p:nvSpPr>
        <p:spPr/>
        <p:txBody>
          <a:bodyPr/>
          <a:lstStyle/>
          <a:p>
            <a:pPr algn="ctr"/>
            <a:r>
              <a:rPr lang="fr-FR" dirty="0"/>
              <a:t>Projection des recettes fiscales liées à la possession et à l'utilisation de voitures de société</a:t>
            </a:r>
            <a:r>
              <a:rPr lang="fr-BE" dirty="0"/>
              <a:t> </a:t>
            </a:r>
          </a:p>
        </p:txBody>
      </p:sp>
      <p:sp>
        <p:nvSpPr>
          <p:cNvPr id="4" name="Slide Number Placeholder 3">
            <a:extLst>
              <a:ext uri="{FF2B5EF4-FFF2-40B4-BE49-F238E27FC236}">
                <a16:creationId xmlns:a16="http://schemas.microsoft.com/office/drawing/2014/main" id="{A0B8CD08-D7C8-D80E-8C1A-87161434ECD0}"/>
              </a:ext>
            </a:extLst>
          </p:cNvPr>
          <p:cNvSpPr>
            <a:spLocks noGrp="1"/>
          </p:cNvSpPr>
          <p:nvPr>
            <p:ph type="sldNum" sz="quarter" idx="13"/>
          </p:nvPr>
        </p:nvSpPr>
        <p:spPr/>
        <p:txBody>
          <a:bodyPr/>
          <a:lstStyle/>
          <a:p>
            <a:pPr>
              <a:defRPr/>
            </a:pPr>
            <a:fld id="{C13E1E1F-A075-43B6-BA6C-3E52AA120B48}" type="slidenum">
              <a:rPr lang="en-GB" smtClean="0"/>
              <a:pPr>
                <a:defRPr/>
              </a:pPr>
              <a:t>7</a:t>
            </a:fld>
            <a:endParaRPr lang="en-GB" dirty="0"/>
          </a:p>
        </p:txBody>
      </p:sp>
      <p:pic>
        <p:nvPicPr>
          <p:cNvPr id="5" name="Picture" descr="Figure 15.13: Projecties van de belastingsinkomsten bepaald door het bezit en het gebruik van bedrijfswagens">
            <a:extLst>
              <a:ext uri="{FF2B5EF4-FFF2-40B4-BE49-F238E27FC236}">
                <a16:creationId xmlns:a16="http://schemas.microsoft.com/office/drawing/2014/main" id="{A2FAAAA5-0008-13AE-64C7-576B4EA02F6B}"/>
              </a:ext>
            </a:extLst>
          </p:cNvPr>
          <p:cNvPicPr/>
          <p:nvPr/>
        </p:nvPicPr>
        <p:blipFill>
          <a:blip r:embed="rId2"/>
          <a:stretch>
            <a:fillRect/>
          </a:stretch>
        </p:blipFill>
        <p:spPr bwMode="auto">
          <a:xfrm>
            <a:off x="2262187" y="1893540"/>
            <a:ext cx="4619625" cy="3695700"/>
          </a:xfrm>
          <a:prstGeom prst="rect">
            <a:avLst/>
          </a:prstGeom>
          <a:noFill/>
          <a:ln w="9525">
            <a:noFill/>
            <a:headEnd/>
            <a:tailEnd/>
          </a:ln>
        </p:spPr>
      </p:pic>
    </p:spTree>
    <p:extLst>
      <p:ext uri="{BB962C8B-B14F-4D97-AF65-F5344CB8AC3E}">
        <p14:creationId xmlns:p14="http://schemas.microsoft.com/office/powerpoint/2010/main" val="8990950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84C0-B2BF-A08F-C630-E7B4C1AF7183}"/>
              </a:ext>
            </a:extLst>
          </p:cNvPr>
          <p:cNvSpPr>
            <a:spLocks noGrp="1"/>
          </p:cNvSpPr>
          <p:nvPr>
            <p:ph type="title"/>
          </p:nvPr>
        </p:nvSpPr>
        <p:spPr/>
        <p:txBody>
          <a:bodyPr/>
          <a:lstStyle/>
          <a:p>
            <a:pPr algn="ctr"/>
            <a:r>
              <a:rPr lang="en-US" dirty="0" err="1"/>
              <a:t>Effet</a:t>
            </a:r>
            <a:r>
              <a:rPr lang="en-US" dirty="0"/>
              <a:t> net sur les </a:t>
            </a:r>
            <a:r>
              <a:rPr lang="en-US" dirty="0" err="1"/>
              <a:t>émissions</a:t>
            </a:r>
            <a:r>
              <a:rPr lang="en-US" dirty="0"/>
              <a:t> de CO2 des voitures de </a:t>
            </a:r>
            <a:r>
              <a:rPr lang="en-US" dirty="0" err="1"/>
              <a:t>société</a:t>
            </a:r>
            <a:r>
              <a:rPr lang="en-US" dirty="0"/>
              <a:t> </a:t>
            </a:r>
            <a:endParaRPr lang="nl-BE" dirty="0"/>
          </a:p>
        </p:txBody>
      </p:sp>
      <p:sp>
        <p:nvSpPr>
          <p:cNvPr id="4" name="Slide Number Placeholder 3">
            <a:extLst>
              <a:ext uri="{FF2B5EF4-FFF2-40B4-BE49-F238E27FC236}">
                <a16:creationId xmlns:a16="http://schemas.microsoft.com/office/drawing/2014/main" id="{937897B9-BE41-3149-C0F4-A2CE732B5AA8}"/>
              </a:ext>
            </a:extLst>
          </p:cNvPr>
          <p:cNvSpPr>
            <a:spLocks noGrp="1"/>
          </p:cNvSpPr>
          <p:nvPr>
            <p:ph type="sldNum" sz="quarter" idx="13"/>
          </p:nvPr>
        </p:nvSpPr>
        <p:spPr/>
        <p:txBody>
          <a:bodyPr/>
          <a:lstStyle/>
          <a:p>
            <a:pPr>
              <a:defRPr/>
            </a:pPr>
            <a:fld id="{C13E1E1F-A075-43B6-BA6C-3E52AA120B48}" type="slidenum">
              <a:rPr lang="en-GB" smtClean="0"/>
              <a:pPr>
                <a:defRPr/>
              </a:pPr>
              <a:t>8</a:t>
            </a:fld>
            <a:endParaRPr lang="en-GB" dirty="0"/>
          </a:p>
        </p:txBody>
      </p:sp>
      <p:pic>
        <p:nvPicPr>
          <p:cNvPr id="3" name="Picture" descr="Chart, line chart&#10;&#10;Description automatically generated">
            <a:extLst>
              <a:ext uri="{FF2B5EF4-FFF2-40B4-BE49-F238E27FC236}">
                <a16:creationId xmlns:a16="http://schemas.microsoft.com/office/drawing/2014/main" id="{10C8A909-A08D-8FA3-893E-64DDD25B45A7}"/>
              </a:ext>
            </a:extLst>
          </p:cNvPr>
          <p:cNvPicPr/>
          <p:nvPr/>
        </p:nvPicPr>
        <p:blipFill>
          <a:blip r:embed="rId2"/>
          <a:stretch>
            <a:fillRect/>
          </a:stretch>
        </p:blipFill>
        <p:spPr bwMode="auto">
          <a:xfrm>
            <a:off x="2262187" y="1965548"/>
            <a:ext cx="4619625" cy="3695700"/>
          </a:xfrm>
          <a:prstGeom prst="rect">
            <a:avLst/>
          </a:prstGeom>
          <a:noFill/>
          <a:ln w="9525">
            <a:noFill/>
            <a:headEnd/>
            <a:tailEnd/>
          </a:ln>
        </p:spPr>
      </p:pic>
    </p:spTree>
    <p:extLst>
      <p:ext uri="{BB962C8B-B14F-4D97-AF65-F5344CB8AC3E}">
        <p14:creationId xmlns:p14="http://schemas.microsoft.com/office/powerpoint/2010/main" val="2924113204"/>
      </p:ext>
    </p:extLst>
  </p:cSld>
  <p:clrMapOvr>
    <a:masterClrMapping/>
  </p:clrMapOvr>
  <p:transition/>
</p:sld>
</file>

<file path=ppt/theme/theme1.xml><?xml version="1.0" encoding="utf-8"?>
<a:theme xmlns:a="http://schemas.openxmlformats.org/drawingml/2006/main" name="bfp2011">
  <a:themeElements>
    <a:clrScheme name="BFP">
      <a:dk1>
        <a:srgbClr val="414141"/>
      </a:dk1>
      <a:lt1>
        <a:srgbClr val="FFFFFF"/>
      </a:lt1>
      <a:dk2>
        <a:srgbClr val="1B3B5A"/>
      </a:dk2>
      <a:lt2>
        <a:srgbClr val="FFFFFF"/>
      </a:lt2>
      <a:accent1>
        <a:srgbClr val="A5B1BE"/>
      </a:accent1>
      <a:accent2>
        <a:srgbClr val="FFC73B"/>
      </a:accent2>
      <a:accent3>
        <a:srgbClr val="2D687E"/>
      </a:accent3>
      <a:accent4>
        <a:srgbClr val="6DC3D2"/>
      </a:accent4>
      <a:accent5>
        <a:srgbClr val="1B3B5A"/>
      </a:accent5>
      <a:accent6>
        <a:srgbClr val="F58220"/>
      </a:accent6>
      <a:hlink>
        <a:srgbClr val="2D687E"/>
      </a:hlink>
      <a:folHlink>
        <a:srgbClr val="414141"/>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1A142E"/>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rgbClr val="1A142E"/>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9A5812EC654640AAF0FBDB42E081DB" ma:contentTypeVersion="18" ma:contentTypeDescription="Crée un document." ma:contentTypeScope="" ma:versionID="562c5f8faa3afe0037f80cedbbba92a2">
  <xsd:schema xmlns:xsd="http://www.w3.org/2001/XMLSchema" xmlns:xs="http://www.w3.org/2001/XMLSchema" xmlns:p="http://schemas.microsoft.com/office/2006/metadata/properties" xmlns:ns2="ca8b9c18-5e1d-46e5-9d1a-4e2a3224a5d3" xmlns:ns3="597f0e91-a424-40e7-b159-919cd36229ca" targetNamespace="http://schemas.microsoft.com/office/2006/metadata/properties" ma:root="true" ma:fieldsID="6d0b1f9947d2def9302a79bd3f5241cd" ns2:_="" ns3:_="">
    <xsd:import namespace="ca8b9c18-5e1d-46e5-9d1a-4e2a3224a5d3"/>
    <xsd:import namespace="597f0e91-a424-40e7-b159-919cd36229c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8b9c18-5e1d-46e5-9d1a-4e2a3224a5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05f3d6fe-baf4-44b9-a882-657db6edb6c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f0e91-a424-40e7-b159-919cd36229ca" elementFormDefault="qualified">
    <xsd:import namespace="http://schemas.microsoft.com/office/2006/documentManagement/types"/>
    <xsd:import namespace="http://schemas.microsoft.com/office/infopath/2007/PartnerControls"/>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dc45a579-8ad3-4386-ab0e-ea2618c9e016}" ma:internalName="TaxCatchAll" ma:showField="CatchAllData" ma:web="597f0e91-a424-40e7-b159-919cd36229c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a8b9c18-5e1d-46e5-9d1a-4e2a3224a5d3">
      <Terms xmlns="http://schemas.microsoft.com/office/infopath/2007/PartnerControls"/>
    </lcf76f155ced4ddcb4097134ff3c332f>
    <TaxCatchAll xmlns="597f0e91-a424-40e7-b159-919cd36229ca" xsi:nil="true"/>
  </documentManagement>
</p:properties>
</file>

<file path=customXml/itemProps1.xml><?xml version="1.0" encoding="utf-8"?>
<ds:datastoreItem xmlns:ds="http://schemas.openxmlformats.org/officeDocument/2006/customXml" ds:itemID="{704E6E82-08DF-44F9-A9A8-30CAFA23AA9E}"/>
</file>

<file path=customXml/itemProps2.xml><?xml version="1.0" encoding="utf-8"?>
<ds:datastoreItem xmlns:ds="http://schemas.openxmlformats.org/officeDocument/2006/customXml" ds:itemID="{9DE6C759-E00B-49B3-81E7-4C539ED7C69B}"/>
</file>

<file path=customXml/itemProps3.xml><?xml version="1.0" encoding="utf-8"?>
<ds:datastoreItem xmlns:ds="http://schemas.openxmlformats.org/officeDocument/2006/customXml" ds:itemID="{45C344D0-F18D-4ABB-9F78-836BDD8FF77E}"/>
</file>

<file path=docProps/app.xml><?xml version="1.0" encoding="utf-8"?>
<Properties xmlns="http://schemas.openxmlformats.org/officeDocument/2006/extended-properties" xmlns:vt="http://schemas.openxmlformats.org/officeDocument/2006/docPropsVTypes">
  <TotalTime>10087</TotalTime>
  <Words>368</Words>
  <Application>Microsoft Macintosh PowerPoint</Application>
  <PresentationFormat>Affichage à l'écran (4:3)</PresentationFormat>
  <Paragraphs>28</Paragraphs>
  <Slides>8</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Gill Sans</vt:lpstr>
      <vt:lpstr>Trebuchet MS</vt:lpstr>
      <vt:lpstr>bfp2011</vt:lpstr>
      <vt:lpstr>Présentation PowerPoint</vt:lpstr>
      <vt:lpstr>Fiscalité voitures de société: problématique </vt:lpstr>
      <vt:lpstr>Fédéral: réforme de la fiscalite pour voitures de société </vt:lpstr>
      <vt:lpstr>Projections des ventes de voiture de société nouvelles </vt:lpstr>
      <vt:lpstr>Présentation PowerPoint</vt:lpstr>
      <vt:lpstr>Projection du manque à gagner de l'impôt sur les sociétés dû à la déductibilité des frais de voiture de société </vt:lpstr>
      <vt:lpstr>Projection des recettes fiscales liées à la possession et à l'utilisation de voitures de société </vt:lpstr>
      <vt:lpstr>Effet net sur les émissions de CO2 des voitures de société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Laurent Franckx</dc:creator>
  <cp:lastModifiedBy>Anne MATTIOLI</cp:lastModifiedBy>
  <cp:revision>387</cp:revision>
  <dcterms:created xsi:type="dcterms:W3CDTF">2020-06-19T06:53:42Z</dcterms:created>
  <dcterms:modified xsi:type="dcterms:W3CDTF">2024-04-26T05:46:03Z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0x010100C99A5812EC654640AAF0FBDB42E081DB</vt:lpwstr>
  </property>
</Properties>
</file>