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4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5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72" r:id="rId2"/>
    <p:sldId id="273" r:id="rId3"/>
    <p:sldId id="274" r:id="rId4"/>
    <p:sldId id="275" r:id="rId5"/>
    <p:sldId id="276" r:id="rId6"/>
    <p:sldId id="277" r:id="rId7"/>
    <p:sldId id="258" r:id="rId8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618" userDrawn="1">
          <p15:clr>
            <a:srgbClr val="A4A3A4"/>
          </p15:clr>
        </p15:guide>
        <p15:guide id="4" pos="3840">
          <p15:clr>
            <a:srgbClr val="A4A3A4"/>
          </p15:clr>
        </p15:guide>
        <p15:guide id="5" orient="horz" pos="111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40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DD97600-5746-465B-9576-5D4F9DB7D164}" v="455" dt="2022-05-05T11:21:33.18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Inget format, tabellrutnä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Ljust format 1 - Dekorfärg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3" autoAdjust="0"/>
    <p:restoredTop sz="93908" autoAdjust="0"/>
  </p:normalViewPr>
  <p:slideViewPr>
    <p:cSldViewPr>
      <p:cViewPr varScale="1">
        <p:scale>
          <a:sx n="102" d="100"/>
          <a:sy n="102" d="100"/>
        </p:scale>
        <p:origin x="144" y="186"/>
      </p:cViewPr>
      <p:guideLst>
        <p:guide orient="horz" pos="618"/>
        <p:guide pos="3840"/>
        <p:guide orient="horz" pos="111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8" d="100"/>
          <a:sy n="78" d="100"/>
        </p:scale>
        <p:origin x="2166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äckström, Pontus" userId="3287dc05-bddb-474b-8ee8-1d7ecdfc9185" providerId="ADAL" clId="{2DD97600-5746-465B-9576-5D4F9DB7D164}"/>
    <pc:docChg chg="undo custSel addSld delSld modSld">
      <pc:chgData name="Bäckström, Pontus" userId="3287dc05-bddb-474b-8ee8-1d7ecdfc9185" providerId="ADAL" clId="{2DD97600-5746-465B-9576-5D4F9DB7D164}" dt="2022-05-05T11:22:28.929" v="1265" actId="1076"/>
      <pc:docMkLst>
        <pc:docMk/>
      </pc:docMkLst>
      <pc:sldChg chg="del">
        <pc:chgData name="Bäckström, Pontus" userId="3287dc05-bddb-474b-8ee8-1d7ecdfc9185" providerId="ADAL" clId="{2DD97600-5746-465B-9576-5D4F9DB7D164}" dt="2022-05-05T10:46:33.946" v="0" actId="47"/>
        <pc:sldMkLst>
          <pc:docMk/>
          <pc:sldMk cId="2547736595" sldId="259"/>
        </pc:sldMkLst>
      </pc:sldChg>
      <pc:sldChg chg="del">
        <pc:chgData name="Bäckström, Pontus" userId="3287dc05-bddb-474b-8ee8-1d7ecdfc9185" providerId="ADAL" clId="{2DD97600-5746-465B-9576-5D4F9DB7D164}" dt="2022-05-05T10:46:35.297" v="1" actId="47"/>
        <pc:sldMkLst>
          <pc:docMk/>
          <pc:sldMk cId="2034830964" sldId="271"/>
        </pc:sldMkLst>
      </pc:sldChg>
      <pc:sldChg chg="modAnim">
        <pc:chgData name="Bäckström, Pontus" userId="3287dc05-bddb-474b-8ee8-1d7ecdfc9185" providerId="ADAL" clId="{2DD97600-5746-465B-9576-5D4F9DB7D164}" dt="2022-05-05T11:15:25.984" v="1006"/>
        <pc:sldMkLst>
          <pc:docMk/>
          <pc:sldMk cId="1001790424" sldId="273"/>
        </pc:sldMkLst>
      </pc:sldChg>
      <pc:sldChg chg="addSp delSp modSp new mod">
        <pc:chgData name="Bäckström, Pontus" userId="3287dc05-bddb-474b-8ee8-1d7ecdfc9185" providerId="ADAL" clId="{2DD97600-5746-465B-9576-5D4F9DB7D164}" dt="2022-05-05T11:14:56.153" v="1005" actId="2085"/>
        <pc:sldMkLst>
          <pc:docMk/>
          <pc:sldMk cId="755370927" sldId="274"/>
        </pc:sldMkLst>
        <pc:spChg chg="mod">
          <ac:chgData name="Bäckström, Pontus" userId="3287dc05-bddb-474b-8ee8-1d7ecdfc9185" providerId="ADAL" clId="{2DD97600-5746-465B-9576-5D4F9DB7D164}" dt="2022-05-05T10:46:45.365" v="17" actId="20577"/>
          <ac:spMkLst>
            <pc:docMk/>
            <pc:sldMk cId="755370927" sldId="274"/>
            <ac:spMk id="4" creationId="{EC4C90B9-0228-4565-BD0E-0EB73AD7B02E}"/>
          </ac:spMkLst>
        </pc:spChg>
        <pc:spChg chg="del">
          <ac:chgData name="Bäckström, Pontus" userId="3287dc05-bddb-474b-8ee8-1d7ecdfc9185" providerId="ADAL" clId="{2DD97600-5746-465B-9576-5D4F9DB7D164}" dt="2022-05-05T10:46:47.956" v="18" actId="478"/>
          <ac:spMkLst>
            <pc:docMk/>
            <pc:sldMk cId="755370927" sldId="274"/>
            <ac:spMk id="6" creationId="{38919746-30F0-4573-87FF-E200F1959D2E}"/>
          </ac:spMkLst>
        </pc:spChg>
        <pc:spChg chg="del">
          <ac:chgData name="Bäckström, Pontus" userId="3287dc05-bddb-474b-8ee8-1d7ecdfc9185" providerId="ADAL" clId="{2DD97600-5746-465B-9576-5D4F9DB7D164}" dt="2022-05-05T10:46:49.475" v="19" actId="478"/>
          <ac:spMkLst>
            <pc:docMk/>
            <pc:sldMk cId="755370927" sldId="274"/>
            <ac:spMk id="7" creationId="{3A597D54-60C4-45AB-8F5F-2A28F345B078}"/>
          </ac:spMkLst>
        </pc:spChg>
        <pc:spChg chg="add mod">
          <ac:chgData name="Bäckström, Pontus" userId="3287dc05-bddb-474b-8ee8-1d7ecdfc9185" providerId="ADAL" clId="{2DD97600-5746-465B-9576-5D4F9DB7D164}" dt="2022-05-05T10:51:27.258" v="145" actId="14100"/>
          <ac:spMkLst>
            <pc:docMk/>
            <pc:sldMk cId="755370927" sldId="274"/>
            <ac:spMk id="13" creationId="{00000000-0008-0000-0000-000002000000}"/>
          </ac:spMkLst>
        </pc:spChg>
        <pc:spChg chg="add mod">
          <ac:chgData name="Bäckström, Pontus" userId="3287dc05-bddb-474b-8ee8-1d7ecdfc9185" providerId="ADAL" clId="{2DD97600-5746-465B-9576-5D4F9DB7D164}" dt="2022-05-05T10:52:38.761" v="156" actId="1076"/>
          <ac:spMkLst>
            <pc:docMk/>
            <pc:sldMk cId="755370927" sldId="274"/>
            <ac:spMk id="14" creationId="{00000000-0008-0000-0000-000003000000}"/>
          </ac:spMkLst>
        </pc:spChg>
        <pc:spChg chg="add mod">
          <ac:chgData name="Bäckström, Pontus" userId="3287dc05-bddb-474b-8ee8-1d7ecdfc9185" providerId="ADAL" clId="{2DD97600-5746-465B-9576-5D4F9DB7D164}" dt="2022-05-05T10:51:22.793" v="144" actId="14100"/>
          <ac:spMkLst>
            <pc:docMk/>
            <pc:sldMk cId="755370927" sldId="274"/>
            <ac:spMk id="15" creationId="{9AC4D5B7-3FE0-4411-8C19-7385D7C97613}"/>
          </ac:spMkLst>
        </pc:spChg>
        <pc:spChg chg="add mod">
          <ac:chgData name="Bäckström, Pontus" userId="3287dc05-bddb-474b-8ee8-1d7ecdfc9185" providerId="ADAL" clId="{2DD97600-5746-465B-9576-5D4F9DB7D164}" dt="2022-05-05T10:53:02.271" v="165" actId="1076"/>
          <ac:spMkLst>
            <pc:docMk/>
            <pc:sldMk cId="755370927" sldId="274"/>
            <ac:spMk id="16" creationId="{5BE02396-42F1-4856-8512-E4E54F343ED1}"/>
          </ac:spMkLst>
        </pc:spChg>
        <pc:spChg chg="add mod">
          <ac:chgData name="Bäckström, Pontus" userId="3287dc05-bddb-474b-8ee8-1d7ecdfc9185" providerId="ADAL" clId="{2DD97600-5746-465B-9576-5D4F9DB7D164}" dt="2022-05-05T10:51:17.044" v="143" actId="14100"/>
          <ac:spMkLst>
            <pc:docMk/>
            <pc:sldMk cId="755370927" sldId="274"/>
            <ac:spMk id="17" creationId="{50C3DEC9-1015-4520-9525-54836499D949}"/>
          </ac:spMkLst>
        </pc:spChg>
        <pc:spChg chg="add mod">
          <ac:chgData name="Bäckström, Pontus" userId="3287dc05-bddb-474b-8ee8-1d7ecdfc9185" providerId="ADAL" clId="{2DD97600-5746-465B-9576-5D4F9DB7D164}" dt="2022-05-05T10:53:31.055" v="174" actId="1076"/>
          <ac:spMkLst>
            <pc:docMk/>
            <pc:sldMk cId="755370927" sldId="274"/>
            <ac:spMk id="18" creationId="{CA577E62-908C-4C97-A0FE-48CEA137B601}"/>
          </ac:spMkLst>
        </pc:spChg>
        <pc:spChg chg="add mod">
          <ac:chgData name="Bäckström, Pontus" userId="3287dc05-bddb-474b-8ee8-1d7ecdfc9185" providerId="ADAL" clId="{2DD97600-5746-465B-9576-5D4F9DB7D164}" dt="2022-05-05T10:59:31.683" v="340" actId="1076"/>
          <ac:spMkLst>
            <pc:docMk/>
            <pc:sldMk cId="755370927" sldId="274"/>
            <ac:spMk id="20" creationId="{BA74D5DC-2E94-4C05-820B-64E613F063CD}"/>
          </ac:spMkLst>
        </pc:spChg>
        <pc:spChg chg="add mod">
          <ac:chgData name="Bäckström, Pontus" userId="3287dc05-bddb-474b-8ee8-1d7ecdfc9185" providerId="ADAL" clId="{2DD97600-5746-465B-9576-5D4F9DB7D164}" dt="2022-05-05T11:00:48.110" v="438" actId="1038"/>
          <ac:spMkLst>
            <pc:docMk/>
            <pc:sldMk cId="755370927" sldId="274"/>
            <ac:spMk id="21" creationId="{E0FA3DFD-8B03-4A9D-850B-6B023C4B44BB}"/>
          </ac:spMkLst>
        </pc:spChg>
        <pc:graphicFrameChg chg="add mod">
          <ac:chgData name="Bäckström, Pontus" userId="3287dc05-bddb-474b-8ee8-1d7ecdfc9185" providerId="ADAL" clId="{2DD97600-5746-465B-9576-5D4F9DB7D164}" dt="2022-05-05T11:14:56.153" v="1005" actId="2085"/>
          <ac:graphicFrameMkLst>
            <pc:docMk/>
            <pc:sldMk cId="755370927" sldId="274"/>
            <ac:graphicFrameMk id="8" creationId="{00000000-0008-0000-0100-000009000000}"/>
          </ac:graphicFrameMkLst>
        </pc:graphicFrameChg>
        <pc:graphicFrameChg chg="add del mod">
          <ac:chgData name="Bäckström, Pontus" userId="3287dc05-bddb-474b-8ee8-1d7ecdfc9185" providerId="ADAL" clId="{2DD97600-5746-465B-9576-5D4F9DB7D164}" dt="2022-05-05T10:48:46.951" v="73" actId="21"/>
          <ac:graphicFrameMkLst>
            <pc:docMk/>
            <pc:sldMk cId="755370927" sldId="274"/>
            <ac:graphicFrameMk id="9" creationId="{00000000-0008-0000-0000-00000B000000}"/>
          </ac:graphicFrameMkLst>
        </pc:graphicFrameChg>
        <pc:graphicFrameChg chg="add mod">
          <ac:chgData name="Bäckström, Pontus" userId="3287dc05-bddb-474b-8ee8-1d7ecdfc9185" providerId="ADAL" clId="{2DD97600-5746-465B-9576-5D4F9DB7D164}" dt="2022-05-05T10:50:19.411" v="140" actId="404"/>
          <ac:graphicFrameMkLst>
            <pc:docMk/>
            <pc:sldMk cId="755370927" sldId="274"/>
            <ac:graphicFrameMk id="10" creationId="{2C98E3C0-484C-4648-8101-DB3DBEF30717}"/>
          </ac:graphicFrameMkLst>
        </pc:graphicFrameChg>
        <pc:graphicFrameChg chg="add del mod">
          <ac:chgData name="Bäckström, Pontus" userId="3287dc05-bddb-474b-8ee8-1d7ecdfc9185" providerId="ADAL" clId="{2DD97600-5746-465B-9576-5D4F9DB7D164}" dt="2022-05-05T10:55:25.250" v="204" actId="21"/>
          <ac:graphicFrameMkLst>
            <pc:docMk/>
            <pc:sldMk cId="755370927" sldId="274"/>
            <ac:graphicFrameMk id="19" creationId="{92B4F03F-F257-469B-AC16-C83E6866D514}"/>
          </ac:graphicFrameMkLst>
        </pc:graphicFrameChg>
        <pc:graphicFrameChg chg="add del mod">
          <ac:chgData name="Bäckström, Pontus" userId="3287dc05-bddb-474b-8ee8-1d7ecdfc9185" providerId="ADAL" clId="{2DD97600-5746-465B-9576-5D4F9DB7D164}" dt="2022-05-05T11:04:49.012" v="612" actId="21"/>
          <ac:graphicFrameMkLst>
            <pc:docMk/>
            <pc:sldMk cId="755370927" sldId="274"/>
            <ac:graphicFrameMk id="22" creationId="{97B71915-D7D8-4D7C-BC4A-BBB070CEB9AB}"/>
          </ac:graphicFrameMkLst>
        </pc:graphicFrameChg>
        <pc:graphicFrameChg chg="add del mod">
          <ac:chgData name="Bäckström, Pontus" userId="3287dc05-bddb-474b-8ee8-1d7ecdfc9185" providerId="ADAL" clId="{2DD97600-5746-465B-9576-5D4F9DB7D164}" dt="2022-05-05T11:09:11.501" v="783" actId="21"/>
          <ac:graphicFrameMkLst>
            <pc:docMk/>
            <pc:sldMk cId="755370927" sldId="274"/>
            <ac:graphicFrameMk id="23" creationId="{C865D823-68C0-4CB4-9B83-2A6BA7818C8F}"/>
          </ac:graphicFrameMkLst>
        </pc:graphicFrameChg>
        <pc:cxnChg chg="add del mod">
          <ac:chgData name="Bäckström, Pontus" userId="3287dc05-bddb-474b-8ee8-1d7ecdfc9185" providerId="ADAL" clId="{2DD97600-5746-465B-9576-5D4F9DB7D164}" dt="2022-05-05T10:49:25.433" v="83" actId="478"/>
          <ac:cxnSpMkLst>
            <pc:docMk/>
            <pc:sldMk cId="755370927" sldId="274"/>
            <ac:cxnSpMk id="12" creationId="{E9273563-9B50-4F6C-B7F9-13D32D098C56}"/>
          </ac:cxnSpMkLst>
        </pc:cxnChg>
      </pc:sldChg>
      <pc:sldChg chg="new del">
        <pc:chgData name="Bäckström, Pontus" userId="3287dc05-bddb-474b-8ee8-1d7ecdfc9185" providerId="ADAL" clId="{2DD97600-5746-465B-9576-5D4F9DB7D164}" dt="2022-05-05T10:54:12.214" v="176" actId="47"/>
        <pc:sldMkLst>
          <pc:docMk/>
          <pc:sldMk cId="366194551" sldId="275"/>
        </pc:sldMkLst>
      </pc:sldChg>
      <pc:sldChg chg="addSp delSp modSp new mod">
        <pc:chgData name="Bäckström, Pontus" userId="3287dc05-bddb-474b-8ee8-1d7ecdfc9185" providerId="ADAL" clId="{2DD97600-5746-465B-9576-5D4F9DB7D164}" dt="2022-05-05T11:13:29.775" v="1004"/>
        <pc:sldMkLst>
          <pc:docMk/>
          <pc:sldMk cId="2504368458" sldId="275"/>
        </pc:sldMkLst>
        <pc:spChg chg="mod">
          <ac:chgData name="Bäckström, Pontus" userId="3287dc05-bddb-474b-8ee8-1d7ecdfc9185" providerId="ADAL" clId="{2DD97600-5746-465B-9576-5D4F9DB7D164}" dt="2022-05-05T10:54:33.328" v="197" actId="20577"/>
          <ac:spMkLst>
            <pc:docMk/>
            <pc:sldMk cId="2504368458" sldId="275"/>
            <ac:spMk id="4" creationId="{B9DDAB89-C8D3-4CA7-93D8-C1A81300EDA3}"/>
          </ac:spMkLst>
        </pc:spChg>
        <pc:spChg chg="del">
          <ac:chgData name="Bäckström, Pontus" userId="3287dc05-bddb-474b-8ee8-1d7ecdfc9185" providerId="ADAL" clId="{2DD97600-5746-465B-9576-5D4F9DB7D164}" dt="2022-05-05T10:54:36.082" v="198" actId="478"/>
          <ac:spMkLst>
            <pc:docMk/>
            <pc:sldMk cId="2504368458" sldId="275"/>
            <ac:spMk id="6" creationId="{6B64E6D3-9C88-4C7D-AA79-7BB9FFD4F32C}"/>
          </ac:spMkLst>
        </pc:spChg>
        <pc:spChg chg="del">
          <ac:chgData name="Bäckström, Pontus" userId="3287dc05-bddb-474b-8ee8-1d7ecdfc9185" providerId="ADAL" clId="{2DD97600-5746-465B-9576-5D4F9DB7D164}" dt="2022-05-05T10:54:36.082" v="198" actId="478"/>
          <ac:spMkLst>
            <pc:docMk/>
            <pc:sldMk cId="2504368458" sldId="275"/>
            <ac:spMk id="7" creationId="{CFE4E0BB-ED4E-4789-AA37-C709191411E7}"/>
          </ac:spMkLst>
        </pc:spChg>
        <pc:spChg chg="add mod">
          <ac:chgData name="Bäckström, Pontus" userId="3287dc05-bddb-474b-8ee8-1d7ecdfc9185" providerId="ADAL" clId="{2DD97600-5746-465B-9576-5D4F9DB7D164}" dt="2022-05-05T11:07:49.978" v="756" actId="1076"/>
          <ac:spMkLst>
            <pc:docMk/>
            <pc:sldMk cId="2504368458" sldId="275"/>
            <ac:spMk id="10" creationId="{B23CFC29-66A9-4819-83D2-B1765DA1C7EC}"/>
          </ac:spMkLst>
        </pc:spChg>
        <pc:spChg chg="add del mod">
          <ac:chgData name="Bäckström, Pontus" userId="3287dc05-bddb-474b-8ee8-1d7ecdfc9185" providerId="ADAL" clId="{2DD97600-5746-465B-9576-5D4F9DB7D164}" dt="2022-05-05T11:10:28.289" v="873" actId="478"/>
          <ac:spMkLst>
            <pc:docMk/>
            <pc:sldMk cId="2504368458" sldId="275"/>
            <ac:spMk id="11" creationId="{01AEB4A6-0659-4C64-9078-B30FAA29CED4}"/>
          </ac:spMkLst>
        </pc:spChg>
        <pc:spChg chg="add mod">
          <ac:chgData name="Bäckström, Pontus" userId="3287dc05-bddb-474b-8ee8-1d7ecdfc9185" providerId="ADAL" clId="{2DD97600-5746-465B-9576-5D4F9DB7D164}" dt="2022-05-05T11:10:39.743" v="950" actId="1038"/>
          <ac:spMkLst>
            <pc:docMk/>
            <pc:sldMk cId="2504368458" sldId="275"/>
            <ac:spMk id="16" creationId="{91B4EBA4-17BB-4C55-BF7E-91EB44FFE769}"/>
          </ac:spMkLst>
        </pc:spChg>
        <pc:graphicFrameChg chg="add del mod">
          <ac:chgData name="Bäckström, Pontus" userId="3287dc05-bddb-474b-8ee8-1d7ecdfc9185" providerId="ADAL" clId="{2DD97600-5746-465B-9576-5D4F9DB7D164}" dt="2022-05-05T11:04:00.129" v="593" actId="478"/>
          <ac:graphicFrameMkLst>
            <pc:docMk/>
            <pc:sldMk cId="2504368458" sldId="275"/>
            <ac:graphicFrameMk id="8" creationId="{98223A62-2C59-4DCD-BC34-9A456F32A0D0}"/>
          </ac:graphicFrameMkLst>
        </pc:graphicFrameChg>
        <pc:graphicFrameChg chg="add del mod">
          <ac:chgData name="Bäckström, Pontus" userId="3287dc05-bddb-474b-8ee8-1d7ecdfc9185" providerId="ADAL" clId="{2DD97600-5746-465B-9576-5D4F9DB7D164}" dt="2022-05-05T11:04:18.048" v="597" actId="21"/>
          <ac:graphicFrameMkLst>
            <pc:docMk/>
            <pc:sldMk cId="2504368458" sldId="275"/>
            <ac:graphicFrameMk id="12" creationId="{30C15D0C-2601-413A-B7E0-5519F7E8043A}"/>
          </ac:graphicFrameMkLst>
        </pc:graphicFrameChg>
        <pc:graphicFrameChg chg="add mod">
          <ac:chgData name="Bäckström, Pontus" userId="3287dc05-bddb-474b-8ee8-1d7ecdfc9185" providerId="ADAL" clId="{2DD97600-5746-465B-9576-5D4F9DB7D164}" dt="2022-05-05T11:09:27.168" v="787" actId="2085"/>
          <ac:graphicFrameMkLst>
            <pc:docMk/>
            <pc:sldMk cId="2504368458" sldId="275"/>
            <ac:graphicFrameMk id="13" creationId="{9871EEAB-F268-4D7B-AB43-9B23C1DA57B8}"/>
          </ac:graphicFrameMkLst>
        </pc:graphicFrameChg>
        <pc:graphicFrameChg chg="add del mod">
          <ac:chgData name="Bäckström, Pontus" userId="3287dc05-bddb-474b-8ee8-1d7ecdfc9185" providerId="ADAL" clId="{2DD97600-5746-465B-9576-5D4F9DB7D164}" dt="2022-05-05T11:09:05.488" v="779" actId="21"/>
          <ac:graphicFrameMkLst>
            <pc:docMk/>
            <pc:sldMk cId="2504368458" sldId="275"/>
            <ac:graphicFrameMk id="14" creationId="{446E7416-87CD-4AA2-A2C0-5D109827689D}"/>
          </ac:graphicFrameMkLst>
        </pc:graphicFrameChg>
        <pc:graphicFrameChg chg="add mod">
          <ac:chgData name="Bäckström, Pontus" userId="3287dc05-bddb-474b-8ee8-1d7ecdfc9185" providerId="ADAL" clId="{2DD97600-5746-465B-9576-5D4F9DB7D164}" dt="2022-05-05T11:13:29.775" v="1004"/>
          <ac:graphicFrameMkLst>
            <pc:docMk/>
            <pc:sldMk cId="2504368458" sldId="275"/>
            <ac:graphicFrameMk id="15" creationId="{7BD752FC-CAE8-43D0-B31C-5BF0E8DF70D5}"/>
          </ac:graphicFrameMkLst>
        </pc:graphicFrameChg>
        <pc:picChg chg="add del mod">
          <ac:chgData name="Bäckström, Pontus" userId="3287dc05-bddb-474b-8ee8-1d7ecdfc9185" providerId="ADAL" clId="{2DD97600-5746-465B-9576-5D4F9DB7D164}" dt="2022-05-05T11:04:00.998" v="594" actId="478"/>
          <ac:picMkLst>
            <pc:docMk/>
            <pc:sldMk cId="2504368458" sldId="275"/>
            <ac:picMk id="9" creationId="{8F97DE60-2D38-4351-AA94-CDBBB0ECDBD9}"/>
          </ac:picMkLst>
        </pc:picChg>
      </pc:sldChg>
      <pc:sldChg chg="addSp delSp modSp add mod">
        <pc:chgData name="Bäckström, Pontus" userId="3287dc05-bddb-474b-8ee8-1d7ecdfc9185" providerId="ADAL" clId="{2DD97600-5746-465B-9576-5D4F9DB7D164}" dt="2022-05-05T11:18:55.394" v="1234" actId="478"/>
        <pc:sldMkLst>
          <pc:docMk/>
          <pc:sldMk cId="1345368176" sldId="276"/>
        </pc:sldMkLst>
        <pc:spChg chg="add del mod">
          <ac:chgData name="Bäckström, Pontus" userId="3287dc05-bddb-474b-8ee8-1d7ecdfc9185" providerId="ADAL" clId="{2DD97600-5746-465B-9576-5D4F9DB7D164}" dt="2022-05-05T11:18:55.394" v="1234" actId="478"/>
          <ac:spMkLst>
            <pc:docMk/>
            <pc:sldMk cId="1345368176" sldId="276"/>
            <ac:spMk id="6" creationId="{3EE9CFDF-ECFB-49C8-BA5A-0A46CB6FDEE0}"/>
          </ac:spMkLst>
        </pc:spChg>
        <pc:spChg chg="add mod">
          <ac:chgData name="Bäckström, Pontus" userId="3287dc05-bddb-474b-8ee8-1d7ecdfc9185" providerId="ADAL" clId="{2DD97600-5746-465B-9576-5D4F9DB7D164}" dt="2022-05-05T11:18:45.635" v="1232" actId="20577"/>
          <ac:spMkLst>
            <pc:docMk/>
            <pc:sldMk cId="1345368176" sldId="276"/>
            <ac:spMk id="7" creationId="{6B801627-5AE2-4663-9A62-6A7BF17D339B}"/>
          </ac:spMkLst>
        </pc:spChg>
        <pc:spChg chg="mod ord">
          <ac:chgData name="Bäckström, Pontus" userId="3287dc05-bddb-474b-8ee8-1d7ecdfc9185" providerId="ADAL" clId="{2DD97600-5746-465B-9576-5D4F9DB7D164}" dt="2022-05-05T11:17:20.257" v="1096" actId="166"/>
          <ac:spMkLst>
            <pc:docMk/>
            <pc:sldMk cId="1345368176" sldId="276"/>
            <ac:spMk id="11" creationId="{01AEB4A6-0659-4C64-9078-B30FAA29CED4}"/>
          </ac:spMkLst>
        </pc:spChg>
        <pc:picChg chg="add del mod">
          <ac:chgData name="Bäckström, Pontus" userId="3287dc05-bddb-474b-8ee8-1d7ecdfc9185" providerId="ADAL" clId="{2DD97600-5746-465B-9576-5D4F9DB7D164}" dt="2022-05-05T11:16:46.752" v="1008" actId="1076"/>
          <ac:picMkLst>
            <pc:docMk/>
            <pc:sldMk cId="1345368176" sldId="276"/>
            <ac:picMk id="9" creationId="{8F97DE60-2D38-4351-AA94-CDBBB0ECDBD9}"/>
          </ac:picMkLst>
        </pc:picChg>
      </pc:sldChg>
      <pc:sldChg chg="addSp delSp modSp add mod">
        <pc:chgData name="Bäckström, Pontus" userId="3287dc05-bddb-474b-8ee8-1d7ecdfc9185" providerId="ADAL" clId="{2DD97600-5746-465B-9576-5D4F9DB7D164}" dt="2022-05-05T11:22:28.929" v="1265" actId="1076"/>
        <pc:sldMkLst>
          <pc:docMk/>
          <pc:sldMk cId="3178851292" sldId="277"/>
        </pc:sldMkLst>
        <pc:spChg chg="del">
          <ac:chgData name="Bäckström, Pontus" userId="3287dc05-bddb-474b-8ee8-1d7ecdfc9185" providerId="ADAL" clId="{2DD97600-5746-465B-9576-5D4F9DB7D164}" dt="2022-05-05T11:21:16.098" v="1237" actId="478"/>
          <ac:spMkLst>
            <pc:docMk/>
            <pc:sldMk cId="3178851292" sldId="277"/>
            <ac:spMk id="7" creationId="{6B801627-5AE2-4663-9A62-6A7BF17D339B}"/>
          </ac:spMkLst>
        </pc:spChg>
        <pc:spChg chg="del">
          <ac:chgData name="Bäckström, Pontus" userId="3287dc05-bddb-474b-8ee8-1d7ecdfc9185" providerId="ADAL" clId="{2DD97600-5746-465B-9576-5D4F9DB7D164}" dt="2022-05-05T11:21:19.147" v="1238" actId="478"/>
          <ac:spMkLst>
            <pc:docMk/>
            <pc:sldMk cId="3178851292" sldId="277"/>
            <ac:spMk id="10" creationId="{B23CFC29-66A9-4819-83D2-B1765DA1C7EC}"/>
          </ac:spMkLst>
        </pc:spChg>
        <pc:spChg chg="mod">
          <ac:chgData name="Bäckström, Pontus" userId="3287dc05-bddb-474b-8ee8-1d7ecdfc9185" providerId="ADAL" clId="{2DD97600-5746-465B-9576-5D4F9DB7D164}" dt="2022-05-05T11:22:28.929" v="1265" actId="1076"/>
          <ac:spMkLst>
            <pc:docMk/>
            <pc:sldMk cId="3178851292" sldId="277"/>
            <ac:spMk id="11" creationId="{01AEB4A6-0659-4C64-9078-B30FAA29CED4}"/>
          </ac:spMkLst>
        </pc:spChg>
        <pc:graphicFrameChg chg="del">
          <ac:chgData name="Bäckström, Pontus" userId="3287dc05-bddb-474b-8ee8-1d7ecdfc9185" providerId="ADAL" clId="{2DD97600-5746-465B-9576-5D4F9DB7D164}" dt="2022-05-05T11:21:13.653" v="1236" actId="478"/>
          <ac:graphicFrameMkLst>
            <pc:docMk/>
            <pc:sldMk cId="3178851292" sldId="277"/>
            <ac:graphicFrameMk id="8" creationId="{98223A62-2C59-4DCD-BC34-9A456F32A0D0}"/>
          </ac:graphicFrameMkLst>
        </pc:graphicFrameChg>
        <pc:picChg chg="del">
          <ac:chgData name="Bäckström, Pontus" userId="3287dc05-bddb-474b-8ee8-1d7ecdfc9185" providerId="ADAL" clId="{2DD97600-5746-465B-9576-5D4F9DB7D164}" dt="2022-05-05T11:21:13.653" v="1236" actId="478"/>
          <ac:picMkLst>
            <pc:docMk/>
            <pc:sldMk cId="3178851292" sldId="277"/>
            <ac:picMk id="9" creationId="{8F97DE60-2D38-4351-AA94-CDBBB0ECDBD9}"/>
          </ac:picMkLst>
        </pc:picChg>
        <pc:picChg chg="add mod">
          <ac:chgData name="Bäckström, Pontus" userId="3287dc05-bddb-474b-8ee8-1d7ecdfc9185" providerId="ADAL" clId="{2DD97600-5746-465B-9576-5D4F9DB7D164}" dt="2022-05-05T11:21:33.186" v="1239"/>
          <ac:picMkLst>
            <pc:docMk/>
            <pc:sldMk cId="3178851292" sldId="277"/>
            <ac:picMk id="12" creationId="{F78EA7E7-737E-4C21-A26F-7578DF7197F9}"/>
          </ac:picMkLst>
        </pc:picChg>
      </pc:sldChg>
      <pc:sldMasterChg chg="delSldLayout">
        <pc:chgData name="Bäckström, Pontus" userId="3287dc05-bddb-474b-8ee8-1d7ecdfc9185" providerId="ADAL" clId="{2DD97600-5746-465B-9576-5D4F9DB7D164}" dt="2022-05-05T10:46:33.946" v="0" actId="47"/>
        <pc:sldMasterMkLst>
          <pc:docMk/>
          <pc:sldMasterMk cId="777486002" sldId="2147483648"/>
        </pc:sldMasterMkLst>
        <pc:sldLayoutChg chg="del">
          <pc:chgData name="Bäckström, Pontus" userId="3287dc05-bddb-474b-8ee8-1d7ecdfc9185" providerId="ADAL" clId="{2DD97600-5746-465B-9576-5D4F9DB7D164}" dt="2022-05-05T10:46:33.946" v="0" actId="47"/>
          <pc:sldLayoutMkLst>
            <pc:docMk/>
            <pc:sldMasterMk cId="777486002" sldId="2147483648"/>
            <pc:sldLayoutMk cId="649571915" sldId="2147483692"/>
          </pc:sldLayoutMkLst>
        </pc:sldLayout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lan.lr.se\DFS\Verksamhet\5.Yrkesut&#246;vning%20och%20Utbildningspolitik\7.Utbildningspolitik\Internationella%20unders&#246;kningar\Sammanst&#228;llning%20av%20samtliga%20resultat%201995-v2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lan.lr.se\DFS\Verksamhet\5.Yrkesut&#246;vning%20och%20Utbildningspolitik\7.Utbildningspolitik\Internationella%20unders&#246;kningar\Sammanst&#228;llning%20av%20samtliga%20resultat%201995-v2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lan.lr.se\DFS\Verksamhet\5.Yrkesut&#246;vning%20och%20Utbildningspolitik\7.Utbildningspolitik\Huvudmannaskap\2021\Huvudmannaskapsutredningen\_Uppdrag%20Idehuset\L&#228;rarbrist%20och%20lektorer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lan.lr.se\DFS\Verksamhet\5.Yrkesut&#246;vning%20och%20Utbildningspolitik\7.Utbildningspolitik\Huvudmannaskap\2021\Huvudmannaskapsutredningen\_Uppdrag%20Idehuset\L&#228;rarbrist%20och%20lektorer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lan.lr.se\DFS\Verksamhet\5.Utredning\9.Statistik%20-%20Utredning\9.%20Utv&#228;rdering%20av%20avtal\1.%20Utv&#228;rdering%20av%20H&#214;K18\0.%20Blandade%20analyser%20H&#214;K18\L&#246;nestruktur%201999%20och%202019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tx>
        <c:rich>
          <a:bodyPr/>
          <a:lstStyle/>
          <a:p>
            <a:pPr algn="l">
              <a:defRPr/>
            </a:pPr>
            <a:r>
              <a:rPr lang="sv-SE" dirty="0" err="1"/>
              <a:t>Results</a:t>
            </a:r>
            <a:r>
              <a:rPr lang="sv-SE" dirty="0"/>
              <a:t> in PISA, 2000-2018</a:t>
            </a:r>
          </a:p>
        </c:rich>
      </c:tx>
      <c:layout>
        <c:manualLayout>
          <c:xMode val="edge"/>
          <c:yMode val="edge"/>
          <c:x val="1.0060763888888886E-3"/>
          <c:y val="2.1979166666666675E-4"/>
        </c:manualLayout>
      </c:layout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PISA!$A$4</c:f>
              <c:strCache>
                <c:ptCount val="1"/>
                <c:pt idx="0">
                  <c:v>Läsförmåga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marker>
            <c:symbol val="none"/>
          </c:marker>
          <c:cat>
            <c:numRef>
              <c:f>PISA!$B$3:$H$3</c:f>
              <c:numCache>
                <c:formatCode>General</c:formatCode>
                <c:ptCount val="7"/>
                <c:pt idx="0">
                  <c:v>2000</c:v>
                </c:pt>
                <c:pt idx="1">
                  <c:v>2003</c:v>
                </c:pt>
                <c:pt idx="2">
                  <c:v>2006</c:v>
                </c:pt>
                <c:pt idx="3">
                  <c:v>2009</c:v>
                </c:pt>
                <c:pt idx="4">
                  <c:v>2012</c:v>
                </c:pt>
                <c:pt idx="5">
                  <c:v>2015</c:v>
                </c:pt>
                <c:pt idx="6">
                  <c:v>2018</c:v>
                </c:pt>
              </c:numCache>
            </c:numRef>
          </c:cat>
          <c:val>
            <c:numRef>
              <c:f>PISA!$B$4:$H$4</c:f>
              <c:numCache>
                <c:formatCode>General</c:formatCode>
                <c:ptCount val="7"/>
                <c:pt idx="0">
                  <c:v>516</c:v>
                </c:pt>
                <c:pt idx="1">
                  <c:v>514</c:v>
                </c:pt>
                <c:pt idx="2">
                  <c:v>507</c:v>
                </c:pt>
                <c:pt idx="3">
                  <c:v>497</c:v>
                </c:pt>
                <c:pt idx="4">
                  <c:v>483</c:v>
                </c:pt>
                <c:pt idx="5">
                  <c:v>500</c:v>
                </c:pt>
                <c:pt idx="6">
                  <c:v>506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1CB-4E7B-A208-7A2F89905CCC}"/>
            </c:ext>
          </c:extLst>
        </c:ser>
        <c:ser>
          <c:idx val="1"/>
          <c:order val="1"/>
          <c:tx>
            <c:strRef>
              <c:f>PISA!$A$5</c:f>
              <c:strCache>
                <c:ptCount val="1"/>
                <c:pt idx="0">
                  <c:v>Matematik</c:v>
                </c:pt>
              </c:strCache>
            </c:strRef>
          </c:tx>
          <c:spPr>
            <a:ln>
              <a:solidFill>
                <a:schemeClr val="accent2"/>
              </a:solidFill>
            </a:ln>
          </c:spPr>
          <c:marker>
            <c:symbol val="none"/>
          </c:marker>
          <c:cat>
            <c:numRef>
              <c:f>PISA!$B$3:$H$3</c:f>
              <c:numCache>
                <c:formatCode>General</c:formatCode>
                <c:ptCount val="7"/>
                <c:pt idx="0">
                  <c:v>2000</c:v>
                </c:pt>
                <c:pt idx="1">
                  <c:v>2003</c:v>
                </c:pt>
                <c:pt idx="2">
                  <c:v>2006</c:v>
                </c:pt>
                <c:pt idx="3">
                  <c:v>2009</c:v>
                </c:pt>
                <c:pt idx="4">
                  <c:v>2012</c:v>
                </c:pt>
                <c:pt idx="5">
                  <c:v>2015</c:v>
                </c:pt>
                <c:pt idx="6">
                  <c:v>2018</c:v>
                </c:pt>
              </c:numCache>
            </c:numRef>
          </c:cat>
          <c:val>
            <c:numRef>
              <c:f>PISA!$B$5:$H$5</c:f>
              <c:numCache>
                <c:formatCode>General</c:formatCode>
                <c:ptCount val="7"/>
                <c:pt idx="0">
                  <c:v>510</c:v>
                </c:pt>
                <c:pt idx="1">
                  <c:v>509</c:v>
                </c:pt>
                <c:pt idx="2">
                  <c:v>502</c:v>
                </c:pt>
                <c:pt idx="3">
                  <c:v>494</c:v>
                </c:pt>
                <c:pt idx="4">
                  <c:v>478</c:v>
                </c:pt>
                <c:pt idx="5">
                  <c:v>494</c:v>
                </c:pt>
                <c:pt idx="6">
                  <c:v>502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1CB-4E7B-A208-7A2F89905CCC}"/>
            </c:ext>
          </c:extLst>
        </c:ser>
        <c:ser>
          <c:idx val="2"/>
          <c:order val="2"/>
          <c:tx>
            <c:strRef>
              <c:f>PISA!$A$6</c:f>
              <c:strCache>
                <c:ptCount val="1"/>
                <c:pt idx="0">
                  <c:v>Naturvetenskap</c:v>
                </c:pt>
              </c:strCache>
            </c:strRef>
          </c:tx>
          <c:spPr>
            <a:ln>
              <a:solidFill>
                <a:schemeClr val="accent3"/>
              </a:solidFill>
            </a:ln>
          </c:spPr>
          <c:marker>
            <c:symbol val="none"/>
          </c:marker>
          <c:cat>
            <c:numRef>
              <c:f>PISA!$B$3:$H$3</c:f>
              <c:numCache>
                <c:formatCode>General</c:formatCode>
                <c:ptCount val="7"/>
                <c:pt idx="0">
                  <c:v>2000</c:v>
                </c:pt>
                <c:pt idx="1">
                  <c:v>2003</c:v>
                </c:pt>
                <c:pt idx="2">
                  <c:v>2006</c:v>
                </c:pt>
                <c:pt idx="3">
                  <c:v>2009</c:v>
                </c:pt>
                <c:pt idx="4">
                  <c:v>2012</c:v>
                </c:pt>
                <c:pt idx="5">
                  <c:v>2015</c:v>
                </c:pt>
                <c:pt idx="6">
                  <c:v>2018</c:v>
                </c:pt>
              </c:numCache>
            </c:numRef>
          </c:cat>
          <c:val>
            <c:numRef>
              <c:f>PISA!$B$6:$H$6</c:f>
              <c:numCache>
                <c:formatCode>General</c:formatCode>
                <c:ptCount val="7"/>
                <c:pt idx="0">
                  <c:v>512</c:v>
                </c:pt>
                <c:pt idx="1">
                  <c:v>506</c:v>
                </c:pt>
                <c:pt idx="2">
                  <c:v>503</c:v>
                </c:pt>
                <c:pt idx="3">
                  <c:v>495</c:v>
                </c:pt>
                <c:pt idx="4">
                  <c:v>485</c:v>
                </c:pt>
                <c:pt idx="5">
                  <c:v>493</c:v>
                </c:pt>
                <c:pt idx="6">
                  <c:v>499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1CB-4E7B-A208-7A2F89905C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85343728"/>
        <c:axId val="785342552"/>
      </c:lineChart>
      <c:catAx>
        <c:axId val="785343728"/>
        <c:scaling>
          <c:orientation val="minMax"/>
        </c:scaling>
        <c:delete val="0"/>
        <c:axPos val="b"/>
        <c:numFmt formatCode="General" sourceLinked="0"/>
        <c:majorTickMark val="cross"/>
        <c:minorTickMark val="none"/>
        <c:tickLblPos val="nextTo"/>
        <c:crossAx val="785342552"/>
        <c:crosses val="autoZero"/>
        <c:auto val="1"/>
        <c:lblAlgn val="ctr"/>
        <c:lblOffset val="100"/>
        <c:noMultiLvlLbl val="0"/>
      </c:catAx>
      <c:valAx>
        <c:axId val="785342552"/>
        <c:scaling>
          <c:orientation val="minMax"/>
          <c:max val="520"/>
          <c:min val="460"/>
        </c:scaling>
        <c:delete val="0"/>
        <c:axPos val="l"/>
        <c:numFmt formatCode="General" sourceLinked="1"/>
        <c:majorTickMark val="cross"/>
        <c:minorTickMark val="none"/>
        <c:tickLblPos val="nextTo"/>
        <c:crossAx val="78534372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3711562499999999"/>
          <c:y val="0.7556229166666667"/>
          <c:w val="0.78885035040175722"/>
          <c:h val="0.10859097222222221"/>
        </c:manualLayout>
      </c:layout>
      <c:overlay val="1"/>
      <c:txPr>
        <a:bodyPr/>
        <a:lstStyle/>
        <a:p>
          <a:pPr>
            <a:defRPr sz="1100"/>
          </a:pPr>
          <a:endParaRPr lang="sv-SE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400">
          <a:latin typeface="+mn-lt"/>
          <a:cs typeface="Latha" panose="020B0604020202020204" pitchFamily="34" charset="0"/>
        </a:defRPr>
      </a:pPr>
      <a:endParaRPr lang="sv-S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16"/>
    </mc:Choice>
    <mc:Fallback>
      <c:style val="16"/>
    </mc:Fallback>
  </mc:AlternateContent>
  <c:chart>
    <c:title>
      <c:tx>
        <c:rich>
          <a:bodyPr/>
          <a:lstStyle/>
          <a:p>
            <a:pPr algn="l">
              <a:defRPr/>
            </a:pPr>
            <a:r>
              <a:rPr lang="sv-SE" dirty="0"/>
              <a:t>Equity in TIMSS: </a:t>
            </a:r>
            <a:r>
              <a:rPr lang="sv-SE" dirty="0" err="1"/>
              <a:t>Differences</a:t>
            </a:r>
            <a:r>
              <a:rPr lang="sv-SE" dirty="0"/>
              <a:t> in </a:t>
            </a:r>
            <a:r>
              <a:rPr lang="sv-SE" dirty="0" err="1"/>
              <a:t>results</a:t>
            </a:r>
            <a:r>
              <a:rPr lang="sv-SE" dirty="0"/>
              <a:t> 2011-2019</a:t>
            </a:r>
          </a:p>
        </c:rich>
      </c:tx>
      <c:layout>
        <c:manualLayout>
          <c:xMode val="edge"/>
          <c:yMode val="edge"/>
          <c:x val="1.6944444444444444E-3"/>
          <c:y val="4.3993055555555625E-4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6408229166666666"/>
          <c:y val="0.19784688499749536"/>
          <c:w val="0.78741076388888886"/>
          <c:h val="0.7027455937338767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TIMSS!$A$59</c:f>
              <c:strCache>
                <c:ptCount val="1"/>
                <c:pt idx="0">
                  <c:v>Lägre grad av hemresusrer</c:v>
                </c:pt>
              </c:strCache>
            </c:strRef>
          </c:tx>
          <c:spPr>
            <a:pattFill prst="ltDnDiag">
              <a:fgClr>
                <a:schemeClr val="accent2">
                  <a:lumMod val="60000"/>
                  <a:lumOff val="40000"/>
                </a:schemeClr>
              </a:fgClr>
              <a:bgClr>
                <a:schemeClr val="bg1"/>
              </a:bgClr>
            </a:pattFill>
            <a:ln>
              <a:solidFill>
                <a:sysClr val="windowText" lastClr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TIMSS!$B$58:$D$58</c:f>
              <c:numCache>
                <c:formatCode>General</c:formatCode>
                <c:ptCount val="3"/>
                <c:pt idx="0">
                  <c:v>2011</c:v>
                </c:pt>
                <c:pt idx="1">
                  <c:v>2015</c:v>
                </c:pt>
                <c:pt idx="2">
                  <c:v>2019</c:v>
                </c:pt>
              </c:numCache>
            </c:numRef>
          </c:cat>
          <c:val>
            <c:numRef>
              <c:f>TIMSS!$B$59:$D$59</c:f>
              <c:numCache>
                <c:formatCode>General</c:formatCode>
                <c:ptCount val="3"/>
                <c:pt idx="0">
                  <c:v>476</c:v>
                </c:pt>
                <c:pt idx="1">
                  <c:v>491</c:v>
                </c:pt>
                <c:pt idx="2">
                  <c:v>489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483-4C07-A400-2D706937ADF6}"/>
            </c:ext>
          </c:extLst>
        </c:ser>
        <c:ser>
          <c:idx val="1"/>
          <c:order val="1"/>
          <c:tx>
            <c:strRef>
              <c:f>TIMSS!$A$60</c:f>
              <c:strCache>
                <c:ptCount val="1"/>
                <c:pt idx="0">
                  <c:v>Högre grad av hemresusrer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TIMSS!$B$58:$D$58</c:f>
              <c:numCache>
                <c:formatCode>General</c:formatCode>
                <c:ptCount val="3"/>
                <c:pt idx="0">
                  <c:v>2011</c:v>
                </c:pt>
                <c:pt idx="1">
                  <c:v>2015</c:v>
                </c:pt>
                <c:pt idx="2">
                  <c:v>2019</c:v>
                </c:pt>
              </c:numCache>
            </c:numRef>
          </c:cat>
          <c:val>
            <c:numRef>
              <c:f>TIMSS!$B$60:$D$60</c:f>
              <c:numCache>
                <c:formatCode>General</c:formatCode>
                <c:ptCount val="3"/>
                <c:pt idx="0">
                  <c:v>517</c:v>
                </c:pt>
                <c:pt idx="1">
                  <c:v>543</c:v>
                </c:pt>
                <c:pt idx="2">
                  <c:v>554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483-4C07-A400-2D706937AD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61094856"/>
        <c:axId val="661094072"/>
      </c:barChart>
      <c:catAx>
        <c:axId val="661094856"/>
        <c:scaling>
          <c:orientation val="minMax"/>
        </c:scaling>
        <c:delete val="0"/>
        <c:axPos val="b"/>
        <c:numFmt formatCode="General" sourceLinked="0"/>
        <c:majorTickMark val="cross"/>
        <c:minorTickMark val="none"/>
        <c:tickLblPos val="nextTo"/>
        <c:crossAx val="661094072"/>
        <c:crosses val="autoZero"/>
        <c:auto val="1"/>
        <c:lblAlgn val="ctr"/>
        <c:lblOffset val="100"/>
        <c:noMultiLvlLbl val="0"/>
      </c:catAx>
      <c:valAx>
        <c:axId val="661094072"/>
        <c:scaling>
          <c:orientation val="minMax"/>
        </c:scaling>
        <c:delete val="0"/>
        <c:axPos val="l"/>
        <c:numFmt formatCode="General" sourceLinked="1"/>
        <c:majorTickMark val="cross"/>
        <c:minorTickMark val="none"/>
        <c:tickLblPos val="nextTo"/>
        <c:crossAx val="66109485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6272705006755206"/>
          <c:y val="9.6671235866527178E-2"/>
          <c:w val="0.77159201388888887"/>
          <c:h val="0.12003645833333332"/>
        </c:manualLayout>
      </c:layout>
      <c:overlay val="1"/>
      <c:txPr>
        <a:bodyPr/>
        <a:lstStyle/>
        <a:p>
          <a:pPr>
            <a:defRPr sz="1100"/>
          </a:pPr>
          <a:endParaRPr lang="sv-SE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400">
          <a:latin typeface="+mn-lt"/>
          <a:cs typeface="Latha" panose="020B0604020202020204" pitchFamily="34" charset="0"/>
        </a:defRPr>
      </a:pPr>
      <a:endParaRPr lang="sv-SE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l">
              <a:defRPr sz="1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pPr>
            <a:r>
              <a:rPr lang="en-US" sz="1400" b="1" dirty="0"/>
              <a:t>Number</a:t>
            </a:r>
            <a:r>
              <a:rPr lang="en-US" sz="1400" b="1" baseline="0" dirty="0"/>
              <a:t> of unqualified teachers in Swedish elementary- and upper secondary schools</a:t>
            </a:r>
            <a:r>
              <a:rPr lang="en-US" sz="1400" b="1" dirty="0"/>
              <a:t>,  1993-2016</a:t>
            </a:r>
          </a:p>
        </c:rich>
      </c:tx>
      <c:layout>
        <c:manualLayout>
          <c:xMode val="edge"/>
          <c:yMode val="edge"/>
          <c:x val="2.1793429667445264E-3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l">
            <a:defRPr sz="1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Arial" panose="020B0604020202020204" pitchFamily="34" charset="0"/>
            </a:defRPr>
          </a:pPr>
          <a:endParaRPr lang="sv-SE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Graf!$B$2</c:f>
              <c:strCache>
                <c:ptCount val="1"/>
                <c:pt idx="0">
                  <c:v>Lärarbrist, GR + GY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Graf!$A$3:$A$25</c:f>
              <c:numCache>
                <c:formatCode>General</c:formatCode>
                <c:ptCount val="23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  <c:pt idx="18">
                  <c:v>2012</c:v>
                </c:pt>
                <c:pt idx="19">
                  <c:v>2013</c:v>
                </c:pt>
                <c:pt idx="20">
                  <c:v>2014</c:v>
                </c:pt>
                <c:pt idx="21">
                  <c:v>2015</c:v>
                </c:pt>
                <c:pt idx="22">
                  <c:v>2016</c:v>
                </c:pt>
              </c:numCache>
            </c:numRef>
          </c:cat>
          <c:val>
            <c:numRef>
              <c:f>Graf!$B$3:$B$25</c:f>
              <c:numCache>
                <c:formatCode>#,##0</c:formatCode>
                <c:ptCount val="23"/>
                <c:pt idx="0">
                  <c:v>8376.98</c:v>
                </c:pt>
                <c:pt idx="1">
                  <c:v>8680.23</c:v>
                </c:pt>
                <c:pt idx="2">
                  <c:v>8553.2200000000012</c:v>
                </c:pt>
                <c:pt idx="3">
                  <c:v>9924.9600000000009</c:v>
                </c:pt>
                <c:pt idx="4">
                  <c:v>14081.01</c:v>
                </c:pt>
                <c:pt idx="5">
                  <c:v>15114.369999999999</c:v>
                </c:pt>
                <c:pt idx="6">
                  <c:v>20666.099999999999</c:v>
                </c:pt>
                <c:pt idx="7">
                  <c:v>21281.73</c:v>
                </c:pt>
                <c:pt idx="8">
                  <c:v>22882.23</c:v>
                </c:pt>
                <c:pt idx="9">
                  <c:v>23574.050000000003</c:v>
                </c:pt>
                <c:pt idx="10">
                  <c:v>21833.040000000001</c:v>
                </c:pt>
                <c:pt idx="11">
                  <c:v>21474.720000000001</c:v>
                </c:pt>
                <c:pt idx="12">
                  <c:v>22368.32</c:v>
                </c:pt>
                <c:pt idx="13">
                  <c:v>21444.78</c:v>
                </c:pt>
                <c:pt idx="14">
                  <c:v>21421.97</c:v>
                </c:pt>
                <c:pt idx="15">
                  <c:v>18879.400000000001</c:v>
                </c:pt>
                <c:pt idx="16">
                  <c:v>19625.57</c:v>
                </c:pt>
                <c:pt idx="17">
                  <c:v>17905.510000000002</c:v>
                </c:pt>
                <c:pt idx="18">
                  <c:v>18115.32</c:v>
                </c:pt>
                <c:pt idx="19">
                  <c:v>17884.580000000002</c:v>
                </c:pt>
                <c:pt idx="20">
                  <c:v>17822.910000000003</c:v>
                </c:pt>
                <c:pt idx="21">
                  <c:v>18608.45</c:v>
                </c:pt>
                <c:pt idx="22">
                  <c:v>22588.92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1CC-4B75-9977-A9889C618D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38127672"/>
        <c:axId val="538128000"/>
      </c:lineChart>
      <c:catAx>
        <c:axId val="538127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700000" spcFirstLastPara="1" vertOverflow="ellipsis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538128000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538128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5381276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/>
          </a:solidFill>
          <a:latin typeface="+mn-lt"/>
          <a:cs typeface="Arial" panose="020B0604020202020204" pitchFamily="34" charset="0"/>
        </a:defRPr>
      </a:pPr>
      <a:endParaRPr lang="sv-SE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l">
              <a:defRPr sz="1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pPr>
            <a:r>
              <a:rPr lang="en-US" sz="1400" b="1" dirty="0"/>
              <a:t>Number of teachers with </a:t>
            </a:r>
            <a:r>
              <a:rPr lang="en-US" sz="1400" b="1" dirty="0" err="1"/>
              <a:t>Phd</a:t>
            </a:r>
            <a:r>
              <a:rPr lang="en-US" sz="1400" b="1" baseline="0" dirty="0"/>
              <a:t> (Associate Professor), 1995-2021</a:t>
            </a:r>
            <a:endParaRPr lang="en-US" sz="1400" b="1" dirty="0"/>
          </a:p>
        </c:rich>
      </c:tx>
      <c:layout>
        <c:manualLayout>
          <c:xMode val="edge"/>
          <c:yMode val="edge"/>
          <c:x val="2.1793429667445264E-3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l">
            <a:defRPr sz="1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Arial" panose="020B0604020202020204" pitchFamily="34" charset="0"/>
            </a:defRPr>
          </a:pPr>
          <a:endParaRPr lang="sv-SE"/>
        </a:p>
      </c:txPr>
    </c:title>
    <c:autoTitleDeleted val="0"/>
    <c:plotArea>
      <c:layout>
        <c:manualLayout>
          <c:layoutTarget val="inner"/>
          <c:xMode val="edge"/>
          <c:yMode val="edge"/>
          <c:x val="0.1049803440655471"/>
          <c:y val="0.15855611310636275"/>
          <c:w val="0.85962754605037084"/>
          <c:h val="0.71383158116825352"/>
        </c:manualLayout>
      </c:layout>
      <c:lineChart>
        <c:grouping val="standard"/>
        <c:varyColors val="0"/>
        <c:ser>
          <c:idx val="0"/>
          <c:order val="0"/>
          <c:tx>
            <c:strRef>
              <c:f>Lektorer!$C$4</c:f>
              <c:strCache>
                <c:ptCount val="1"/>
                <c:pt idx="0">
                  <c:v>Antal lektorer i gymnasieskolan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Lektorer!$B$5:$B$31</c:f>
              <c:numCache>
                <c:formatCode>General</c:formatCode>
                <c:ptCount val="27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  <c:pt idx="20">
                  <c:v>2015</c:v>
                </c:pt>
                <c:pt idx="21">
                  <c:v>2016</c:v>
                </c:pt>
                <c:pt idx="22">
                  <c:v>2017</c:v>
                </c:pt>
                <c:pt idx="23">
                  <c:v>2018</c:v>
                </c:pt>
                <c:pt idx="24">
                  <c:v>2019</c:v>
                </c:pt>
                <c:pt idx="25">
                  <c:v>2020</c:v>
                </c:pt>
                <c:pt idx="26">
                  <c:v>2021</c:v>
                </c:pt>
              </c:numCache>
            </c:numRef>
          </c:cat>
          <c:val>
            <c:numRef>
              <c:f>Lektorer!$C$5:$C$31</c:f>
              <c:numCache>
                <c:formatCode>General</c:formatCode>
                <c:ptCount val="27"/>
                <c:pt idx="0">
                  <c:v>955</c:v>
                </c:pt>
                <c:pt idx="1">
                  <c:v>850</c:v>
                </c:pt>
                <c:pt idx="2">
                  <c:v>780</c:v>
                </c:pt>
                <c:pt idx="3">
                  <c:v>695</c:v>
                </c:pt>
                <c:pt idx="4">
                  <c:v>625</c:v>
                </c:pt>
                <c:pt idx="5">
                  <c:v>580</c:v>
                </c:pt>
                <c:pt idx="6">
                  <c:v>500</c:v>
                </c:pt>
                <c:pt idx="7">
                  <c:v>200</c:v>
                </c:pt>
                <c:pt idx="8">
                  <c:v>220</c:v>
                </c:pt>
                <c:pt idx="9">
                  <c:v>222</c:v>
                </c:pt>
                <c:pt idx="10">
                  <c:v>225</c:v>
                </c:pt>
                <c:pt idx="11">
                  <c:v>200</c:v>
                </c:pt>
                <c:pt idx="12">
                  <c:v>190</c:v>
                </c:pt>
                <c:pt idx="13">
                  <c:v>180</c:v>
                </c:pt>
                <c:pt idx="14">
                  <c:v>150</c:v>
                </c:pt>
                <c:pt idx="15">
                  <c:v>125</c:v>
                </c:pt>
                <c:pt idx="19">
                  <c:v>110</c:v>
                </c:pt>
                <c:pt idx="20">
                  <c:v>165</c:v>
                </c:pt>
                <c:pt idx="21">
                  <c:v>200</c:v>
                </c:pt>
                <c:pt idx="22">
                  <c:v>186</c:v>
                </c:pt>
                <c:pt idx="23">
                  <c:v>189</c:v>
                </c:pt>
                <c:pt idx="24">
                  <c:v>183</c:v>
                </c:pt>
                <c:pt idx="25">
                  <c:v>169</c:v>
                </c:pt>
                <c:pt idx="26">
                  <c:v>166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42F-4666-AD9E-9D943F9530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38127672"/>
        <c:axId val="538128000"/>
      </c:lineChart>
      <c:catAx>
        <c:axId val="538127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700000" spcFirstLastPara="1" vertOverflow="ellipsis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538128000"/>
        <c:crosses val="autoZero"/>
        <c:auto val="1"/>
        <c:lblAlgn val="ctr"/>
        <c:lblOffset val="100"/>
        <c:tickLblSkip val="2"/>
        <c:noMultiLvlLbl val="0"/>
      </c:catAx>
      <c:valAx>
        <c:axId val="538128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5381276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/>
          </a:solidFill>
          <a:latin typeface="+mn-lt"/>
          <a:cs typeface="Arial" panose="020B0604020202020204" pitchFamily="34" charset="0"/>
        </a:defRPr>
      </a:pPr>
      <a:endParaRPr lang="sv-SE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l">
              <a:defRPr sz="168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pPr>
            <a:r>
              <a:rPr lang="sv-SE" b="1" dirty="0" err="1"/>
              <a:t>Wage</a:t>
            </a:r>
            <a:r>
              <a:rPr lang="sv-SE" b="1" dirty="0"/>
              <a:t> </a:t>
            </a:r>
            <a:r>
              <a:rPr lang="sv-SE" b="1" dirty="0" err="1"/>
              <a:t>structure</a:t>
            </a:r>
            <a:r>
              <a:rPr lang="sv-SE" b="1" dirty="0"/>
              <a:t>, </a:t>
            </a:r>
            <a:r>
              <a:rPr lang="sv-SE" b="1" dirty="0" err="1"/>
              <a:t>lower</a:t>
            </a:r>
            <a:r>
              <a:rPr lang="sv-SE" b="1" dirty="0"/>
              <a:t> </a:t>
            </a:r>
            <a:r>
              <a:rPr lang="sv-SE" b="1" dirty="0" err="1"/>
              <a:t>secondary</a:t>
            </a:r>
            <a:r>
              <a:rPr lang="sv-SE" b="1" dirty="0"/>
              <a:t> </a:t>
            </a:r>
            <a:r>
              <a:rPr lang="sv-SE" b="1" dirty="0" err="1"/>
              <a:t>teachers</a:t>
            </a:r>
            <a:r>
              <a:rPr lang="sv-SE" b="1" dirty="0"/>
              <a:t> 1999 and 2019</a:t>
            </a:r>
          </a:p>
        </c:rich>
      </c:tx>
      <c:layout>
        <c:manualLayout>
          <c:xMode val="edge"/>
          <c:yMode val="edge"/>
          <c:x val="2.260822160244611E-3"/>
          <c:y val="2.8903621896928773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l">
            <a:defRPr sz="168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Arial" panose="020B0604020202020204" pitchFamily="34" charset="0"/>
            </a:defRPr>
          </a:pPr>
          <a:endParaRPr lang="sv-SE"/>
        </a:p>
      </c:txPr>
    </c:title>
    <c:autoTitleDeleted val="0"/>
    <c:plotArea>
      <c:layout>
        <c:manualLayout>
          <c:layoutTarget val="inner"/>
          <c:xMode val="edge"/>
          <c:yMode val="edge"/>
          <c:x val="0.17216794791773657"/>
          <c:y val="0.18014193726639557"/>
          <c:w val="0.79785946795818885"/>
          <c:h val="0.69001616554538059"/>
        </c:manualLayout>
      </c:layout>
      <c:lineChart>
        <c:grouping val="standard"/>
        <c:varyColors val="0"/>
        <c:ser>
          <c:idx val="0"/>
          <c:order val="0"/>
          <c:tx>
            <c:strRef>
              <c:f>Blad1!$B$3</c:f>
              <c:strCache>
                <c:ptCount val="1"/>
                <c:pt idx="0">
                  <c:v>1999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Blad1!$A$9:$A$50</c:f>
              <c:numCache>
                <c:formatCode>General</c:formatCode>
                <c:ptCount val="42"/>
                <c:pt idx="0">
                  <c:v>24</c:v>
                </c:pt>
                <c:pt idx="1">
                  <c:v>25</c:v>
                </c:pt>
                <c:pt idx="2">
                  <c:v>26</c:v>
                </c:pt>
                <c:pt idx="3">
                  <c:v>27</c:v>
                </c:pt>
                <c:pt idx="4">
                  <c:v>28</c:v>
                </c:pt>
                <c:pt idx="5">
                  <c:v>29</c:v>
                </c:pt>
                <c:pt idx="6">
                  <c:v>30</c:v>
                </c:pt>
                <c:pt idx="7">
                  <c:v>31</c:v>
                </c:pt>
                <c:pt idx="8">
                  <c:v>32</c:v>
                </c:pt>
                <c:pt idx="9">
                  <c:v>33</c:v>
                </c:pt>
                <c:pt idx="10">
                  <c:v>34</c:v>
                </c:pt>
                <c:pt idx="11">
                  <c:v>35</c:v>
                </c:pt>
                <c:pt idx="12">
                  <c:v>36</c:v>
                </c:pt>
                <c:pt idx="13">
                  <c:v>37</c:v>
                </c:pt>
                <c:pt idx="14">
                  <c:v>38</c:v>
                </c:pt>
                <c:pt idx="15">
                  <c:v>39</c:v>
                </c:pt>
                <c:pt idx="16">
                  <c:v>40</c:v>
                </c:pt>
                <c:pt idx="17">
                  <c:v>41</c:v>
                </c:pt>
                <c:pt idx="18">
                  <c:v>42</c:v>
                </c:pt>
                <c:pt idx="19">
                  <c:v>43</c:v>
                </c:pt>
                <c:pt idx="20">
                  <c:v>44</c:v>
                </c:pt>
                <c:pt idx="21">
                  <c:v>45</c:v>
                </c:pt>
                <c:pt idx="22">
                  <c:v>46</c:v>
                </c:pt>
                <c:pt idx="23">
                  <c:v>47</c:v>
                </c:pt>
                <c:pt idx="24">
                  <c:v>48</c:v>
                </c:pt>
                <c:pt idx="25">
                  <c:v>49</c:v>
                </c:pt>
                <c:pt idx="26">
                  <c:v>50</c:v>
                </c:pt>
                <c:pt idx="27">
                  <c:v>51</c:v>
                </c:pt>
                <c:pt idx="28">
                  <c:v>52</c:v>
                </c:pt>
                <c:pt idx="29">
                  <c:v>53</c:v>
                </c:pt>
                <c:pt idx="30">
                  <c:v>54</c:v>
                </c:pt>
                <c:pt idx="31">
                  <c:v>55</c:v>
                </c:pt>
                <c:pt idx="32">
                  <c:v>56</c:v>
                </c:pt>
                <c:pt idx="33">
                  <c:v>57</c:v>
                </c:pt>
                <c:pt idx="34">
                  <c:v>58</c:v>
                </c:pt>
                <c:pt idx="35">
                  <c:v>59</c:v>
                </c:pt>
                <c:pt idx="36">
                  <c:v>60</c:v>
                </c:pt>
                <c:pt idx="37">
                  <c:v>61</c:v>
                </c:pt>
                <c:pt idx="38">
                  <c:v>62</c:v>
                </c:pt>
                <c:pt idx="39">
                  <c:v>63</c:v>
                </c:pt>
                <c:pt idx="40">
                  <c:v>64</c:v>
                </c:pt>
                <c:pt idx="41">
                  <c:v>65</c:v>
                </c:pt>
              </c:numCache>
            </c:numRef>
          </c:cat>
          <c:val>
            <c:numRef>
              <c:f>Blad1!$B$9:$B$50</c:f>
              <c:numCache>
                <c:formatCode>0.00</c:formatCode>
                <c:ptCount val="42"/>
                <c:pt idx="0">
                  <c:v>-1.5</c:v>
                </c:pt>
                <c:pt idx="1">
                  <c:v>-1.35</c:v>
                </c:pt>
                <c:pt idx="2">
                  <c:v>-1.2</c:v>
                </c:pt>
                <c:pt idx="3">
                  <c:v>-1.1299999999999999</c:v>
                </c:pt>
                <c:pt idx="4">
                  <c:v>-1.1000000000000001</c:v>
                </c:pt>
                <c:pt idx="5">
                  <c:v>-0.96</c:v>
                </c:pt>
                <c:pt idx="6">
                  <c:v>-0.92</c:v>
                </c:pt>
                <c:pt idx="7">
                  <c:v>-0.89</c:v>
                </c:pt>
                <c:pt idx="8">
                  <c:v>-0.84</c:v>
                </c:pt>
                <c:pt idx="9">
                  <c:v>-0.79</c:v>
                </c:pt>
                <c:pt idx="10">
                  <c:v>-0.73</c:v>
                </c:pt>
                <c:pt idx="11">
                  <c:v>-0.56999999999999995</c:v>
                </c:pt>
                <c:pt idx="12">
                  <c:v>-0.6</c:v>
                </c:pt>
                <c:pt idx="13">
                  <c:v>-0.5</c:v>
                </c:pt>
                <c:pt idx="14">
                  <c:v>-0.31</c:v>
                </c:pt>
                <c:pt idx="15">
                  <c:v>-0.26</c:v>
                </c:pt>
                <c:pt idx="16">
                  <c:v>-0.11</c:v>
                </c:pt>
                <c:pt idx="17">
                  <c:v>-0.05</c:v>
                </c:pt>
                <c:pt idx="18">
                  <c:v>-0.02</c:v>
                </c:pt>
                <c:pt idx="19">
                  <c:v>-0.01</c:v>
                </c:pt>
                <c:pt idx="20">
                  <c:v>0.01</c:v>
                </c:pt>
                <c:pt idx="21">
                  <c:v>0.05</c:v>
                </c:pt>
                <c:pt idx="22">
                  <c:v>0.12</c:v>
                </c:pt>
                <c:pt idx="23">
                  <c:v>0.19</c:v>
                </c:pt>
                <c:pt idx="24">
                  <c:v>0.22</c:v>
                </c:pt>
                <c:pt idx="25">
                  <c:v>0.35</c:v>
                </c:pt>
                <c:pt idx="26">
                  <c:v>0.43</c:v>
                </c:pt>
                <c:pt idx="27">
                  <c:v>0.52</c:v>
                </c:pt>
                <c:pt idx="28">
                  <c:v>0.64</c:v>
                </c:pt>
                <c:pt idx="29">
                  <c:v>0.62</c:v>
                </c:pt>
                <c:pt idx="30">
                  <c:v>0.69</c:v>
                </c:pt>
                <c:pt idx="31">
                  <c:v>0.72</c:v>
                </c:pt>
                <c:pt idx="32">
                  <c:v>0.77</c:v>
                </c:pt>
                <c:pt idx="33">
                  <c:v>0.81</c:v>
                </c:pt>
                <c:pt idx="34">
                  <c:v>0.84</c:v>
                </c:pt>
                <c:pt idx="35">
                  <c:v>0.79</c:v>
                </c:pt>
                <c:pt idx="36">
                  <c:v>0.85</c:v>
                </c:pt>
                <c:pt idx="37">
                  <c:v>0.76</c:v>
                </c:pt>
                <c:pt idx="38">
                  <c:v>0.85</c:v>
                </c:pt>
                <c:pt idx="39">
                  <c:v>0.78</c:v>
                </c:pt>
                <c:pt idx="40">
                  <c:v>0.74</c:v>
                </c:pt>
                <c:pt idx="41">
                  <c:v>0.76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E3B-4149-BF3B-85F3F1D25C17}"/>
            </c:ext>
          </c:extLst>
        </c:ser>
        <c:ser>
          <c:idx val="1"/>
          <c:order val="1"/>
          <c:tx>
            <c:strRef>
              <c:f>Blad1!$C$3</c:f>
              <c:strCache>
                <c:ptCount val="1"/>
                <c:pt idx="0">
                  <c:v>2019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Blad1!$A$9:$A$50</c:f>
              <c:numCache>
                <c:formatCode>General</c:formatCode>
                <c:ptCount val="42"/>
                <c:pt idx="0">
                  <c:v>24</c:v>
                </c:pt>
                <c:pt idx="1">
                  <c:v>25</c:v>
                </c:pt>
                <c:pt idx="2">
                  <c:v>26</c:v>
                </c:pt>
                <c:pt idx="3">
                  <c:v>27</c:v>
                </c:pt>
                <c:pt idx="4">
                  <c:v>28</c:v>
                </c:pt>
                <c:pt idx="5">
                  <c:v>29</c:v>
                </c:pt>
                <c:pt idx="6">
                  <c:v>30</c:v>
                </c:pt>
                <c:pt idx="7">
                  <c:v>31</c:v>
                </c:pt>
                <c:pt idx="8">
                  <c:v>32</c:v>
                </c:pt>
                <c:pt idx="9">
                  <c:v>33</c:v>
                </c:pt>
                <c:pt idx="10">
                  <c:v>34</c:v>
                </c:pt>
                <c:pt idx="11">
                  <c:v>35</c:v>
                </c:pt>
                <c:pt idx="12">
                  <c:v>36</c:v>
                </c:pt>
                <c:pt idx="13">
                  <c:v>37</c:v>
                </c:pt>
                <c:pt idx="14">
                  <c:v>38</c:v>
                </c:pt>
                <c:pt idx="15">
                  <c:v>39</c:v>
                </c:pt>
                <c:pt idx="16">
                  <c:v>40</c:v>
                </c:pt>
                <c:pt idx="17">
                  <c:v>41</c:v>
                </c:pt>
                <c:pt idx="18">
                  <c:v>42</c:v>
                </c:pt>
                <c:pt idx="19">
                  <c:v>43</c:v>
                </c:pt>
                <c:pt idx="20">
                  <c:v>44</c:v>
                </c:pt>
                <c:pt idx="21">
                  <c:v>45</c:v>
                </c:pt>
                <c:pt idx="22">
                  <c:v>46</c:v>
                </c:pt>
                <c:pt idx="23">
                  <c:v>47</c:v>
                </c:pt>
                <c:pt idx="24">
                  <c:v>48</c:v>
                </c:pt>
                <c:pt idx="25">
                  <c:v>49</c:v>
                </c:pt>
                <c:pt idx="26">
                  <c:v>50</c:v>
                </c:pt>
                <c:pt idx="27">
                  <c:v>51</c:v>
                </c:pt>
                <c:pt idx="28">
                  <c:v>52</c:v>
                </c:pt>
                <c:pt idx="29">
                  <c:v>53</c:v>
                </c:pt>
                <c:pt idx="30">
                  <c:v>54</c:v>
                </c:pt>
                <c:pt idx="31">
                  <c:v>55</c:v>
                </c:pt>
                <c:pt idx="32">
                  <c:v>56</c:v>
                </c:pt>
                <c:pt idx="33">
                  <c:v>57</c:v>
                </c:pt>
                <c:pt idx="34">
                  <c:v>58</c:v>
                </c:pt>
                <c:pt idx="35">
                  <c:v>59</c:v>
                </c:pt>
                <c:pt idx="36">
                  <c:v>60</c:v>
                </c:pt>
                <c:pt idx="37">
                  <c:v>61</c:v>
                </c:pt>
                <c:pt idx="38">
                  <c:v>62</c:v>
                </c:pt>
                <c:pt idx="39">
                  <c:v>63</c:v>
                </c:pt>
                <c:pt idx="40">
                  <c:v>64</c:v>
                </c:pt>
                <c:pt idx="41">
                  <c:v>65</c:v>
                </c:pt>
              </c:numCache>
            </c:numRef>
          </c:cat>
          <c:val>
            <c:numRef>
              <c:f>Blad1!$C$9:$C$50</c:f>
              <c:numCache>
                <c:formatCode>0.00</c:formatCode>
                <c:ptCount val="42"/>
                <c:pt idx="0">
                  <c:v>-1.45</c:v>
                </c:pt>
                <c:pt idx="1">
                  <c:v>-1.22</c:v>
                </c:pt>
                <c:pt idx="2">
                  <c:v>-1.07</c:v>
                </c:pt>
                <c:pt idx="3">
                  <c:v>-0.99</c:v>
                </c:pt>
                <c:pt idx="4">
                  <c:v>-0.88</c:v>
                </c:pt>
                <c:pt idx="5">
                  <c:v>-0.83</c:v>
                </c:pt>
                <c:pt idx="6">
                  <c:v>-0.69</c:v>
                </c:pt>
                <c:pt idx="7">
                  <c:v>-0.61</c:v>
                </c:pt>
                <c:pt idx="8">
                  <c:v>-0.49</c:v>
                </c:pt>
                <c:pt idx="9">
                  <c:v>-0.46</c:v>
                </c:pt>
                <c:pt idx="10">
                  <c:v>-0.43</c:v>
                </c:pt>
                <c:pt idx="11">
                  <c:v>-0.42</c:v>
                </c:pt>
                <c:pt idx="12">
                  <c:v>-0.28999999999999998</c:v>
                </c:pt>
                <c:pt idx="13">
                  <c:v>-0.17</c:v>
                </c:pt>
                <c:pt idx="14">
                  <c:v>-0.22</c:v>
                </c:pt>
                <c:pt idx="15">
                  <c:v>-0.12</c:v>
                </c:pt>
                <c:pt idx="16">
                  <c:v>-0.02</c:v>
                </c:pt>
                <c:pt idx="17">
                  <c:v>0.02</c:v>
                </c:pt>
                <c:pt idx="18">
                  <c:v>0.08</c:v>
                </c:pt>
                <c:pt idx="19">
                  <c:v>0.09</c:v>
                </c:pt>
                <c:pt idx="20">
                  <c:v>0.17</c:v>
                </c:pt>
                <c:pt idx="21">
                  <c:v>0.24</c:v>
                </c:pt>
                <c:pt idx="22">
                  <c:v>0.22</c:v>
                </c:pt>
                <c:pt idx="23">
                  <c:v>0.31</c:v>
                </c:pt>
                <c:pt idx="24">
                  <c:v>0.28999999999999998</c:v>
                </c:pt>
                <c:pt idx="25">
                  <c:v>0.3</c:v>
                </c:pt>
                <c:pt idx="26">
                  <c:v>0.32</c:v>
                </c:pt>
                <c:pt idx="27">
                  <c:v>0.27</c:v>
                </c:pt>
                <c:pt idx="28">
                  <c:v>0.27</c:v>
                </c:pt>
                <c:pt idx="29">
                  <c:v>0.19</c:v>
                </c:pt>
                <c:pt idx="30">
                  <c:v>0.23</c:v>
                </c:pt>
                <c:pt idx="31">
                  <c:v>0.23</c:v>
                </c:pt>
                <c:pt idx="32">
                  <c:v>0.27</c:v>
                </c:pt>
                <c:pt idx="33">
                  <c:v>0.19</c:v>
                </c:pt>
                <c:pt idx="34">
                  <c:v>0.3</c:v>
                </c:pt>
                <c:pt idx="35">
                  <c:v>0.23</c:v>
                </c:pt>
                <c:pt idx="36">
                  <c:v>0.37</c:v>
                </c:pt>
                <c:pt idx="37">
                  <c:v>0.42</c:v>
                </c:pt>
                <c:pt idx="38">
                  <c:v>0.46</c:v>
                </c:pt>
                <c:pt idx="39">
                  <c:v>0.31</c:v>
                </c:pt>
                <c:pt idx="40">
                  <c:v>0.23</c:v>
                </c:pt>
                <c:pt idx="41">
                  <c:v>0.32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E3B-4149-BF3B-85F3F1D25C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26399200"/>
        <c:axId val="526399528"/>
      </c:lineChart>
      <c:catAx>
        <c:axId val="52639920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Arial" panose="020B0604020202020204" pitchFamily="34" charset="0"/>
                  </a:defRPr>
                </a:pPr>
                <a:r>
                  <a:rPr lang="sv-SE"/>
                  <a:t>Age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Arial" panose="020B0604020202020204" pitchFamily="34" charset="0"/>
                </a:defRPr>
              </a:pPr>
              <a:endParaRPr lang="sv-S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526399528"/>
        <c:crossesAt val="-1.5"/>
        <c:auto val="1"/>
        <c:lblAlgn val="ctr"/>
        <c:lblOffset val="100"/>
        <c:noMultiLvlLbl val="0"/>
      </c:catAx>
      <c:valAx>
        <c:axId val="526399528"/>
        <c:scaling>
          <c:orientation val="minMax"/>
          <c:max val="1.5"/>
          <c:min val="-1.5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Arial" panose="020B0604020202020204" pitchFamily="34" charset="0"/>
                  </a:defRPr>
                </a:pPr>
                <a:r>
                  <a:rPr lang="sv-SE"/>
                  <a:t>Std. Wage/month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Arial" panose="020B0604020202020204" pitchFamily="34" charset="0"/>
                </a:defRPr>
              </a:pPr>
              <a:endParaRPr lang="sv-SE"/>
            </a:p>
          </c:txPr>
        </c:title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526399200"/>
        <c:crosses val="autoZero"/>
        <c:crossBetween val="between"/>
        <c:majorUnit val="0.5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1324376427087202"/>
          <c:y val="0.80079919652482878"/>
          <c:w val="0.31535111283173606"/>
          <c:h val="6.624414274929886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/>
          </a:solidFill>
          <a:latin typeface="+mn-lt"/>
          <a:cs typeface="Arial" panose="020B0604020202020204" pitchFamily="34" charset="0"/>
        </a:defRPr>
      </a:pPr>
      <a:endParaRPr lang="sv-S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869DA4-8F16-4EF1-B92C-45768870DE8A}" type="datetimeFigureOut">
              <a:rPr lang="sv-SE" smtClean="0"/>
              <a:t>2022-05-05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5DD24B-366B-4B43-8E9E-9D0B07C470C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448499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727CE4-A8C8-4DF2-9560-715EEFCFD80C}" type="datetimeFigureOut">
              <a:rPr lang="sv-SE" smtClean="0"/>
              <a:pPr/>
              <a:t>2022-05-05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9AD0F2-033C-446D-9860-A36615B324A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062397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rtbil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3647728" y="1871139"/>
            <a:ext cx="4896544" cy="3286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1511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sida li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" y="283"/>
            <a:ext cx="12190992" cy="685743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799" y="3650400"/>
            <a:ext cx="9144000" cy="1944216"/>
          </a:xfrm>
        </p:spPr>
        <p:txBody>
          <a:bodyPr vert="horz" lIns="0" tIns="0" rIns="0" bIns="0" rtlCol="0" anchor="ctr" anchorCtr="0">
            <a:noAutofit/>
          </a:bodyPr>
          <a:lstStyle>
            <a:lvl1pPr algn="r">
              <a:lnSpc>
                <a:spcPts val="6400"/>
              </a:lnSpc>
              <a:defRPr lang="en-GB" sz="6400" cap="none" dirty="0">
                <a:solidFill>
                  <a:schemeClr val="bg1"/>
                </a:solidFill>
              </a:defRPr>
            </a:lvl1pPr>
          </a:lstStyle>
          <a:p>
            <a:pPr lvl="0" algn="r"/>
            <a:r>
              <a:rPr lang="sv-SE"/>
              <a:t>Klicka här för att ändra mall för rubrikformat</a:t>
            </a:r>
            <a:endParaRPr lang="en-GB" dirty="0"/>
          </a:p>
        </p:txBody>
      </p:sp>
      <p:pic>
        <p:nvPicPr>
          <p:cNvPr id="5" name="Bildobjekt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080" y="404666"/>
            <a:ext cx="1180289" cy="792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1135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8600" y="1872000"/>
            <a:ext cx="4905672" cy="328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2440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situation for Swedish teachers 1990-2022               2022-05-13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9B9E4AFC-2A6B-4DCC-9C0D-38239AA246D9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73200" y="475200"/>
            <a:ext cx="10836000" cy="831600"/>
          </a:xfrm>
        </p:spPr>
        <p:txBody>
          <a:bodyPr/>
          <a:lstStyle>
            <a:lvl1pPr>
              <a:defRPr spc="-150" baseline="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10738800" y="6001200"/>
            <a:ext cx="936625" cy="627062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FontTx/>
              <a:buNone/>
              <a:defRPr sz="100"/>
            </a:lvl1pPr>
          </a:lstStyle>
          <a:p>
            <a:pPr lvl="0"/>
            <a:r>
              <a:rPr lang="sv-SE" dirty="0"/>
              <a:t>.</a:t>
            </a:r>
          </a:p>
        </p:txBody>
      </p:sp>
      <p:sp>
        <p:nvSpPr>
          <p:cNvPr id="10" name="Platshållare för text 2"/>
          <p:cNvSpPr>
            <a:spLocks noGrp="1"/>
          </p:cNvSpPr>
          <p:nvPr>
            <p:ph type="body" idx="14" hasCustomPrompt="1"/>
          </p:nvPr>
        </p:nvSpPr>
        <p:spPr>
          <a:xfrm>
            <a:off x="694799" y="1774800"/>
            <a:ext cx="10800000" cy="464400"/>
          </a:xfrm>
        </p:spPr>
        <p:txBody>
          <a:bodyPr rIns="0" bIns="0" anchor="t" anchorCtr="0"/>
          <a:lstStyle>
            <a:lvl1pPr marL="0" indent="0">
              <a:lnSpc>
                <a:spcPts val="2800"/>
              </a:lnSpc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5"/>
          </p:nvPr>
        </p:nvSpPr>
        <p:spPr>
          <a:xfrm>
            <a:off x="719403" y="2268000"/>
            <a:ext cx="10777273" cy="3744001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533116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punktlista två sp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situation for Swedish teachers 1990-2022               2022-05-13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9B9E4AFC-2A6B-4DCC-9C0D-38239AA246D9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73200" y="475200"/>
            <a:ext cx="10836000" cy="831600"/>
          </a:xfrm>
        </p:spPr>
        <p:txBody>
          <a:bodyPr/>
          <a:lstStyle>
            <a:lvl1pPr>
              <a:defRPr spc="-150" baseline="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9" name="Platshållare för text 8"/>
          <p:cNvSpPr>
            <a:spLocks noGrp="1"/>
          </p:cNvSpPr>
          <p:nvPr>
            <p:ph type="body" sz="quarter" idx="14" hasCustomPrompt="1"/>
          </p:nvPr>
        </p:nvSpPr>
        <p:spPr>
          <a:xfrm>
            <a:off x="10738800" y="6001200"/>
            <a:ext cx="936625" cy="626400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FontTx/>
              <a:buNone/>
              <a:defRPr sz="100"/>
            </a:lvl1pPr>
            <a:lvl2pPr marL="174625" indent="0">
              <a:buFontTx/>
              <a:buNone/>
              <a:defRPr/>
            </a:lvl2pPr>
            <a:lvl3pPr marL="358775" indent="0">
              <a:buFontTx/>
              <a:buNone/>
              <a:defRPr/>
            </a:lvl3pPr>
            <a:lvl4pPr marL="533400" indent="0">
              <a:buFontTx/>
              <a:buNone/>
              <a:defRPr/>
            </a:lvl4pPr>
            <a:lvl5pPr marL="719137" indent="0">
              <a:buFontTx/>
              <a:buNone/>
              <a:defRPr/>
            </a:lvl5pPr>
          </a:lstStyle>
          <a:p>
            <a:pPr lvl="0"/>
            <a:r>
              <a:rPr lang="sv-SE" dirty="0"/>
              <a:t>R.</a:t>
            </a:r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5"/>
          </p:nvPr>
        </p:nvSpPr>
        <p:spPr>
          <a:xfrm>
            <a:off x="719403" y="1774800"/>
            <a:ext cx="5184576" cy="437556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0" name="Platshållare för text 7"/>
          <p:cNvSpPr>
            <a:spLocks noGrp="1"/>
          </p:cNvSpPr>
          <p:nvPr>
            <p:ph type="body" sz="quarter" idx="16"/>
          </p:nvPr>
        </p:nvSpPr>
        <p:spPr>
          <a:xfrm>
            <a:off x="6323627" y="1774800"/>
            <a:ext cx="5184576" cy="437556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31354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underrubrik med punktlista två sp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73200" y="475200"/>
            <a:ext cx="10800000" cy="831600"/>
          </a:xfrm>
        </p:spPr>
        <p:txBody>
          <a:bodyPr/>
          <a:lstStyle>
            <a:lvl1pPr>
              <a:defRPr spc="-150" baseline="0"/>
            </a:lvl1pPr>
          </a:lstStyle>
          <a:p>
            <a:r>
              <a:rPr lang="sv-SE"/>
              <a:t>Klicka här för att ändra mall för rubrikformat</a:t>
            </a:r>
            <a:endParaRPr lang="en-GB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 hasCustomPrompt="1"/>
          </p:nvPr>
        </p:nvSpPr>
        <p:spPr>
          <a:xfrm>
            <a:off x="694799" y="1774800"/>
            <a:ext cx="5184000" cy="464400"/>
          </a:xfrm>
        </p:spPr>
        <p:txBody>
          <a:bodyPr rIns="0" bIns="0" anchor="t" anchorCtr="0"/>
          <a:lstStyle>
            <a:lvl1pPr marL="0" indent="0">
              <a:lnSpc>
                <a:spcPts val="2800"/>
              </a:lnSpc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 hasCustomPrompt="1"/>
          </p:nvPr>
        </p:nvSpPr>
        <p:spPr>
          <a:xfrm>
            <a:off x="6287166" y="1774800"/>
            <a:ext cx="5185431" cy="464400"/>
          </a:xfrm>
        </p:spPr>
        <p:txBody>
          <a:bodyPr rIns="0" bIns="0" anchor="t" anchorCtr="0"/>
          <a:lstStyle>
            <a:lvl1pPr marL="0" indent="0">
              <a:lnSpc>
                <a:spcPts val="2800"/>
              </a:lnSpc>
              <a:buNone/>
              <a:defRPr sz="28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situation for Swedish teachers 1990-2022               2022-05-13</a:t>
            </a:r>
            <a:endParaRPr lang="en-GB" dirty="0">
              <a:solidFill>
                <a:srgbClr val="005AA1"/>
              </a:solidFill>
            </a:endParaRPr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89CCAE06-BB7F-45E8-8A96-01B4381105B1}" type="slidenum">
              <a:rPr lang="sv-SE" smtClean="0">
                <a:solidFill>
                  <a:srgbClr val="005AA1"/>
                </a:solidFill>
              </a:rPr>
              <a:pPr/>
              <a:t>‹#›</a:t>
            </a:fld>
            <a:endParaRPr lang="sv-SE">
              <a:solidFill>
                <a:srgbClr val="005AA1"/>
              </a:solidFill>
            </a:endParaRPr>
          </a:p>
        </p:txBody>
      </p:sp>
      <p:sp>
        <p:nvSpPr>
          <p:cNvPr id="10" name="Platshållare för text 9"/>
          <p:cNvSpPr>
            <a:spLocks noGrp="1"/>
          </p:cNvSpPr>
          <p:nvPr>
            <p:ph type="body" sz="quarter" idx="13" hasCustomPrompt="1"/>
          </p:nvPr>
        </p:nvSpPr>
        <p:spPr>
          <a:xfrm>
            <a:off x="10738800" y="6001200"/>
            <a:ext cx="936000" cy="626400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FontTx/>
              <a:buNone/>
              <a:defRPr sz="100"/>
            </a:lvl1pPr>
            <a:lvl2pPr>
              <a:defRPr sz="100"/>
            </a:lvl2pPr>
            <a:lvl3pPr>
              <a:defRPr sz="100"/>
            </a:lvl3pPr>
            <a:lvl4pPr>
              <a:defRPr sz="100"/>
            </a:lvl4pPr>
            <a:lvl5pPr>
              <a:defRPr sz="100"/>
            </a:lvl5pPr>
          </a:lstStyle>
          <a:p>
            <a:pPr lvl="0"/>
            <a:r>
              <a:rPr lang="sv-SE" dirty="0"/>
              <a:t>.</a:t>
            </a:r>
          </a:p>
        </p:txBody>
      </p:sp>
      <p:sp>
        <p:nvSpPr>
          <p:cNvPr id="11" name="Platshållare för text 10"/>
          <p:cNvSpPr>
            <a:spLocks noGrp="1"/>
          </p:cNvSpPr>
          <p:nvPr>
            <p:ph type="body" sz="quarter" idx="14"/>
          </p:nvPr>
        </p:nvSpPr>
        <p:spPr>
          <a:xfrm>
            <a:off x="720759" y="2268000"/>
            <a:ext cx="5148000" cy="3744417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2" name="Platshållare för text 10"/>
          <p:cNvSpPr>
            <a:spLocks noGrp="1"/>
          </p:cNvSpPr>
          <p:nvPr>
            <p:ph type="body" sz="quarter" idx="15"/>
          </p:nvPr>
        </p:nvSpPr>
        <p:spPr>
          <a:xfrm>
            <a:off x="6311169" y="2268000"/>
            <a:ext cx="5148000" cy="3744417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692989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underrubrik och bild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73200" y="475200"/>
            <a:ext cx="10800000" cy="831600"/>
          </a:xfrm>
        </p:spPr>
        <p:txBody>
          <a:bodyPr/>
          <a:lstStyle>
            <a:lvl1pPr>
              <a:defRPr spc="-150" baseline="0"/>
            </a:lvl1pPr>
          </a:lstStyle>
          <a:p>
            <a:r>
              <a:rPr lang="sv-SE"/>
              <a:t>Klicka här för att ändra mall för rubrikformat</a:t>
            </a:r>
            <a:endParaRPr lang="en-GB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 hasCustomPrompt="1"/>
          </p:nvPr>
        </p:nvSpPr>
        <p:spPr>
          <a:xfrm>
            <a:off x="694799" y="1774800"/>
            <a:ext cx="5400000" cy="464400"/>
          </a:xfrm>
        </p:spPr>
        <p:txBody>
          <a:bodyPr anchor="t" anchorCtr="0"/>
          <a:lstStyle>
            <a:lvl1pPr marL="0" indent="0">
              <a:lnSpc>
                <a:spcPts val="2800"/>
              </a:lnSpc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situation for Swedish teachers 1990-2022               2022-05-13</a:t>
            </a:r>
            <a:endParaRPr lang="en-GB" dirty="0">
              <a:solidFill>
                <a:srgbClr val="005AA1"/>
              </a:solidFill>
            </a:endParaRPr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89CCAE06-BB7F-45E8-8A96-01B4381105B1}" type="slidenum">
              <a:rPr lang="sv-SE" smtClean="0">
                <a:solidFill>
                  <a:srgbClr val="005AA1"/>
                </a:solidFill>
              </a:rPr>
              <a:pPr/>
              <a:t>‹#›</a:t>
            </a:fld>
            <a:endParaRPr lang="sv-SE">
              <a:solidFill>
                <a:srgbClr val="005AA1"/>
              </a:solidFill>
            </a:endParaRPr>
          </a:p>
        </p:txBody>
      </p:sp>
      <p:sp>
        <p:nvSpPr>
          <p:cNvPr id="10" name="Platshållare för text 9"/>
          <p:cNvSpPr>
            <a:spLocks noGrp="1"/>
          </p:cNvSpPr>
          <p:nvPr>
            <p:ph type="body" sz="quarter" idx="13" hasCustomPrompt="1"/>
          </p:nvPr>
        </p:nvSpPr>
        <p:spPr>
          <a:xfrm>
            <a:off x="10738800" y="6001200"/>
            <a:ext cx="936000" cy="626400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FontTx/>
              <a:buNone/>
              <a:defRPr sz="100"/>
            </a:lvl1pPr>
            <a:lvl2pPr>
              <a:defRPr sz="100"/>
            </a:lvl2pPr>
            <a:lvl3pPr>
              <a:defRPr sz="100"/>
            </a:lvl3pPr>
            <a:lvl4pPr>
              <a:defRPr sz="100"/>
            </a:lvl4pPr>
            <a:lvl5pPr>
              <a:defRPr sz="100"/>
            </a:lvl5pPr>
          </a:lstStyle>
          <a:p>
            <a:pPr lvl="0"/>
            <a:r>
              <a:rPr lang="sv-SE" dirty="0"/>
              <a:t>.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15" hasCustomPrompt="1"/>
          </p:nvPr>
        </p:nvSpPr>
        <p:spPr>
          <a:xfrm>
            <a:off x="6523200" y="1197850"/>
            <a:ext cx="4968000" cy="4968000"/>
          </a:xfrm>
        </p:spPr>
        <p:txBody>
          <a:bodyPr/>
          <a:lstStyle>
            <a:lvl1pPr marL="0" indent="0">
              <a:buNone/>
              <a:defRPr baseline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sv-SE"/>
              <a:t>Klicka på ikonen för att infoga ett objekt</a:t>
            </a:r>
          </a:p>
        </p:txBody>
      </p:sp>
      <p:sp>
        <p:nvSpPr>
          <p:cNvPr id="11" name="Platshållare för text 10"/>
          <p:cNvSpPr>
            <a:spLocks noGrp="1"/>
          </p:cNvSpPr>
          <p:nvPr>
            <p:ph type="body" sz="quarter" idx="14"/>
          </p:nvPr>
        </p:nvSpPr>
        <p:spPr>
          <a:xfrm>
            <a:off x="720759" y="2268000"/>
            <a:ext cx="5148000" cy="3744417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769529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underrubrik och bild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73200" y="475200"/>
            <a:ext cx="10800000" cy="831600"/>
          </a:xfrm>
        </p:spPr>
        <p:txBody>
          <a:bodyPr/>
          <a:lstStyle>
            <a:lvl1pPr>
              <a:defRPr spc="-150" baseline="0"/>
            </a:lvl1pPr>
          </a:lstStyle>
          <a:p>
            <a:r>
              <a:rPr lang="sv-SE"/>
              <a:t>Klicka här för att ändra mall för rubrikformat</a:t>
            </a:r>
            <a:endParaRPr lang="en-GB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 hasCustomPrompt="1"/>
          </p:nvPr>
        </p:nvSpPr>
        <p:spPr>
          <a:xfrm>
            <a:off x="6066000" y="1774800"/>
            <a:ext cx="5400000" cy="464400"/>
          </a:xfrm>
        </p:spPr>
        <p:txBody>
          <a:bodyPr rIns="0" bIns="0" anchor="t" anchorCtr="0"/>
          <a:lstStyle>
            <a:lvl1pPr marL="0" indent="0">
              <a:lnSpc>
                <a:spcPts val="2800"/>
              </a:lnSpc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situation for Swedish teachers 1990-2022               2022-05-13</a:t>
            </a:r>
            <a:endParaRPr lang="en-GB" dirty="0">
              <a:solidFill>
                <a:srgbClr val="005AA1"/>
              </a:solidFill>
            </a:endParaRPr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89CCAE06-BB7F-45E8-8A96-01B4381105B1}" type="slidenum">
              <a:rPr lang="sv-SE" smtClean="0">
                <a:solidFill>
                  <a:srgbClr val="005AA1"/>
                </a:solidFill>
              </a:rPr>
              <a:pPr/>
              <a:t>‹#›</a:t>
            </a:fld>
            <a:endParaRPr lang="sv-SE">
              <a:solidFill>
                <a:srgbClr val="005AA1"/>
              </a:solidFill>
            </a:endParaRPr>
          </a:p>
        </p:txBody>
      </p:sp>
      <p:sp>
        <p:nvSpPr>
          <p:cNvPr id="10" name="Platshållare för text 9"/>
          <p:cNvSpPr>
            <a:spLocks noGrp="1"/>
          </p:cNvSpPr>
          <p:nvPr>
            <p:ph type="body" sz="quarter" idx="13" hasCustomPrompt="1"/>
          </p:nvPr>
        </p:nvSpPr>
        <p:spPr>
          <a:xfrm>
            <a:off x="10738800" y="6001200"/>
            <a:ext cx="936000" cy="626400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FontTx/>
              <a:buNone/>
              <a:defRPr sz="100"/>
            </a:lvl1pPr>
            <a:lvl2pPr>
              <a:defRPr sz="100"/>
            </a:lvl2pPr>
            <a:lvl3pPr>
              <a:defRPr sz="100"/>
            </a:lvl3pPr>
            <a:lvl4pPr>
              <a:defRPr sz="100"/>
            </a:lvl4pPr>
            <a:lvl5pPr>
              <a:defRPr sz="100"/>
            </a:lvl5pPr>
          </a:lstStyle>
          <a:p>
            <a:pPr lvl="0"/>
            <a:r>
              <a:rPr lang="sv-SE" dirty="0"/>
              <a:t>.</a:t>
            </a:r>
          </a:p>
        </p:txBody>
      </p:sp>
      <p:sp>
        <p:nvSpPr>
          <p:cNvPr id="12" name="Platshållare för innehåll 5"/>
          <p:cNvSpPr>
            <a:spLocks noGrp="1"/>
          </p:cNvSpPr>
          <p:nvPr>
            <p:ph sz="quarter" idx="15" hasCustomPrompt="1"/>
          </p:nvPr>
        </p:nvSpPr>
        <p:spPr>
          <a:xfrm>
            <a:off x="712008" y="1198800"/>
            <a:ext cx="4968000" cy="4968000"/>
          </a:xfrm>
        </p:spPr>
        <p:txBody>
          <a:bodyPr/>
          <a:lstStyle>
            <a:lvl1pPr marL="0" indent="0">
              <a:buNone/>
              <a:defRPr baseline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sv-SE"/>
              <a:t>Klicka på ikonen för att infoga ett objekt</a:t>
            </a:r>
          </a:p>
        </p:txBody>
      </p:sp>
      <p:sp>
        <p:nvSpPr>
          <p:cNvPr id="11" name="Platshållare för text 10"/>
          <p:cNvSpPr>
            <a:spLocks noGrp="1"/>
          </p:cNvSpPr>
          <p:nvPr>
            <p:ph type="body" sz="quarter" idx="14"/>
          </p:nvPr>
        </p:nvSpPr>
        <p:spPr>
          <a:xfrm>
            <a:off x="6094799" y="2268000"/>
            <a:ext cx="5148000" cy="3744417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745409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sida bl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" y="283"/>
            <a:ext cx="12190992" cy="6857433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080" y="404666"/>
            <a:ext cx="1180289" cy="792088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94799" y="3650400"/>
            <a:ext cx="9144000" cy="1944216"/>
          </a:xfrm>
        </p:spPr>
        <p:txBody>
          <a:bodyPr anchor="ctr" anchorCtr="0">
            <a:noAutofit/>
          </a:bodyPr>
          <a:lstStyle>
            <a:lvl1pPr algn="r" defTabSz="914400" rtl="0" eaLnBrk="1" latinLnBrk="0" hangingPunct="1">
              <a:lnSpc>
                <a:spcPts val="6400"/>
              </a:lnSpc>
              <a:spcBef>
                <a:spcPct val="0"/>
              </a:spcBef>
              <a:buNone/>
              <a:defRPr lang="sv-SE" sz="6400" b="1" i="0" kern="1200" cap="none" spc="-150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/>
              <a:t>Klicka här för att ändra mall för rubrikformat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8580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sida grö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" y="283"/>
            <a:ext cx="12190992" cy="685743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799" y="3650400"/>
            <a:ext cx="9144000" cy="1944216"/>
          </a:xfrm>
        </p:spPr>
        <p:txBody>
          <a:bodyPr anchor="ctr" anchorCtr="0">
            <a:noAutofit/>
          </a:bodyPr>
          <a:lstStyle>
            <a:lvl1pPr algn="r" defTabSz="914400" rtl="0" eaLnBrk="1" latinLnBrk="0" hangingPunct="1">
              <a:lnSpc>
                <a:spcPts val="6400"/>
              </a:lnSpc>
              <a:spcBef>
                <a:spcPct val="0"/>
              </a:spcBef>
              <a:buNone/>
              <a:defRPr lang="sv-SE" sz="6400" b="1" i="0" kern="1200" cap="none" spc="-150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/>
              <a:t>Klicka här för att ändra mall för rubrikformat</a:t>
            </a:r>
            <a:endParaRPr lang="en-GB" dirty="0"/>
          </a:p>
        </p:txBody>
      </p:sp>
      <p:pic>
        <p:nvPicPr>
          <p:cNvPr id="5" name="Bildobjekt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080" y="404666"/>
            <a:ext cx="1180289" cy="792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6979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sida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" y="283"/>
            <a:ext cx="12190992" cy="685743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799" y="3650400"/>
            <a:ext cx="9144000" cy="1944216"/>
          </a:xfrm>
        </p:spPr>
        <p:txBody>
          <a:bodyPr vert="horz" lIns="0" tIns="0" rIns="0" bIns="0" rtlCol="0" anchor="ctr" anchorCtr="0">
            <a:noAutofit/>
          </a:bodyPr>
          <a:lstStyle>
            <a:lvl1pPr algn="r">
              <a:lnSpc>
                <a:spcPts val="6400"/>
              </a:lnSpc>
              <a:defRPr lang="en-GB" sz="6400" cap="none" dirty="0">
                <a:solidFill>
                  <a:schemeClr val="bg1"/>
                </a:solidFill>
              </a:defRPr>
            </a:lvl1pPr>
          </a:lstStyle>
          <a:p>
            <a:pPr lvl="0" algn="r"/>
            <a:r>
              <a:rPr lang="sv-SE"/>
              <a:t>Klicka här för att ändra mall för rubrikformat</a:t>
            </a:r>
            <a:endParaRPr lang="en-GB" dirty="0"/>
          </a:p>
        </p:txBody>
      </p:sp>
      <p:pic>
        <p:nvPicPr>
          <p:cNvPr id="5" name="Bildobjekt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080" y="404666"/>
            <a:ext cx="1180289" cy="792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4741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3200" y="475200"/>
            <a:ext cx="10800000" cy="8316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sv-SE" dirty="0"/>
              <a:t>Klicka här för att ändra format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01" y="1774799"/>
            <a:ext cx="10776675" cy="4392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47715" y="6381329"/>
            <a:ext cx="45415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pc="1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The situation for Swedish teachers 1990-2022               2022-05-13</a:t>
            </a:r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1462" y="6379904"/>
            <a:ext cx="7620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n-GB" sz="1200" b="1" smtClean="0">
                <a:solidFill>
                  <a:schemeClr val="accent1"/>
                </a:solidFill>
                <a:latin typeface="+mj-lt"/>
              </a:defRPr>
            </a:lvl1pPr>
          </a:lstStyle>
          <a:p>
            <a:pPr algn="l"/>
            <a:fld id="{9B9E4AFC-2A6B-4DCC-9C0D-38239AA246D9}" type="slidenum">
              <a:rPr lang="sv-SE" smtClean="0"/>
              <a:pPr algn="l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77486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72" r:id="rId3"/>
    <p:sldLayoutId id="2147483689" r:id="rId4"/>
    <p:sldLayoutId id="2147483690" r:id="rId5"/>
    <p:sldLayoutId id="2147483691" r:id="rId6"/>
    <p:sldLayoutId id="2147483651" r:id="rId7"/>
    <p:sldLayoutId id="2147483665" r:id="rId8"/>
    <p:sldLayoutId id="2147483666" r:id="rId9"/>
    <p:sldLayoutId id="2147483667" r:id="rId10"/>
    <p:sldLayoutId id="2147483669" r:id="rId11"/>
  </p:sldLayoutIdLst>
  <p:hf hdr="0" dt="0"/>
  <p:txStyles>
    <p:titleStyle>
      <a:lvl1pPr algn="l" defTabSz="914400" rtl="0" eaLnBrk="1" latinLnBrk="0" hangingPunct="1">
        <a:lnSpc>
          <a:spcPts val="5400"/>
        </a:lnSpc>
        <a:spcBef>
          <a:spcPct val="0"/>
        </a:spcBef>
        <a:buNone/>
        <a:defRPr sz="5400" b="1" i="0" kern="1200" spc="-150" baseline="0">
          <a:solidFill>
            <a:srgbClr val="414042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ts val="2400"/>
        </a:lnSpc>
        <a:spcBef>
          <a:spcPts val="0"/>
        </a:spcBef>
        <a:spcAft>
          <a:spcPts val="1200"/>
        </a:spcAft>
        <a:buFont typeface="Arial" pitchFamily="34" charset="0"/>
        <a:buChar char="•"/>
        <a:defRPr sz="22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358775" indent="-180000" algn="l" defTabSz="914400" rtl="0" eaLnBrk="1" latinLnBrk="0" hangingPunct="1">
        <a:lnSpc>
          <a:spcPts val="24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22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540000" indent="-180000" algn="l" defTabSz="914400" rtl="0" eaLnBrk="1" latinLnBrk="0" hangingPunct="1">
        <a:lnSpc>
          <a:spcPts val="2400"/>
        </a:lnSpc>
        <a:spcBef>
          <a:spcPts val="0"/>
        </a:spcBef>
        <a:spcAft>
          <a:spcPts val="1200"/>
        </a:spcAft>
        <a:buFont typeface="Arial" pitchFamily="34" charset="0"/>
        <a:buChar char="•"/>
        <a:defRPr sz="22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719138" indent="-180000" algn="l" defTabSz="914400" rtl="0" eaLnBrk="1" latinLnBrk="0" hangingPunct="1">
        <a:lnSpc>
          <a:spcPts val="24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22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900000" indent="-180000" algn="l" defTabSz="914400" rtl="0" eaLnBrk="1" latinLnBrk="0" hangingPunct="1">
        <a:lnSpc>
          <a:spcPts val="24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22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884" userDrawn="1">
          <p15:clr>
            <a:srgbClr val="F26B43"/>
          </p15:clr>
        </p15:guide>
        <p15:guide id="2" pos="7242" userDrawn="1">
          <p15:clr>
            <a:srgbClr val="F26B43"/>
          </p15:clr>
        </p15:guide>
        <p15:guide id="3" pos="438" userDrawn="1">
          <p15:clr>
            <a:srgbClr val="F26B43"/>
          </p15:clr>
        </p15:guide>
        <p15:guide id="4" orient="horz" pos="30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1B93547-DB60-4484-9196-9DF3FC554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sz="6000" dirty="0"/>
              <a:t>The situation for Swedish teachers 1990-2022</a:t>
            </a:r>
            <a:br>
              <a:rPr lang="en-US" sz="2800" i="1" dirty="0"/>
            </a:br>
            <a:br>
              <a:rPr lang="en-US" sz="2800" i="1" dirty="0"/>
            </a:br>
            <a:r>
              <a:rPr lang="en-US" sz="2800" i="1" dirty="0"/>
              <a:t>Pontus Bäckström, Head of Analysts</a:t>
            </a:r>
            <a:br>
              <a:rPr lang="en-US" sz="2800" i="1" dirty="0"/>
            </a:br>
            <a:r>
              <a:rPr lang="en-US" sz="1600" b="0" i="1" dirty="0"/>
              <a:t>The National Union of Teachers in Sweden</a:t>
            </a:r>
            <a:endParaRPr lang="sv-SE" sz="2800" b="0" i="1" dirty="0"/>
          </a:p>
        </p:txBody>
      </p:sp>
    </p:spTree>
    <p:extLst>
      <p:ext uri="{BB962C8B-B14F-4D97-AF65-F5344CB8AC3E}">
        <p14:creationId xmlns:p14="http://schemas.microsoft.com/office/powerpoint/2010/main" val="1173678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3908E6B6-29AC-4ECE-81AB-37BA84B7D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situation for Swedish teachers 1990-2022               2022-05-13</a:t>
            </a:r>
            <a:endParaRPr lang="en-GB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915CE1E7-7568-4328-AEF6-04DD2270C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E4AFC-2A6B-4DCC-9C0D-38239AA246D9}" type="slidenum">
              <a:rPr lang="sv-SE" smtClean="0"/>
              <a:pPr/>
              <a:t>1</a:t>
            </a:fld>
            <a:endParaRPr lang="sv-SE"/>
          </a:p>
        </p:txBody>
      </p:sp>
      <p:sp>
        <p:nvSpPr>
          <p:cNvPr id="4" name="Rubrik 3">
            <a:extLst>
              <a:ext uri="{FF2B5EF4-FFF2-40B4-BE49-F238E27FC236}">
                <a16:creationId xmlns:a16="http://schemas.microsoft.com/office/drawing/2014/main" id="{AC189DA5-977E-4E4E-91F3-C165E4F6CE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Three </a:t>
            </a:r>
            <a:r>
              <a:rPr lang="sv-SE" dirty="0" err="1"/>
              <a:t>pfases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development</a:t>
            </a:r>
            <a:endParaRPr lang="sv-SE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0FE4019C-86AF-48EC-8AAD-5E761D5E661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8" name="Höger 7">
            <a:extLst>
              <a:ext uri="{FF2B5EF4-FFF2-40B4-BE49-F238E27FC236}">
                <a16:creationId xmlns:a16="http://schemas.microsoft.com/office/drawing/2014/main" id="{5A7036C2-5337-466B-A71D-9E5D7B11368D}"/>
              </a:ext>
            </a:extLst>
          </p:cNvPr>
          <p:cNvSpPr/>
          <p:nvPr/>
        </p:nvSpPr>
        <p:spPr>
          <a:xfrm>
            <a:off x="1" y="2969923"/>
            <a:ext cx="11509198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9" name="Rak 9">
            <a:extLst>
              <a:ext uri="{FF2B5EF4-FFF2-40B4-BE49-F238E27FC236}">
                <a16:creationId xmlns:a16="http://schemas.microsoft.com/office/drawing/2014/main" id="{823858E5-DF15-4139-B95E-1ED89FA9A1B7}"/>
              </a:ext>
            </a:extLst>
          </p:cNvPr>
          <p:cNvCxnSpPr/>
          <p:nvPr/>
        </p:nvCxnSpPr>
        <p:spPr>
          <a:xfrm>
            <a:off x="1631504" y="2825907"/>
            <a:ext cx="0" cy="57606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ak 10">
            <a:extLst>
              <a:ext uri="{FF2B5EF4-FFF2-40B4-BE49-F238E27FC236}">
                <a16:creationId xmlns:a16="http://schemas.microsoft.com/office/drawing/2014/main" id="{13519AAD-D2FB-453A-94B5-EFBC35E8D038}"/>
              </a:ext>
            </a:extLst>
          </p:cNvPr>
          <p:cNvCxnSpPr/>
          <p:nvPr/>
        </p:nvCxnSpPr>
        <p:spPr>
          <a:xfrm>
            <a:off x="2855640" y="2825907"/>
            <a:ext cx="0" cy="57606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ktangulär 12">
            <a:extLst>
              <a:ext uri="{FF2B5EF4-FFF2-40B4-BE49-F238E27FC236}">
                <a16:creationId xmlns:a16="http://schemas.microsoft.com/office/drawing/2014/main" id="{92687D1F-6FBC-426A-AA05-458EE5ADB145}"/>
              </a:ext>
            </a:extLst>
          </p:cNvPr>
          <p:cNvSpPr/>
          <p:nvPr/>
        </p:nvSpPr>
        <p:spPr>
          <a:xfrm>
            <a:off x="1427454" y="3978035"/>
            <a:ext cx="1139995" cy="1800200"/>
          </a:xfrm>
          <a:prstGeom prst="wedgeRectCallout">
            <a:avLst>
              <a:gd name="adj1" fmla="val -29487"/>
              <a:gd name="adj2" fmla="val -64502"/>
            </a:avLst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>
                <a:solidFill>
                  <a:schemeClr val="tx1"/>
                </a:solidFill>
                <a:latin typeface="+mj-lt"/>
              </a:rPr>
              <a:t>Post-</a:t>
            </a:r>
            <a:r>
              <a:rPr lang="sv-SE" sz="1400" dirty="0" err="1">
                <a:solidFill>
                  <a:schemeClr val="tx1"/>
                </a:solidFill>
                <a:latin typeface="+mj-lt"/>
              </a:rPr>
              <a:t>war</a:t>
            </a:r>
            <a:r>
              <a:rPr lang="sv-SE" sz="1400" dirty="0">
                <a:solidFill>
                  <a:schemeClr val="tx1"/>
                </a:solidFill>
                <a:latin typeface="+mj-lt"/>
              </a:rPr>
              <a:t>: </a:t>
            </a:r>
            <a:r>
              <a:rPr lang="sv-SE" sz="1400" dirty="0" err="1">
                <a:solidFill>
                  <a:schemeClr val="tx1"/>
                </a:solidFill>
                <a:latin typeface="+mj-lt"/>
              </a:rPr>
              <a:t>Trials</a:t>
            </a:r>
            <a:r>
              <a:rPr lang="sv-SE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sv-SE" sz="1400" dirty="0" err="1">
                <a:solidFill>
                  <a:schemeClr val="tx1"/>
                </a:solidFill>
                <a:latin typeface="+mj-lt"/>
              </a:rPr>
              <a:t>with</a:t>
            </a:r>
            <a:r>
              <a:rPr lang="sv-SE" sz="1400" dirty="0">
                <a:solidFill>
                  <a:schemeClr val="tx1"/>
                </a:solidFill>
                <a:latin typeface="+mj-lt"/>
              </a:rPr>
              <a:t> common </a:t>
            </a:r>
            <a:r>
              <a:rPr lang="sv-SE" sz="1400" dirty="0" err="1">
                <a:solidFill>
                  <a:schemeClr val="tx1"/>
                </a:solidFill>
                <a:latin typeface="+mj-lt"/>
              </a:rPr>
              <a:t>compulsory</a:t>
            </a:r>
            <a:r>
              <a:rPr lang="sv-SE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sv-SE" sz="1400" dirty="0" err="1">
                <a:solidFill>
                  <a:schemeClr val="tx1"/>
                </a:solidFill>
                <a:latin typeface="+mj-lt"/>
              </a:rPr>
              <a:t>schools</a:t>
            </a:r>
            <a:endParaRPr lang="sv-SE" sz="14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4A6B753F-FEBB-45D6-9A54-4A6DE64602B4}"/>
              </a:ext>
            </a:extLst>
          </p:cNvPr>
          <p:cNvSpPr txBox="1"/>
          <p:nvPr/>
        </p:nvSpPr>
        <p:spPr>
          <a:xfrm>
            <a:off x="1343473" y="3401972"/>
            <a:ext cx="5501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/>
              <a:t>1950</a:t>
            </a:r>
          </a:p>
        </p:txBody>
      </p:sp>
      <p:sp>
        <p:nvSpPr>
          <p:cNvPr id="13" name="textruta 12">
            <a:extLst>
              <a:ext uri="{FF2B5EF4-FFF2-40B4-BE49-F238E27FC236}">
                <a16:creationId xmlns:a16="http://schemas.microsoft.com/office/drawing/2014/main" id="{CAEE71FA-B373-41B7-B5F5-C2E440504E21}"/>
              </a:ext>
            </a:extLst>
          </p:cNvPr>
          <p:cNvSpPr txBox="1"/>
          <p:nvPr/>
        </p:nvSpPr>
        <p:spPr>
          <a:xfrm>
            <a:off x="2567609" y="3401972"/>
            <a:ext cx="5501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/>
              <a:t>1960</a:t>
            </a:r>
          </a:p>
        </p:txBody>
      </p:sp>
      <p:sp>
        <p:nvSpPr>
          <p:cNvPr id="14" name="textruta 13">
            <a:extLst>
              <a:ext uri="{FF2B5EF4-FFF2-40B4-BE49-F238E27FC236}">
                <a16:creationId xmlns:a16="http://schemas.microsoft.com/office/drawing/2014/main" id="{33DD87CB-A16C-4CCB-BC64-9D99FF76B53C}"/>
              </a:ext>
            </a:extLst>
          </p:cNvPr>
          <p:cNvSpPr txBox="1"/>
          <p:nvPr/>
        </p:nvSpPr>
        <p:spPr>
          <a:xfrm>
            <a:off x="3785598" y="3401972"/>
            <a:ext cx="5501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/>
              <a:t>1970</a:t>
            </a:r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B8AD1CA6-4F79-43EF-BC61-06E9A10BBA38}"/>
              </a:ext>
            </a:extLst>
          </p:cNvPr>
          <p:cNvSpPr txBox="1"/>
          <p:nvPr/>
        </p:nvSpPr>
        <p:spPr>
          <a:xfrm>
            <a:off x="5081742" y="3401972"/>
            <a:ext cx="5501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/>
              <a:t>1980</a:t>
            </a:r>
          </a:p>
        </p:txBody>
      </p:sp>
      <p:sp>
        <p:nvSpPr>
          <p:cNvPr id="16" name="textruta 15">
            <a:extLst>
              <a:ext uri="{FF2B5EF4-FFF2-40B4-BE49-F238E27FC236}">
                <a16:creationId xmlns:a16="http://schemas.microsoft.com/office/drawing/2014/main" id="{4670AEC6-F5A3-447B-8FBA-903F7CB7FD22}"/>
              </a:ext>
            </a:extLst>
          </p:cNvPr>
          <p:cNvSpPr txBox="1"/>
          <p:nvPr/>
        </p:nvSpPr>
        <p:spPr>
          <a:xfrm>
            <a:off x="6384033" y="3401972"/>
            <a:ext cx="5501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/>
              <a:t>1990</a:t>
            </a:r>
          </a:p>
        </p:txBody>
      </p:sp>
      <p:sp>
        <p:nvSpPr>
          <p:cNvPr id="17" name="textruta 16">
            <a:extLst>
              <a:ext uri="{FF2B5EF4-FFF2-40B4-BE49-F238E27FC236}">
                <a16:creationId xmlns:a16="http://schemas.microsoft.com/office/drawing/2014/main" id="{4F25557E-58B5-4B93-973D-EE33D8ED1653}"/>
              </a:ext>
            </a:extLst>
          </p:cNvPr>
          <p:cNvSpPr txBox="1"/>
          <p:nvPr/>
        </p:nvSpPr>
        <p:spPr>
          <a:xfrm>
            <a:off x="7536161" y="3401972"/>
            <a:ext cx="5501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/>
              <a:t>2000</a:t>
            </a:r>
          </a:p>
        </p:txBody>
      </p:sp>
      <p:sp>
        <p:nvSpPr>
          <p:cNvPr id="18" name="textruta 17">
            <a:extLst>
              <a:ext uri="{FF2B5EF4-FFF2-40B4-BE49-F238E27FC236}">
                <a16:creationId xmlns:a16="http://schemas.microsoft.com/office/drawing/2014/main" id="{C29F9AED-07A2-4731-99A3-3F013DD2B2EB}"/>
              </a:ext>
            </a:extLst>
          </p:cNvPr>
          <p:cNvSpPr txBox="1"/>
          <p:nvPr/>
        </p:nvSpPr>
        <p:spPr>
          <a:xfrm>
            <a:off x="8754150" y="3401972"/>
            <a:ext cx="5501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/>
              <a:t>2010</a:t>
            </a:r>
          </a:p>
        </p:txBody>
      </p:sp>
      <p:cxnSp>
        <p:nvCxnSpPr>
          <p:cNvPr id="19" name="Rak 23">
            <a:extLst>
              <a:ext uri="{FF2B5EF4-FFF2-40B4-BE49-F238E27FC236}">
                <a16:creationId xmlns:a16="http://schemas.microsoft.com/office/drawing/2014/main" id="{5016CC72-8F0F-4F37-99C3-14241823DE93}"/>
              </a:ext>
            </a:extLst>
          </p:cNvPr>
          <p:cNvCxnSpPr/>
          <p:nvPr/>
        </p:nvCxnSpPr>
        <p:spPr>
          <a:xfrm>
            <a:off x="4079776" y="2825907"/>
            <a:ext cx="0" cy="57606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ak 24">
            <a:extLst>
              <a:ext uri="{FF2B5EF4-FFF2-40B4-BE49-F238E27FC236}">
                <a16:creationId xmlns:a16="http://schemas.microsoft.com/office/drawing/2014/main" id="{69D0D8C0-B236-44F3-817B-4BB03061EA57}"/>
              </a:ext>
            </a:extLst>
          </p:cNvPr>
          <p:cNvCxnSpPr/>
          <p:nvPr/>
        </p:nvCxnSpPr>
        <p:spPr>
          <a:xfrm>
            <a:off x="5375920" y="2825907"/>
            <a:ext cx="0" cy="57606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ak 25">
            <a:extLst>
              <a:ext uri="{FF2B5EF4-FFF2-40B4-BE49-F238E27FC236}">
                <a16:creationId xmlns:a16="http://schemas.microsoft.com/office/drawing/2014/main" id="{89E87E3F-984B-4F9B-9010-ABF6D399679F}"/>
              </a:ext>
            </a:extLst>
          </p:cNvPr>
          <p:cNvCxnSpPr/>
          <p:nvPr/>
        </p:nvCxnSpPr>
        <p:spPr>
          <a:xfrm>
            <a:off x="6672064" y="2825907"/>
            <a:ext cx="0" cy="57606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ak 26">
            <a:extLst>
              <a:ext uri="{FF2B5EF4-FFF2-40B4-BE49-F238E27FC236}">
                <a16:creationId xmlns:a16="http://schemas.microsoft.com/office/drawing/2014/main" id="{E335A793-4611-4D3E-ACB3-F3B9BC7C5997}"/>
              </a:ext>
            </a:extLst>
          </p:cNvPr>
          <p:cNvCxnSpPr/>
          <p:nvPr/>
        </p:nvCxnSpPr>
        <p:spPr>
          <a:xfrm>
            <a:off x="7824192" y="2825907"/>
            <a:ext cx="0" cy="57606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ak 27">
            <a:extLst>
              <a:ext uri="{FF2B5EF4-FFF2-40B4-BE49-F238E27FC236}">
                <a16:creationId xmlns:a16="http://schemas.microsoft.com/office/drawing/2014/main" id="{AFFACA52-597D-4071-9B26-E8A2E1016F2D}"/>
              </a:ext>
            </a:extLst>
          </p:cNvPr>
          <p:cNvCxnSpPr/>
          <p:nvPr/>
        </p:nvCxnSpPr>
        <p:spPr>
          <a:xfrm>
            <a:off x="9048328" y="2825907"/>
            <a:ext cx="0" cy="57606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ktangulär 28">
            <a:extLst>
              <a:ext uri="{FF2B5EF4-FFF2-40B4-BE49-F238E27FC236}">
                <a16:creationId xmlns:a16="http://schemas.microsoft.com/office/drawing/2014/main" id="{FD8B153B-8A34-42C3-849C-3971EBE79B3D}"/>
              </a:ext>
            </a:extLst>
          </p:cNvPr>
          <p:cNvSpPr/>
          <p:nvPr/>
        </p:nvSpPr>
        <p:spPr>
          <a:xfrm>
            <a:off x="2645604" y="3978035"/>
            <a:ext cx="1139994" cy="1800200"/>
          </a:xfrm>
          <a:prstGeom prst="wedgeRectCallout">
            <a:avLst>
              <a:gd name="adj1" fmla="val 13159"/>
              <a:gd name="adj2" fmla="val -64156"/>
            </a:avLst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>
                <a:solidFill>
                  <a:schemeClr val="tx1"/>
                </a:solidFill>
                <a:latin typeface="+mj-lt"/>
              </a:rPr>
              <a:t>Common </a:t>
            </a:r>
            <a:r>
              <a:rPr lang="sv-SE" sz="1400" dirty="0" err="1">
                <a:solidFill>
                  <a:schemeClr val="tx1"/>
                </a:solidFill>
                <a:latin typeface="+mj-lt"/>
              </a:rPr>
              <a:t>compulsory</a:t>
            </a:r>
            <a:r>
              <a:rPr lang="sv-SE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sv-SE" sz="1400" dirty="0" err="1">
                <a:solidFill>
                  <a:schemeClr val="tx1"/>
                </a:solidFill>
                <a:latin typeface="+mj-lt"/>
              </a:rPr>
              <a:t>school</a:t>
            </a:r>
            <a:r>
              <a:rPr lang="sv-SE" sz="1400" dirty="0">
                <a:solidFill>
                  <a:schemeClr val="tx1"/>
                </a:solidFill>
                <a:latin typeface="+mj-lt"/>
              </a:rPr>
              <a:t> reform (1962)</a:t>
            </a:r>
          </a:p>
        </p:txBody>
      </p:sp>
      <p:sp>
        <p:nvSpPr>
          <p:cNvPr id="25" name="Rektangulär 29">
            <a:extLst>
              <a:ext uri="{FF2B5EF4-FFF2-40B4-BE49-F238E27FC236}">
                <a16:creationId xmlns:a16="http://schemas.microsoft.com/office/drawing/2014/main" id="{CB5E4BED-04A9-4CC5-9A29-A9062B012CBF}"/>
              </a:ext>
            </a:extLst>
          </p:cNvPr>
          <p:cNvSpPr/>
          <p:nvPr/>
        </p:nvSpPr>
        <p:spPr>
          <a:xfrm>
            <a:off x="3863752" y="3978035"/>
            <a:ext cx="1359436" cy="1800200"/>
          </a:xfrm>
          <a:prstGeom prst="wedgeRectCallout">
            <a:avLst>
              <a:gd name="adj1" fmla="val -29054"/>
              <a:gd name="adj2" fmla="val -64815"/>
            </a:avLst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 err="1">
                <a:solidFill>
                  <a:schemeClr val="tx1"/>
                </a:solidFill>
                <a:latin typeface="+mj-lt"/>
              </a:rPr>
              <a:t>Increased</a:t>
            </a:r>
            <a:r>
              <a:rPr lang="sv-SE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sv-SE" sz="1400" dirty="0" err="1">
                <a:solidFill>
                  <a:schemeClr val="tx1"/>
                </a:solidFill>
                <a:latin typeface="+mj-lt"/>
              </a:rPr>
              <a:t>unity</a:t>
            </a:r>
            <a:r>
              <a:rPr lang="sv-SE" sz="1400" dirty="0">
                <a:solidFill>
                  <a:schemeClr val="tx1"/>
                </a:solidFill>
                <a:latin typeface="+mj-lt"/>
              </a:rPr>
              <a:t>, </a:t>
            </a:r>
            <a:r>
              <a:rPr lang="sv-SE" sz="1400" dirty="0" err="1">
                <a:solidFill>
                  <a:schemeClr val="tx1"/>
                </a:solidFill>
                <a:latin typeface="+mj-lt"/>
              </a:rPr>
              <a:t>also</a:t>
            </a:r>
            <a:r>
              <a:rPr lang="sv-SE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sv-SE" sz="1400" dirty="0" err="1">
                <a:solidFill>
                  <a:schemeClr val="tx1"/>
                </a:solidFill>
                <a:latin typeface="+mj-lt"/>
              </a:rPr>
              <a:t>upper-secondary</a:t>
            </a:r>
            <a:r>
              <a:rPr lang="sv-SE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sv-SE" sz="1400" dirty="0" err="1">
                <a:solidFill>
                  <a:schemeClr val="tx1"/>
                </a:solidFill>
                <a:latin typeface="+mj-lt"/>
              </a:rPr>
              <a:t>schools</a:t>
            </a:r>
            <a:r>
              <a:rPr lang="sv-SE" sz="1400" dirty="0">
                <a:solidFill>
                  <a:schemeClr val="tx1"/>
                </a:solidFill>
                <a:latin typeface="+mj-lt"/>
              </a:rPr>
              <a:t> </a:t>
            </a:r>
            <a:br>
              <a:rPr lang="sv-SE" sz="1400" dirty="0">
                <a:solidFill>
                  <a:schemeClr val="tx1"/>
                </a:solidFill>
                <a:latin typeface="+mj-lt"/>
              </a:rPr>
            </a:br>
            <a:r>
              <a:rPr lang="sv-SE" sz="1400" dirty="0">
                <a:solidFill>
                  <a:schemeClr val="tx1"/>
                </a:solidFill>
                <a:latin typeface="+mj-lt"/>
              </a:rPr>
              <a:t>(1970)</a:t>
            </a:r>
          </a:p>
        </p:txBody>
      </p:sp>
      <p:sp>
        <p:nvSpPr>
          <p:cNvPr id="26" name="Rektangulär 30">
            <a:extLst>
              <a:ext uri="{FF2B5EF4-FFF2-40B4-BE49-F238E27FC236}">
                <a16:creationId xmlns:a16="http://schemas.microsoft.com/office/drawing/2014/main" id="{88A4CE3F-ACF6-4E03-9F6B-191F6AC8E7B9}"/>
              </a:ext>
            </a:extLst>
          </p:cNvPr>
          <p:cNvSpPr/>
          <p:nvPr/>
        </p:nvSpPr>
        <p:spPr>
          <a:xfrm>
            <a:off x="5589216" y="3978035"/>
            <a:ext cx="1226863" cy="1800200"/>
          </a:xfrm>
          <a:prstGeom prst="wedgeRectCallout">
            <a:avLst>
              <a:gd name="adj1" fmla="val 22100"/>
              <a:gd name="adj2" fmla="val -63496"/>
            </a:avLst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 err="1">
                <a:solidFill>
                  <a:schemeClr val="tx1"/>
                </a:solidFill>
                <a:latin typeface="+mj-lt"/>
              </a:rPr>
              <a:t>Decentra-lization</a:t>
            </a:r>
            <a:r>
              <a:rPr lang="sv-SE" sz="1400" dirty="0">
                <a:solidFill>
                  <a:schemeClr val="tx1"/>
                </a:solidFill>
                <a:latin typeface="+mj-lt"/>
              </a:rPr>
              <a:t> (1989)</a:t>
            </a:r>
          </a:p>
        </p:txBody>
      </p:sp>
      <p:sp>
        <p:nvSpPr>
          <p:cNvPr id="27" name="Rektangulär 31">
            <a:extLst>
              <a:ext uri="{FF2B5EF4-FFF2-40B4-BE49-F238E27FC236}">
                <a16:creationId xmlns:a16="http://schemas.microsoft.com/office/drawing/2014/main" id="{C4986061-88EA-45A1-A399-0953BC97C905}"/>
              </a:ext>
            </a:extLst>
          </p:cNvPr>
          <p:cNvSpPr/>
          <p:nvPr/>
        </p:nvSpPr>
        <p:spPr>
          <a:xfrm>
            <a:off x="6888088" y="3978035"/>
            <a:ext cx="1440160" cy="1800200"/>
          </a:xfrm>
          <a:prstGeom prst="wedgeRectCallout">
            <a:avLst>
              <a:gd name="adj1" fmla="val -35621"/>
              <a:gd name="adj2" fmla="val -61517"/>
            </a:avLst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 err="1">
                <a:solidFill>
                  <a:schemeClr val="tx1"/>
                </a:solidFill>
                <a:latin typeface="+mj-lt"/>
              </a:rPr>
              <a:t>Upper-secondary</a:t>
            </a:r>
            <a:r>
              <a:rPr lang="sv-SE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sv-SE" sz="1400" dirty="0" err="1">
                <a:solidFill>
                  <a:schemeClr val="tx1"/>
                </a:solidFill>
                <a:latin typeface="+mj-lt"/>
              </a:rPr>
              <a:t>school</a:t>
            </a:r>
            <a:r>
              <a:rPr lang="sv-SE" sz="1400" dirty="0">
                <a:solidFill>
                  <a:schemeClr val="tx1"/>
                </a:solidFill>
                <a:latin typeface="+mj-lt"/>
              </a:rPr>
              <a:t> reform (1991),</a:t>
            </a:r>
          </a:p>
          <a:p>
            <a:pPr algn="ctr"/>
            <a:r>
              <a:rPr lang="sv-SE" sz="1400" dirty="0" err="1">
                <a:solidFill>
                  <a:schemeClr val="tx1"/>
                </a:solidFill>
                <a:latin typeface="+mj-lt"/>
              </a:rPr>
              <a:t>School</a:t>
            </a:r>
            <a:r>
              <a:rPr lang="sv-SE" sz="1400" dirty="0">
                <a:solidFill>
                  <a:schemeClr val="tx1"/>
                </a:solidFill>
                <a:latin typeface="+mj-lt"/>
              </a:rPr>
              <a:t> voucher reform (1992), new </a:t>
            </a:r>
            <a:r>
              <a:rPr lang="sv-SE" sz="1400" dirty="0" err="1">
                <a:solidFill>
                  <a:schemeClr val="tx1"/>
                </a:solidFill>
                <a:latin typeface="+mj-lt"/>
              </a:rPr>
              <a:t>curricula</a:t>
            </a:r>
            <a:r>
              <a:rPr lang="sv-SE" sz="1400" dirty="0">
                <a:solidFill>
                  <a:schemeClr val="tx1"/>
                </a:solidFill>
                <a:latin typeface="+mj-lt"/>
              </a:rPr>
              <a:t> (1994)</a:t>
            </a:r>
          </a:p>
        </p:txBody>
      </p:sp>
      <p:sp>
        <p:nvSpPr>
          <p:cNvPr id="28" name="Rektangulär 32">
            <a:extLst>
              <a:ext uri="{FF2B5EF4-FFF2-40B4-BE49-F238E27FC236}">
                <a16:creationId xmlns:a16="http://schemas.microsoft.com/office/drawing/2014/main" id="{45DC4FD1-5538-4F51-81DC-07DC4C242C02}"/>
              </a:ext>
            </a:extLst>
          </p:cNvPr>
          <p:cNvSpPr/>
          <p:nvPr/>
        </p:nvSpPr>
        <p:spPr>
          <a:xfrm>
            <a:off x="8400256" y="3978035"/>
            <a:ext cx="1440160" cy="1800200"/>
          </a:xfrm>
          <a:prstGeom prst="wedgeRectCallout">
            <a:avLst>
              <a:gd name="adj1" fmla="val -13357"/>
              <a:gd name="adj2" fmla="val -64156"/>
            </a:avLst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 err="1">
                <a:solidFill>
                  <a:schemeClr val="tx1"/>
                </a:solidFill>
                <a:latin typeface="+mj-lt"/>
              </a:rPr>
              <a:t>Vast</a:t>
            </a:r>
            <a:r>
              <a:rPr lang="sv-SE" sz="1400" dirty="0">
                <a:solidFill>
                  <a:schemeClr val="tx1"/>
                </a:solidFill>
                <a:latin typeface="+mj-lt"/>
              </a:rPr>
              <a:t> reform agenda (2006/2010)</a:t>
            </a:r>
          </a:p>
        </p:txBody>
      </p:sp>
      <p:sp>
        <p:nvSpPr>
          <p:cNvPr id="29" name="Rektangel 28">
            <a:extLst>
              <a:ext uri="{FF2B5EF4-FFF2-40B4-BE49-F238E27FC236}">
                <a16:creationId xmlns:a16="http://schemas.microsoft.com/office/drawing/2014/main" id="{4DA608B8-E71D-4E84-90F7-670AA233BE70}"/>
              </a:ext>
            </a:extLst>
          </p:cNvPr>
          <p:cNvSpPr/>
          <p:nvPr/>
        </p:nvSpPr>
        <p:spPr>
          <a:xfrm>
            <a:off x="0" y="2321851"/>
            <a:ext cx="11509200" cy="36004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20000"/>
                  <a:lumOff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30" name="textruta 29">
            <a:extLst>
              <a:ext uri="{FF2B5EF4-FFF2-40B4-BE49-F238E27FC236}">
                <a16:creationId xmlns:a16="http://schemas.microsoft.com/office/drawing/2014/main" id="{94941377-0FE2-4A2B-9564-43C2B835936A}"/>
              </a:ext>
            </a:extLst>
          </p:cNvPr>
          <p:cNvSpPr txBox="1"/>
          <p:nvPr/>
        </p:nvSpPr>
        <p:spPr>
          <a:xfrm>
            <a:off x="2567608" y="2321851"/>
            <a:ext cx="6511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b="1" dirty="0">
                <a:solidFill>
                  <a:schemeClr val="accent6">
                    <a:lumMod val="75000"/>
                  </a:schemeClr>
                </a:solidFill>
              </a:rPr>
              <a:t>Lgr62</a:t>
            </a:r>
          </a:p>
        </p:txBody>
      </p:sp>
      <p:sp>
        <p:nvSpPr>
          <p:cNvPr id="31" name="textruta 30">
            <a:extLst>
              <a:ext uri="{FF2B5EF4-FFF2-40B4-BE49-F238E27FC236}">
                <a16:creationId xmlns:a16="http://schemas.microsoft.com/office/drawing/2014/main" id="{CBEDECB4-CC16-4C5D-A361-E90F2A4ABC85}"/>
              </a:ext>
            </a:extLst>
          </p:cNvPr>
          <p:cNvSpPr txBox="1"/>
          <p:nvPr/>
        </p:nvSpPr>
        <p:spPr>
          <a:xfrm>
            <a:off x="3697305" y="2321851"/>
            <a:ext cx="6511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b="1" dirty="0">
                <a:solidFill>
                  <a:schemeClr val="accent6">
                    <a:lumMod val="75000"/>
                  </a:schemeClr>
                </a:solidFill>
              </a:rPr>
              <a:t>Lgr69</a:t>
            </a:r>
          </a:p>
        </p:txBody>
      </p:sp>
      <p:sp>
        <p:nvSpPr>
          <p:cNvPr id="32" name="textruta 31">
            <a:extLst>
              <a:ext uri="{FF2B5EF4-FFF2-40B4-BE49-F238E27FC236}">
                <a16:creationId xmlns:a16="http://schemas.microsoft.com/office/drawing/2014/main" id="{A3938C8A-9B77-437D-B78F-11EFFFCC9C3D}"/>
              </a:ext>
            </a:extLst>
          </p:cNvPr>
          <p:cNvSpPr txBox="1"/>
          <p:nvPr/>
        </p:nvSpPr>
        <p:spPr>
          <a:xfrm>
            <a:off x="5015880" y="2321851"/>
            <a:ext cx="6511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b="1" dirty="0">
                <a:solidFill>
                  <a:schemeClr val="accent6">
                    <a:lumMod val="75000"/>
                  </a:schemeClr>
                </a:solidFill>
              </a:rPr>
              <a:t>Lgr80</a:t>
            </a:r>
          </a:p>
        </p:txBody>
      </p:sp>
      <p:sp>
        <p:nvSpPr>
          <p:cNvPr id="33" name="textruta 32">
            <a:extLst>
              <a:ext uri="{FF2B5EF4-FFF2-40B4-BE49-F238E27FC236}">
                <a16:creationId xmlns:a16="http://schemas.microsoft.com/office/drawing/2014/main" id="{A4DA75A8-315C-4381-821D-447B3DA1C797}"/>
              </a:ext>
            </a:extLst>
          </p:cNvPr>
          <p:cNvSpPr txBox="1"/>
          <p:nvPr/>
        </p:nvSpPr>
        <p:spPr>
          <a:xfrm>
            <a:off x="6600057" y="2321851"/>
            <a:ext cx="7008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b="1" dirty="0">
                <a:solidFill>
                  <a:schemeClr val="accent6">
                    <a:lumMod val="75000"/>
                  </a:schemeClr>
                </a:solidFill>
              </a:rPr>
              <a:t>Lpo94</a:t>
            </a:r>
          </a:p>
        </p:txBody>
      </p:sp>
      <p:sp>
        <p:nvSpPr>
          <p:cNvPr id="34" name="textruta 33">
            <a:extLst>
              <a:ext uri="{FF2B5EF4-FFF2-40B4-BE49-F238E27FC236}">
                <a16:creationId xmlns:a16="http://schemas.microsoft.com/office/drawing/2014/main" id="{A9F8CB17-FDD9-4919-96F8-7BD475C488CB}"/>
              </a:ext>
            </a:extLst>
          </p:cNvPr>
          <p:cNvSpPr txBox="1"/>
          <p:nvPr/>
        </p:nvSpPr>
        <p:spPr>
          <a:xfrm>
            <a:off x="8821222" y="2343337"/>
            <a:ext cx="6511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b="1" dirty="0">
                <a:solidFill>
                  <a:schemeClr val="accent6">
                    <a:lumMod val="75000"/>
                  </a:schemeClr>
                </a:solidFill>
              </a:rPr>
              <a:t>Lgr11</a:t>
            </a:r>
          </a:p>
        </p:txBody>
      </p:sp>
      <p:grpSp>
        <p:nvGrpSpPr>
          <p:cNvPr id="35" name="Grupp 34">
            <a:extLst>
              <a:ext uri="{FF2B5EF4-FFF2-40B4-BE49-F238E27FC236}">
                <a16:creationId xmlns:a16="http://schemas.microsoft.com/office/drawing/2014/main" id="{6DD98174-EAE3-4B8F-8B67-CD94CBFEAE32}"/>
              </a:ext>
            </a:extLst>
          </p:cNvPr>
          <p:cNvGrpSpPr/>
          <p:nvPr/>
        </p:nvGrpSpPr>
        <p:grpSpPr>
          <a:xfrm>
            <a:off x="1631504" y="1582027"/>
            <a:ext cx="4248472" cy="667816"/>
            <a:chOff x="539552" y="1897088"/>
            <a:chExt cx="4248472" cy="667816"/>
          </a:xfrm>
        </p:grpSpPr>
        <p:sp>
          <p:nvSpPr>
            <p:cNvPr id="36" name="Vänster klammerparentes 35">
              <a:extLst>
                <a:ext uri="{FF2B5EF4-FFF2-40B4-BE49-F238E27FC236}">
                  <a16:creationId xmlns:a16="http://schemas.microsoft.com/office/drawing/2014/main" id="{190A8F58-5906-4482-940F-90506DF2F0F9}"/>
                </a:ext>
              </a:extLst>
            </p:cNvPr>
            <p:cNvSpPr/>
            <p:nvPr/>
          </p:nvSpPr>
          <p:spPr>
            <a:xfrm rot="5400000">
              <a:off x="2519772" y="296652"/>
              <a:ext cx="288032" cy="4248472"/>
            </a:xfrm>
            <a:prstGeom prst="leftBrace">
              <a:avLst/>
            </a:prstGeom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37" name="textruta 36">
              <a:extLst>
                <a:ext uri="{FF2B5EF4-FFF2-40B4-BE49-F238E27FC236}">
                  <a16:creationId xmlns:a16="http://schemas.microsoft.com/office/drawing/2014/main" id="{99C3FB92-7388-4353-960B-860E60F18215}"/>
                </a:ext>
              </a:extLst>
            </p:cNvPr>
            <p:cNvSpPr txBox="1"/>
            <p:nvPr/>
          </p:nvSpPr>
          <p:spPr>
            <a:xfrm>
              <a:off x="1247242" y="1897088"/>
              <a:ext cx="288399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400" i="1" dirty="0" err="1"/>
                <a:t>Governmental</a:t>
              </a:r>
              <a:r>
                <a:rPr lang="sv-SE" sz="1400" i="1" dirty="0"/>
                <a:t> </a:t>
              </a:r>
              <a:r>
                <a:rPr lang="sv-SE" sz="1400" i="1" dirty="0" err="1"/>
                <a:t>control</a:t>
              </a:r>
              <a:r>
                <a:rPr lang="sv-SE" sz="1400" i="1" dirty="0"/>
                <a:t> and </a:t>
              </a:r>
              <a:r>
                <a:rPr lang="sv-SE" sz="1400" i="1" dirty="0" err="1"/>
                <a:t>regulation</a:t>
              </a:r>
              <a:endParaRPr lang="sv-SE" sz="1400" i="1" dirty="0"/>
            </a:p>
          </p:txBody>
        </p:sp>
      </p:grpSp>
      <p:grpSp>
        <p:nvGrpSpPr>
          <p:cNvPr id="38" name="Grupp 37">
            <a:extLst>
              <a:ext uri="{FF2B5EF4-FFF2-40B4-BE49-F238E27FC236}">
                <a16:creationId xmlns:a16="http://schemas.microsoft.com/office/drawing/2014/main" id="{09DE5A10-2421-4510-969F-D7BD426D8D07}"/>
              </a:ext>
            </a:extLst>
          </p:cNvPr>
          <p:cNvGrpSpPr/>
          <p:nvPr/>
        </p:nvGrpSpPr>
        <p:grpSpPr>
          <a:xfrm>
            <a:off x="6023992" y="1428138"/>
            <a:ext cx="2232248" cy="821705"/>
            <a:chOff x="4932040" y="1743198"/>
            <a:chExt cx="2232248" cy="821705"/>
          </a:xfrm>
        </p:grpSpPr>
        <p:sp>
          <p:nvSpPr>
            <p:cNvPr id="39" name="Vänster klammerparentes 38">
              <a:extLst>
                <a:ext uri="{FF2B5EF4-FFF2-40B4-BE49-F238E27FC236}">
                  <a16:creationId xmlns:a16="http://schemas.microsoft.com/office/drawing/2014/main" id="{2119D585-849D-4FE9-B3B3-3CFCF4AB4D13}"/>
                </a:ext>
              </a:extLst>
            </p:cNvPr>
            <p:cNvSpPr/>
            <p:nvPr/>
          </p:nvSpPr>
          <p:spPr>
            <a:xfrm rot="5400000">
              <a:off x="5904147" y="1304763"/>
              <a:ext cx="288033" cy="2232248"/>
            </a:xfrm>
            <a:prstGeom prst="leftBrace">
              <a:avLst/>
            </a:prstGeom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0" name="textruta 39">
              <a:extLst>
                <a:ext uri="{FF2B5EF4-FFF2-40B4-BE49-F238E27FC236}">
                  <a16:creationId xmlns:a16="http://schemas.microsoft.com/office/drawing/2014/main" id="{953BB650-B207-4FC7-AF14-EE7AAE3D822B}"/>
                </a:ext>
              </a:extLst>
            </p:cNvPr>
            <p:cNvSpPr txBox="1"/>
            <p:nvPr/>
          </p:nvSpPr>
          <p:spPr>
            <a:xfrm>
              <a:off x="4964602" y="1743198"/>
              <a:ext cx="210750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sv-SE" sz="1200" i="1" dirty="0" err="1"/>
                <a:t>Deregulation</a:t>
              </a:r>
              <a:r>
                <a:rPr lang="sv-SE" sz="1200" i="1" dirty="0"/>
                <a:t>, </a:t>
              </a:r>
              <a:r>
                <a:rPr lang="sv-SE" sz="1200" i="1" dirty="0" err="1"/>
                <a:t>decentralization</a:t>
              </a:r>
              <a:r>
                <a:rPr lang="sv-SE" sz="1200" i="1" dirty="0"/>
                <a:t>,</a:t>
              </a:r>
              <a:br>
                <a:rPr lang="sv-SE" sz="1200" i="1" dirty="0"/>
              </a:br>
              <a:r>
                <a:rPr lang="sv-SE" sz="1200" i="1" dirty="0" err="1"/>
                <a:t>privatization</a:t>
              </a:r>
              <a:endParaRPr lang="sv-SE" sz="1200" i="1" dirty="0"/>
            </a:p>
          </p:txBody>
        </p:sp>
      </p:grpSp>
      <p:grpSp>
        <p:nvGrpSpPr>
          <p:cNvPr id="41" name="Grupp 40">
            <a:extLst>
              <a:ext uri="{FF2B5EF4-FFF2-40B4-BE49-F238E27FC236}">
                <a16:creationId xmlns:a16="http://schemas.microsoft.com/office/drawing/2014/main" id="{C7C39D26-DAB3-443F-8418-44671F0EAEED}"/>
              </a:ext>
            </a:extLst>
          </p:cNvPr>
          <p:cNvGrpSpPr/>
          <p:nvPr/>
        </p:nvGrpSpPr>
        <p:grpSpPr>
          <a:xfrm>
            <a:off x="8400256" y="1584273"/>
            <a:ext cx="3108944" cy="665572"/>
            <a:chOff x="7308304" y="1899333"/>
            <a:chExt cx="2232248" cy="665572"/>
          </a:xfrm>
        </p:grpSpPr>
        <p:sp>
          <p:nvSpPr>
            <p:cNvPr id="42" name="Vänster klammerparentes 41">
              <a:extLst>
                <a:ext uri="{FF2B5EF4-FFF2-40B4-BE49-F238E27FC236}">
                  <a16:creationId xmlns:a16="http://schemas.microsoft.com/office/drawing/2014/main" id="{56017715-CDFF-4437-B288-17BC525DAAE4}"/>
                </a:ext>
              </a:extLst>
            </p:cNvPr>
            <p:cNvSpPr/>
            <p:nvPr/>
          </p:nvSpPr>
          <p:spPr>
            <a:xfrm rot="5400000">
              <a:off x="8280411" y="1304765"/>
              <a:ext cx="288033" cy="2232248"/>
            </a:xfrm>
            <a:prstGeom prst="leftBrace">
              <a:avLst/>
            </a:prstGeom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3" name="textruta 42">
              <a:extLst>
                <a:ext uri="{FF2B5EF4-FFF2-40B4-BE49-F238E27FC236}">
                  <a16:creationId xmlns:a16="http://schemas.microsoft.com/office/drawing/2014/main" id="{FEF1D180-ACED-4777-8500-567D0F49B79E}"/>
                </a:ext>
              </a:extLst>
            </p:cNvPr>
            <p:cNvSpPr txBox="1"/>
            <p:nvPr/>
          </p:nvSpPr>
          <p:spPr>
            <a:xfrm>
              <a:off x="7447430" y="1899333"/>
              <a:ext cx="202600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400" i="1" dirty="0" err="1"/>
                <a:t>Reintroduced</a:t>
              </a:r>
              <a:r>
                <a:rPr lang="sv-SE" sz="1400" i="1" dirty="0"/>
                <a:t> </a:t>
              </a:r>
              <a:r>
                <a:rPr lang="sv-SE" sz="1400" i="1" dirty="0" err="1"/>
                <a:t>regulations</a:t>
              </a:r>
              <a:endParaRPr lang="sv-SE" sz="1400" i="1" dirty="0"/>
            </a:p>
          </p:txBody>
        </p:sp>
      </p:grpSp>
      <p:sp>
        <p:nvSpPr>
          <p:cNvPr id="45" name="textruta 44">
            <a:extLst>
              <a:ext uri="{FF2B5EF4-FFF2-40B4-BE49-F238E27FC236}">
                <a16:creationId xmlns:a16="http://schemas.microsoft.com/office/drawing/2014/main" id="{F9FCDB87-ABD9-4303-94C6-68B6E20FE795}"/>
              </a:ext>
            </a:extLst>
          </p:cNvPr>
          <p:cNvSpPr txBox="1"/>
          <p:nvPr/>
        </p:nvSpPr>
        <p:spPr>
          <a:xfrm>
            <a:off x="-41062" y="2461928"/>
            <a:ext cx="64633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000" i="1" dirty="0" err="1"/>
              <a:t>Curricula</a:t>
            </a:r>
            <a:endParaRPr lang="sv-SE" sz="1000" i="1" dirty="0"/>
          </a:p>
        </p:txBody>
      </p:sp>
      <p:sp>
        <p:nvSpPr>
          <p:cNvPr id="46" name="textruta 45">
            <a:extLst>
              <a:ext uri="{FF2B5EF4-FFF2-40B4-BE49-F238E27FC236}">
                <a16:creationId xmlns:a16="http://schemas.microsoft.com/office/drawing/2014/main" id="{F51C2593-958F-49DD-9C9E-6CE5226A400F}"/>
              </a:ext>
            </a:extLst>
          </p:cNvPr>
          <p:cNvSpPr txBox="1"/>
          <p:nvPr/>
        </p:nvSpPr>
        <p:spPr>
          <a:xfrm>
            <a:off x="11675425" y="2852329"/>
            <a:ext cx="3513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800" b="1" dirty="0"/>
              <a:t>?</a:t>
            </a:r>
          </a:p>
        </p:txBody>
      </p:sp>
      <p:sp>
        <p:nvSpPr>
          <p:cNvPr id="47" name="textruta 46">
            <a:extLst>
              <a:ext uri="{FF2B5EF4-FFF2-40B4-BE49-F238E27FC236}">
                <a16:creationId xmlns:a16="http://schemas.microsoft.com/office/drawing/2014/main" id="{C27C1904-077E-46D2-B3C1-2F293EF20F2B}"/>
              </a:ext>
            </a:extLst>
          </p:cNvPr>
          <p:cNvSpPr txBox="1"/>
          <p:nvPr/>
        </p:nvSpPr>
        <p:spPr>
          <a:xfrm>
            <a:off x="10056440" y="3401972"/>
            <a:ext cx="5501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/>
              <a:t>2015</a:t>
            </a:r>
          </a:p>
        </p:txBody>
      </p:sp>
      <p:cxnSp>
        <p:nvCxnSpPr>
          <p:cNvPr id="48" name="Rak 27">
            <a:extLst>
              <a:ext uri="{FF2B5EF4-FFF2-40B4-BE49-F238E27FC236}">
                <a16:creationId xmlns:a16="http://schemas.microsoft.com/office/drawing/2014/main" id="{7EB5A9B2-4169-4411-89DD-6AE2327C331A}"/>
              </a:ext>
            </a:extLst>
          </p:cNvPr>
          <p:cNvCxnSpPr/>
          <p:nvPr/>
        </p:nvCxnSpPr>
        <p:spPr>
          <a:xfrm>
            <a:off x="10350618" y="2825907"/>
            <a:ext cx="0" cy="57606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Rak 9">
            <a:extLst>
              <a:ext uri="{FF2B5EF4-FFF2-40B4-BE49-F238E27FC236}">
                <a16:creationId xmlns:a16="http://schemas.microsoft.com/office/drawing/2014/main" id="{7731604C-22DD-4884-B6A0-0D3031B3B58A}"/>
              </a:ext>
            </a:extLst>
          </p:cNvPr>
          <p:cNvCxnSpPr/>
          <p:nvPr/>
        </p:nvCxnSpPr>
        <p:spPr>
          <a:xfrm>
            <a:off x="479375" y="2833190"/>
            <a:ext cx="0" cy="57606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ruta 49">
            <a:extLst>
              <a:ext uri="{FF2B5EF4-FFF2-40B4-BE49-F238E27FC236}">
                <a16:creationId xmlns:a16="http://schemas.microsoft.com/office/drawing/2014/main" id="{E2D91D96-DE84-4CF4-950C-3AF6B330D01B}"/>
              </a:ext>
            </a:extLst>
          </p:cNvPr>
          <p:cNvSpPr txBox="1"/>
          <p:nvPr/>
        </p:nvSpPr>
        <p:spPr>
          <a:xfrm>
            <a:off x="191344" y="3409255"/>
            <a:ext cx="5501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/>
              <a:t>1946</a:t>
            </a:r>
          </a:p>
        </p:txBody>
      </p:sp>
      <p:sp>
        <p:nvSpPr>
          <p:cNvPr id="51" name="Rektangulär 12">
            <a:extLst>
              <a:ext uri="{FF2B5EF4-FFF2-40B4-BE49-F238E27FC236}">
                <a16:creationId xmlns:a16="http://schemas.microsoft.com/office/drawing/2014/main" id="{8C28414A-F52A-4B5D-A7F7-50F01DCDF05F}"/>
              </a:ext>
            </a:extLst>
          </p:cNvPr>
          <p:cNvSpPr/>
          <p:nvPr/>
        </p:nvSpPr>
        <p:spPr>
          <a:xfrm>
            <a:off x="203477" y="3987077"/>
            <a:ext cx="1139995" cy="1811308"/>
          </a:xfrm>
          <a:prstGeom prst="wedgeRectCallout">
            <a:avLst>
              <a:gd name="adj1" fmla="val -24722"/>
              <a:gd name="adj2" fmla="val -64502"/>
            </a:avLst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>
                <a:solidFill>
                  <a:schemeClr val="tx1"/>
                </a:solidFill>
                <a:latin typeface="+mj-lt"/>
              </a:rPr>
              <a:t>Post-</a:t>
            </a:r>
            <a:r>
              <a:rPr lang="sv-SE" sz="1400" dirty="0" err="1">
                <a:solidFill>
                  <a:schemeClr val="tx1"/>
                </a:solidFill>
                <a:latin typeface="+mj-lt"/>
              </a:rPr>
              <a:t>war</a:t>
            </a:r>
            <a:r>
              <a:rPr lang="sv-SE" sz="1400" dirty="0">
                <a:solidFill>
                  <a:schemeClr val="tx1"/>
                </a:solidFill>
                <a:latin typeface="+mj-lt"/>
              </a:rPr>
              <a:t>: </a:t>
            </a:r>
            <a:r>
              <a:rPr lang="sv-SE" sz="1400" dirty="0" err="1">
                <a:solidFill>
                  <a:schemeClr val="tx1"/>
                </a:solidFill>
                <a:latin typeface="+mj-lt"/>
              </a:rPr>
              <a:t>School</a:t>
            </a:r>
            <a:r>
              <a:rPr lang="sv-SE" sz="1400" dirty="0">
                <a:solidFill>
                  <a:schemeClr val="tx1"/>
                </a:solidFill>
                <a:latin typeface="+mj-lt"/>
              </a:rPr>
              <a:t> Commission</a:t>
            </a:r>
          </a:p>
        </p:txBody>
      </p:sp>
      <p:sp>
        <p:nvSpPr>
          <p:cNvPr id="52" name="Rektangulär 12">
            <a:extLst>
              <a:ext uri="{FF2B5EF4-FFF2-40B4-BE49-F238E27FC236}">
                <a16:creationId xmlns:a16="http://schemas.microsoft.com/office/drawing/2014/main" id="{2C037BD5-309F-48FF-B3AC-786C0E8DAF7F}"/>
              </a:ext>
            </a:extLst>
          </p:cNvPr>
          <p:cNvSpPr/>
          <p:nvPr/>
        </p:nvSpPr>
        <p:spPr>
          <a:xfrm>
            <a:off x="10004872" y="3978035"/>
            <a:ext cx="1139995" cy="1811308"/>
          </a:xfrm>
          <a:prstGeom prst="wedgeRectCallout">
            <a:avLst>
              <a:gd name="adj1" fmla="val -24722"/>
              <a:gd name="adj2" fmla="val -64502"/>
            </a:avLst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 err="1">
                <a:solidFill>
                  <a:schemeClr val="tx1"/>
                </a:solidFill>
                <a:latin typeface="+mj-lt"/>
              </a:rPr>
              <a:t>School</a:t>
            </a:r>
            <a:r>
              <a:rPr lang="sv-SE" sz="1400" dirty="0">
                <a:solidFill>
                  <a:schemeClr val="tx1"/>
                </a:solidFill>
                <a:latin typeface="+mj-lt"/>
              </a:rPr>
              <a:t> Commission No2 (2015)</a:t>
            </a:r>
          </a:p>
        </p:txBody>
      </p:sp>
    </p:spTree>
    <p:extLst>
      <p:ext uri="{BB962C8B-B14F-4D97-AF65-F5344CB8AC3E}">
        <p14:creationId xmlns:p14="http://schemas.microsoft.com/office/powerpoint/2010/main" val="10017904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DE000B-169F-48A9-9007-9F8AB5C52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situation for Swedish teachers 1990-2022               2022-05-13</a:t>
            </a:r>
            <a:endParaRPr lang="en-GB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917BEF2F-2111-4E2E-86A9-89A6F4D1C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E4AFC-2A6B-4DCC-9C0D-38239AA246D9}" type="slidenum">
              <a:rPr lang="sv-SE" smtClean="0"/>
              <a:pPr/>
              <a:t>2</a:t>
            </a:fld>
            <a:endParaRPr lang="sv-SE"/>
          </a:p>
        </p:txBody>
      </p:sp>
      <p:sp>
        <p:nvSpPr>
          <p:cNvPr id="4" name="Rubrik 3">
            <a:extLst>
              <a:ext uri="{FF2B5EF4-FFF2-40B4-BE49-F238E27FC236}">
                <a16:creationId xmlns:a16="http://schemas.microsoft.com/office/drawing/2014/main" id="{EC4C90B9-0228-4565-BD0E-0EB73AD7B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Swedish </a:t>
            </a:r>
            <a:r>
              <a:rPr lang="sv-SE" dirty="0" err="1"/>
              <a:t>results</a:t>
            </a:r>
            <a:endParaRPr lang="sv-SE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C6B6A8FF-604E-4003-BA85-7F898D0350D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sv-SE"/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00000000-0008-0000-0100-000009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62567809"/>
              </p:ext>
            </p:extLst>
          </p:nvPr>
        </p:nvGraphicFramePr>
        <p:xfrm>
          <a:off x="673200" y="1556792"/>
          <a:ext cx="5062760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2C98E3C0-484C-4648-8101-DB3DBEF3071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3601522"/>
              </p:ext>
            </p:extLst>
          </p:nvPr>
        </p:nvGraphicFramePr>
        <p:xfrm>
          <a:off x="6127319" y="1555367"/>
          <a:ext cx="5062760" cy="43939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Vänster klammerparentes 12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SpPr/>
          <p:nvPr/>
        </p:nvSpPr>
        <p:spPr>
          <a:xfrm>
            <a:off x="7418421" y="3331625"/>
            <a:ext cx="209060" cy="925068"/>
          </a:xfrm>
          <a:prstGeom prst="leftBrace">
            <a:avLst/>
          </a:prstGeom>
          <a:ln w="12700">
            <a:solidFill>
              <a:sysClr val="windowText" lastClr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t"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sv-SE" sz="1100"/>
          </a:p>
        </p:txBody>
      </p:sp>
      <p:sp>
        <p:nvSpPr>
          <p:cNvPr id="14" name="textruta 2">
            <a:extLst>
              <a:ext uri="{FF2B5EF4-FFF2-40B4-BE49-F238E27FC236}">
                <a16:creationId xmlns:a16="http://schemas.microsoft.com/office/drawing/2014/main" id="{00000000-0008-0000-0000-000003000000}"/>
              </a:ext>
            </a:extLst>
          </p:cNvPr>
          <p:cNvSpPr txBox="1"/>
          <p:nvPr/>
        </p:nvSpPr>
        <p:spPr>
          <a:xfrm>
            <a:off x="7027062" y="3678743"/>
            <a:ext cx="440055" cy="23083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900" b="1" dirty="0"/>
              <a:t>109%</a:t>
            </a:r>
          </a:p>
        </p:txBody>
      </p:sp>
      <p:sp>
        <p:nvSpPr>
          <p:cNvPr id="15" name="Vänster klammerparentes 14">
            <a:extLst>
              <a:ext uri="{FF2B5EF4-FFF2-40B4-BE49-F238E27FC236}">
                <a16:creationId xmlns:a16="http://schemas.microsoft.com/office/drawing/2014/main" id="{9AC4D5B7-3FE0-4411-8C19-7385D7C97613}"/>
              </a:ext>
            </a:extLst>
          </p:cNvPr>
          <p:cNvSpPr/>
          <p:nvPr/>
        </p:nvSpPr>
        <p:spPr>
          <a:xfrm>
            <a:off x="8683340" y="2780928"/>
            <a:ext cx="222397" cy="1125246"/>
          </a:xfrm>
          <a:prstGeom prst="leftBrace">
            <a:avLst/>
          </a:prstGeom>
          <a:ln w="12700">
            <a:solidFill>
              <a:sysClr val="windowText" lastClr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t"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sv-SE" sz="1100"/>
          </a:p>
        </p:txBody>
      </p:sp>
      <p:sp>
        <p:nvSpPr>
          <p:cNvPr id="16" name="textruta 15">
            <a:extLst>
              <a:ext uri="{FF2B5EF4-FFF2-40B4-BE49-F238E27FC236}">
                <a16:creationId xmlns:a16="http://schemas.microsoft.com/office/drawing/2014/main" id="{5BE02396-42F1-4856-8512-E4E54F343ED1}"/>
              </a:ext>
            </a:extLst>
          </p:cNvPr>
          <p:cNvSpPr txBox="1"/>
          <p:nvPr/>
        </p:nvSpPr>
        <p:spPr>
          <a:xfrm>
            <a:off x="8235023" y="3212746"/>
            <a:ext cx="518160" cy="2616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b="1" dirty="0"/>
              <a:t>111%</a:t>
            </a:r>
          </a:p>
        </p:txBody>
      </p:sp>
      <p:sp>
        <p:nvSpPr>
          <p:cNvPr id="17" name="Vänster klammerparentes 16">
            <a:extLst>
              <a:ext uri="{FF2B5EF4-FFF2-40B4-BE49-F238E27FC236}">
                <a16:creationId xmlns:a16="http://schemas.microsoft.com/office/drawing/2014/main" id="{50C3DEC9-1015-4520-9525-54836499D949}"/>
              </a:ext>
            </a:extLst>
          </p:cNvPr>
          <p:cNvSpPr/>
          <p:nvPr/>
        </p:nvSpPr>
        <p:spPr>
          <a:xfrm>
            <a:off x="9961596" y="2564904"/>
            <a:ext cx="222397" cy="1402230"/>
          </a:xfrm>
          <a:prstGeom prst="leftBrace">
            <a:avLst/>
          </a:prstGeom>
          <a:ln w="12700">
            <a:solidFill>
              <a:sysClr val="windowText" lastClr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t"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sv-SE" sz="1100"/>
          </a:p>
        </p:txBody>
      </p:sp>
      <p:sp>
        <p:nvSpPr>
          <p:cNvPr id="18" name="textruta 17">
            <a:extLst>
              <a:ext uri="{FF2B5EF4-FFF2-40B4-BE49-F238E27FC236}">
                <a16:creationId xmlns:a16="http://schemas.microsoft.com/office/drawing/2014/main" id="{CA577E62-908C-4C97-A0FE-48CEA137B601}"/>
              </a:ext>
            </a:extLst>
          </p:cNvPr>
          <p:cNvSpPr txBox="1"/>
          <p:nvPr/>
        </p:nvSpPr>
        <p:spPr>
          <a:xfrm>
            <a:off x="9430764" y="3121223"/>
            <a:ext cx="699135" cy="307777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400" b="1" dirty="0"/>
              <a:t>113%</a:t>
            </a:r>
          </a:p>
        </p:txBody>
      </p:sp>
      <p:sp>
        <p:nvSpPr>
          <p:cNvPr id="20" name="textruta 19">
            <a:extLst>
              <a:ext uri="{FF2B5EF4-FFF2-40B4-BE49-F238E27FC236}">
                <a16:creationId xmlns:a16="http://schemas.microsoft.com/office/drawing/2014/main" id="{BA74D5DC-2E94-4C05-820B-64E613F063CD}"/>
              </a:ext>
            </a:extLst>
          </p:cNvPr>
          <p:cNvSpPr txBox="1"/>
          <p:nvPr/>
        </p:nvSpPr>
        <p:spPr>
          <a:xfrm>
            <a:off x="3882568" y="5874242"/>
            <a:ext cx="18533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050" i="1" dirty="0"/>
              <a:t>Source: OECD, PISA 2000-2018</a:t>
            </a:r>
          </a:p>
        </p:txBody>
      </p:sp>
      <p:sp>
        <p:nvSpPr>
          <p:cNvPr id="21" name="textruta 20">
            <a:extLst>
              <a:ext uri="{FF2B5EF4-FFF2-40B4-BE49-F238E27FC236}">
                <a16:creationId xmlns:a16="http://schemas.microsoft.com/office/drawing/2014/main" id="{E0FA3DFD-8B03-4A9D-850B-6B023C4B44BB}"/>
              </a:ext>
            </a:extLst>
          </p:cNvPr>
          <p:cNvSpPr txBox="1"/>
          <p:nvPr/>
        </p:nvSpPr>
        <p:spPr>
          <a:xfrm>
            <a:off x="9174418" y="5877272"/>
            <a:ext cx="181812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050" i="1" dirty="0"/>
              <a:t>Source: IEA, TIMSS 2011-2019</a:t>
            </a:r>
          </a:p>
        </p:txBody>
      </p:sp>
    </p:spTree>
    <p:extLst>
      <p:ext uri="{BB962C8B-B14F-4D97-AF65-F5344CB8AC3E}">
        <p14:creationId xmlns:p14="http://schemas.microsoft.com/office/powerpoint/2010/main" val="7553709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F33C47A4-104D-46EF-9DA2-1D1AC79A24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situation for Swedish teachers 1990-2022               2022-05-13</a:t>
            </a:r>
            <a:endParaRPr lang="en-GB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1DEDC6F8-416C-4DCB-8056-A54BD9823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E4AFC-2A6B-4DCC-9C0D-38239AA246D9}" type="slidenum">
              <a:rPr lang="sv-SE" smtClean="0"/>
              <a:pPr/>
              <a:t>3</a:t>
            </a:fld>
            <a:endParaRPr lang="sv-SE"/>
          </a:p>
        </p:txBody>
      </p:sp>
      <p:sp>
        <p:nvSpPr>
          <p:cNvPr id="4" name="Rubrik 3">
            <a:extLst>
              <a:ext uri="{FF2B5EF4-FFF2-40B4-BE49-F238E27FC236}">
                <a16:creationId xmlns:a16="http://schemas.microsoft.com/office/drawing/2014/main" id="{B9DDAB89-C8D3-4CA7-93D8-C1A81300ED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Teachers</a:t>
            </a:r>
            <a:r>
              <a:rPr lang="sv-SE" dirty="0"/>
              <a:t>’ situation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2C96BF57-E783-4CDA-A4CE-B35FA213C09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0" name="textruta 9">
            <a:extLst>
              <a:ext uri="{FF2B5EF4-FFF2-40B4-BE49-F238E27FC236}">
                <a16:creationId xmlns:a16="http://schemas.microsoft.com/office/drawing/2014/main" id="{B23CFC29-66A9-4819-83D2-B1765DA1C7EC}"/>
              </a:ext>
            </a:extLst>
          </p:cNvPr>
          <p:cNvSpPr txBox="1"/>
          <p:nvPr/>
        </p:nvSpPr>
        <p:spPr>
          <a:xfrm>
            <a:off x="2762069" y="5942505"/>
            <a:ext cx="297389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050" i="1" dirty="0"/>
              <a:t>Source: </a:t>
            </a:r>
            <a:r>
              <a:rPr lang="en-US" sz="1050" i="1" dirty="0"/>
              <a:t>The Swedish National Agency for Education</a:t>
            </a:r>
            <a:endParaRPr lang="sv-SE" sz="1050" i="1" dirty="0"/>
          </a:p>
        </p:txBody>
      </p:sp>
      <p:graphicFrame>
        <p:nvGraphicFramePr>
          <p:cNvPr id="13" name="Diagram 12">
            <a:extLst>
              <a:ext uri="{FF2B5EF4-FFF2-40B4-BE49-F238E27FC236}">
                <a16:creationId xmlns:a16="http://schemas.microsoft.com/office/drawing/2014/main" id="{9871EEAB-F268-4D7B-AB43-9B23C1DA57B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55855131"/>
              </p:ext>
            </p:extLst>
          </p:nvPr>
        </p:nvGraphicFramePr>
        <p:xfrm>
          <a:off x="660648" y="1555366"/>
          <a:ext cx="5075312" cy="43924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5" name="Diagram 14">
            <a:extLst>
              <a:ext uri="{FF2B5EF4-FFF2-40B4-BE49-F238E27FC236}">
                <a16:creationId xmlns:a16="http://schemas.microsoft.com/office/drawing/2014/main" id="{7BD752FC-CAE8-43D0-B31C-5BF0E8DF70D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01717234"/>
              </p:ext>
            </p:extLst>
          </p:nvPr>
        </p:nvGraphicFramePr>
        <p:xfrm>
          <a:off x="6149431" y="1555367"/>
          <a:ext cx="5075312" cy="44458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6" name="textruta 15">
            <a:extLst>
              <a:ext uri="{FF2B5EF4-FFF2-40B4-BE49-F238E27FC236}">
                <a16:creationId xmlns:a16="http://schemas.microsoft.com/office/drawing/2014/main" id="{91B4EBA4-17BB-4C55-BF7E-91EB44FFE769}"/>
              </a:ext>
            </a:extLst>
          </p:cNvPr>
          <p:cNvSpPr txBox="1"/>
          <p:nvPr/>
        </p:nvSpPr>
        <p:spPr>
          <a:xfrm>
            <a:off x="8162669" y="5949280"/>
            <a:ext cx="297389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050" i="1" dirty="0"/>
              <a:t>Source: </a:t>
            </a:r>
            <a:r>
              <a:rPr lang="en-US" sz="1050" i="1" dirty="0"/>
              <a:t>The Swedish National Agency for Education</a:t>
            </a:r>
            <a:endParaRPr lang="sv-SE" sz="1050" i="1" dirty="0"/>
          </a:p>
        </p:txBody>
      </p:sp>
    </p:spTree>
    <p:extLst>
      <p:ext uri="{BB962C8B-B14F-4D97-AF65-F5344CB8AC3E}">
        <p14:creationId xmlns:p14="http://schemas.microsoft.com/office/powerpoint/2010/main" val="25043684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F33C47A4-104D-46EF-9DA2-1D1AC79A24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situation for Swedish teachers 1990-2022               2022-05-13</a:t>
            </a:r>
            <a:endParaRPr lang="en-GB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1DEDC6F8-416C-4DCB-8056-A54BD9823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E4AFC-2A6B-4DCC-9C0D-38239AA246D9}" type="slidenum">
              <a:rPr lang="sv-SE" smtClean="0"/>
              <a:pPr/>
              <a:t>4</a:t>
            </a:fld>
            <a:endParaRPr lang="sv-SE"/>
          </a:p>
        </p:txBody>
      </p:sp>
      <p:sp>
        <p:nvSpPr>
          <p:cNvPr id="4" name="Rubrik 3">
            <a:extLst>
              <a:ext uri="{FF2B5EF4-FFF2-40B4-BE49-F238E27FC236}">
                <a16:creationId xmlns:a16="http://schemas.microsoft.com/office/drawing/2014/main" id="{B9DDAB89-C8D3-4CA7-93D8-C1A81300ED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Teachers</a:t>
            </a:r>
            <a:r>
              <a:rPr lang="sv-SE" dirty="0"/>
              <a:t>’ situation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2C96BF57-E783-4CDA-A4CE-B35FA213C09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sv-SE"/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98223A62-2C59-4DCD-BC34-9A456F32A0D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39148985"/>
              </p:ext>
            </p:extLst>
          </p:nvPr>
        </p:nvGraphicFramePr>
        <p:xfrm>
          <a:off x="673200" y="1555367"/>
          <a:ext cx="5062760" cy="43939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9" name="Bildobjekt 8">
            <a:extLst>
              <a:ext uri="{FF2B5EF4-FFF2-40B4-BE49-F238E27FC236}">
                <a16:creationId xmlns:a16="http://schemas.microsoft.com/office/drawing/2014/main" id="{8F97DE60-2D38-4351-AA94-CDBBB0ECDB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74217" y="2004341"/>
            <a:ext cx="5920233" cy="4375563"/>
          </a:xfrm>
          <a:prstGeom prst="rect">
            <a:avLst/>
          </a:prstGeom>
        </p:spPr>
      </p:pic>
      <p:sp>
        <p:nvSpPr>
          <p:cNvPr id="10" name="textruta 9">
            <a:extLst>
              <a:ext uri="{FF2B5EF4-FFF2-40B4-BE49-F238E27FC236}">
                <a16:creationId xmlns:a16="http://schemas.microsoft.com/office/drawing/2014/main" id="{B23CFC29-66A9-4819-83D2-B1765DA1C7EC}"/>
              </a:ext>
            </a:extLst>
          </p:cNvPr>
          <p:cNvSpPr txBox="1"/>
          <p:nvPr/>
        </p:nvSpPr>
        <p:spPr>
          <a:xfrm>
            <a:off x="3638911" y="5822322"/>
            <a:ext cx="209704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050" i="1" dirty="0"/>
              <a:t>Source: National Union </a:t>
            </a:r>
            <a:r>
              <a:rPr lang="sv-SE" sz="1050" i="1" dirty="0" err="1"/>
              <a:t>of</a:t>
            </a:r>
            <a:r>
              <a:rPr lang="sv-SE" sz="1050" i="1" dirty="0"/>
              <a:t> </a:t>
            </a:r>
            <a:r>
              <a:rPr lang="sv-SE" sz="1050" i="1" dirty="0" err="1"/>
              <a:t>Teachers</a:t>
            </a:r>
            <a:endParaRPr lang="sv-SE" sz="1050" i="1" dirty="0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3EE9CFDF-ECFB-49C8-BA5A-0A46CB6FDEE0}"/>
              </a:ext>
            </a:extLst>
          </p:cNvPr>
          <p:cNvSpPr/>
          <p:nvPr/>
        </p:nvSpPr>
        <p:spPr>
          <a:xfrm>
            <a:off x="5874217" y="5949280"/>
            <a:ext cx="5801208" cy="4306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01AEB4A6-0659-4C64-9078-B30FAA29CED4}"/>
              </a:ext>
            </a:extLst>
          </p:cNvPr>
          <p:cNvSpPr txBox="1"/>
          <p:nvPr/>
        </p:nvSpPr>
        <p:spPr>
          <a:xfrm>
            <a:off x="8905318" y="5835541"/>
            <a:ext cx="287931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050" i="1" dirty="0"/>
              <a:t>Source: Bäckström (2021), from </a:t>
            </a:r>
            <a:r>
              <a:rPr lang="sv-SE" sz="1050" i="1" dirty="0" err="1"/>
              <a:t>Statistics</a:t>
            </a:r>
            <a:r>
              <a:rPr lang="sv-SE" sz="1050" i="1" dirty="0"/>
              <a:t> Sweden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6B801627-5AE2-4663-9A62-6A7BF17D339B}"/>
              </a:ext>
            </a:extLst>
          </p:cNvPr>
          <p:cNvSpPr txBox="1"/>
          <p:nvPr/>
        </p:nvSpPr>
        <p:spPr>
          <a:xfrm>
            <a:off x="6240016" y="1522450"/>
            <a:ext cx="5107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dirty="0" err="1"/>
              <a:t>Indicators</a:t>
            </a:r>
            <a:r>
              <a:rPr lang="sv-SE" b="1" dirty="0"/>
              <a:t> </a:t>
            </a:r>
            <a:r>
              <a:rPr lang="sv-SE" b="1" dirty="0" err="1"/>
              <a:t>of</a:t>
            </a:r>
            <a:r>
              <a:rPr lang="sv-SE" b="1" dirty="0"/>
              <a:t> </a:t>
            </a:r>
            <a:r>
              <a:rPr lang="sv-SE" b="1" dirty="0" err="1"/>
              <a:t>working</a:t>
            </a:r>
            <a:r>
              <a:rPr lang="sv-SE" b="1" dirty="0"/>
              <a:t> </a:t>
            </a:r>
            <a:r>
              <a:rPr lang="sv-SE" b="1" dirty="0" err="1"/>
              <a:t>environment</a:t>
            </a:r>
            <a:r>
              <a:rPr lang="sv-SE" b="1" dirty="0"/>
              <a:t> in Sweden, 2019</a:t>
            </a:r>
          </a:p>
        </p:txBody>
      </p:sp>
    </p:spTree>
    <p:extLst>
      <p:ext uri="{BB962C8B-B14F-4D97-AF65-F5344CB8AC3E}">
        <p14:creationId xmlns:p14="http://schemas.microsoft.com/office/powerpoint/2010/main" val="13453681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F33C47A4-104D-46EF-9DA2-1D1AC79A24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situation for Swedish teachers 1990-2022               2022-05-13</a:t>
            </a:r>
            <a:endParaRPr lang="en-GB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1DEDC6F8-416C-4DCB-8056-A54BD9823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E4AFC-2A6B-4DCC-9C0D-38239AA246D9}" type="slidenum">
              <a:rPr lang="sv-SE" smtClean="0"/>
              <a:pPr/>
              <a:t>5</a:t>
            </a:fld>
            <a:endParaRPr lang="sv-SE"/>
          </a:p>
        </p:txBody>
      </p:sp>
      <p:sp>
        <p:nvSpPr>
          <p:cNvPr id="4" name="Rubrik 3">
            <a:extLst>
              <a:ext uri="{FF2B5EF4-FFF2-40B4-BE49-F238E27FC236}">
                <a16:creationId xmlns:a16="http://schemas.microsoft.com/office/drawing/2014/main" id="{B9DDAB89-C8D3-4CA7-93D8-C1A81300ED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Teachers</a:t>
            </a:r>
            <a:r>
              <a:rPr lang="sv-SE" dirty="0"/>
              <a:t>’ situation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2C96BF57-E783-4CDA-A4CE-B35FA213C09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3EE9CFDF-ECFB-49C8-BA5A-0A46CB6FDEE0}"/>
              </a:ext>
            </a:extLst>
          </p:cNvPr>
          <p:cNvSpPr/>
          <p:nvPr/>
        </p:nvSpPr>
        <p:spPr>
          <a:xfrm>
            <a:off x="5874217" y="5949280"/>
            <a:ext cx="5801208" cy="4306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01AEB4A6-0659-4C64-9078-B30FAA29CED4}"/>
              </a:ext>
            </a:extLst>
          </p:cNvPr>
          <p:cNvSpPr txBox="1"/>
          <p:nvPr/>
        </p:nvSpPr>
        <p:spPr>
          <a:xfrm>
            <a:off x="8616280" y="6413235"/>
            <a:ext cx="185178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050" i="1" dirty="0"/>
              <a:t>Source: Kjellström et al. (2016)</a:t>
            </a:r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F78EA7E7-737E-4C21-A26F-7578DF7197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3286263" y="-987911"/>
            <a:ext cx="5184005" cy="9661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8512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3368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Grundmall LR">
  <a:themeElements>
    <a:clrScheme name="Lärarnas Riksförbund">
      <a:dk1>
        <a:sysClr val="windowText" lastClr="000000"/>
      </a:dk1>
      <a:lt1>
        <a:sysClr val="window" lastClr="FFFFFF"/>
      </a:lt1>
      <a:dk2>
        <a:srgbClr val="333333"/>
      </a:dk2>
      <a:lt2>
        <a:srgbClr val="EEECE1"/>
      </a:lt2>
      <a:accent1>
        <a:srgbClr val="005AA1"/>
      </a:accent1>
      <a:accent2>
        <a:srgbClr val="E47E00"/>
      </a:accent2>
      <a:accent3>
        <a:srgbClr val="729615"/>
      </a:accent3>
      <a:accent4>
        <a:srgbClr val="E1D100"/>
      </a:accent4>
      <a:accent5>
        <a:srgbClr val="A0037A"/>
      </a:accent5>
      <a:accent6>
        <a:srgbClr val="83A6C7"/>
      </a:accent6>
      <a:hlink>
        <a:srgbClr val="005AA1"/>
      </a:hlink>
      <a:folHlink>
        <a:srgbClr val="800080"/>
      </a:folHlink>
    </a:clrScheme>
    <a:fontScheme name="Lärarnas Riksförbund Font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undmall LR 16.9.potx" id="{35818706-F974-4164-B244-AA07BD9D2759}" vid="{D4B32657-57DA-4717-80CF-0EC202B0B066}"/>
    </a:ext>
  </a:extLst>
</a:theme>
</file>

<file path=ppt/theme/theme2.xml><?xml version="1.0" encoding="utf-8"?>
<a:theme xmlns:a="http://schemas.openxmlformats.org/drawingml/2006/main" name="Office-tema">
  <a:themeElements>
    <a:clrScheme name="Lärarnas Riksförbund">
      <a:dk1>
        <a:sysClr val="windowText" lastClr="000000"/>
      </a:dk1>
      <a:lt1>
        <a:sysClr val="window" lastClr="FFFFFF"/>
      </a:lt1>
      <a:dk2>
        <a:srgbClr val="333333"/>
      </a:dk2>
      <a:lt2>
        <a:srgbClr val="EEECE1"/>
      </a:lt2>
      <a:accent1>
        <a:srgbClr val="005AA1"/>
      </a:accent1>
      <a:accent2>
        <a:srgbClr val="E47E00"/>
      </a:accent2>
      <a:accent3>
        <a:srgbClr val="729615"/>
      </a:accent3>
      <a:accent4>
        <a:srgbClr val="E1D100"/>
      </a:accent4>
      <a:accent5>
        <a:srgbClr val="A0037A"/>
      </a:accent5>
      <a:accent6>
        <a:srgbClr val="83A6C7"/>
      </a:accent6>
      <a:hlink>
        <a:srgbClr val="005AA1"/>
      </a:hlink>
      <a:folHlink>
        <a:srgbClr val="800080"/>
      </a:folHlink>
    </a:clrScheme>
    <a:fontScheme name="Lärarnas Riksförbund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Lärarnas Riksförbund">
      <a:dk1>
        <a:sysClr val="windowText" lastClr="000000"/>
      </a:dk1>
      <a:lt1>
        <a:sysClr val="window" lastClr="FFFFFF"/>
      </a:lt1>
      <a:dk2>
        <a:srgbClr val="333333"/>
      </a:dk2>
      <a:lt2>
        <a:srgbClr val="EEECE1"/>
      </a:lt2>
      <a:accent1>
        <a:srgbClr val="005AA1"/>
      </a:accent1>
      <a:accent2>
        <a:srgbClr val="E47E00"/>
      </a:accent2>
      <a:accent3>
        <a:srgbClr val="729615"/>
      </a:accent3>
      <a:accent4>
        <a:srgbClr val="E1D100"/>
      </a:accent4>
      <a:accent5>
        <a:srgbClr val="A0037A"/>
      </a:accent5>
      <a:accent6>
        <a:srgbClr val="83A6C7"/>
      </a:accent6>
      <a:hlink>
        <a:srgbClr val="005AA1"/>
      </a:hlink>
      <a:folHlink>
        <a:srgbClr val="800080"/>
      </a:folHlink>
    </a:clrScheme>
    <a:fontScheme name="Lärarnas Riksförbund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99A5812EC654640AAF0FBDB42E081DB" ma:contentTypeVersion="13" ma:contentTypeDescription="Crée un document." ma:contentTypeScope="" ma:versionID="91014088a579cc26c0110913aad0ce8a">
  <xsd:schema xmlns:xsd="http://www.w3.org/2001/XMLSchema" xmlns:xs="http://www.w3.org/2001/XMLSchema" xmlns:p="http://schemas.microsoft.com/office/2006/metadata/properties" xmlns:ns2="ca8b9c18-5e1d-46e5-9d1a-4e2a3224a5d3" xmlns:ns3="597f0e91-a424-40e7-b159-919cd36229ca" targetNamespace="http://schemas.microsoft.com/office/2006/metadata/properties" ma:root="true" ma:fieldsID="41ebf7365258ef4b8b181ce2bb71b0c4" ns2:_="" ns3:_="">
    <xsd:import namespace="ca8b9c18-5e1d-46e5-9d1a-4e2a3224a5d3"/>
    <xsd:import namespace="597f0e91-a424-40e7-b159-919cd36229c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8b9c18-5e1d-46e5-9d1a-4e2a3224a5d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7f0e91-a424-40e7-b159-919cd36229ca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A98D096-28CE-4648-8D1F-CBFA1E89DB98}"/>
</file>

<file path=customXml/itemProps2.xml><?xml version="1.0" encoding="utf-8"?>
<ds:datastoreItem xmlns:ds="http://schemas.openxmlformats.org/officeDocument/2006/customXml" ds:itemID="{306EEA2A-A5C5-4D26-B622-1E8C7018AFB4}"/>
</file>

<file path=customXml/itemProps3.xml><?xml version="1.0" encoding="utf-8"?>
<ds:datastoreItem xmlns:ds="http://schemas.openxmlformats.org/officeDocument/2006/customXml" ds:itemID="{E3FD0098-776B-4161-BF93-5AC2966C6E53}"/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59</TotalTime>
  <Words>283</Words>
  <Application>Microsoft Office PowerPoint</Application>
  <PresentationFormat>Bredbild</PresentationFormat>
  <Paragraphs>62</Paragraphs>
  <Slides>7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7</vt:i4>
      </vt:variant>
    </vt:vector>
  </HeadingPairs>
  <TitlesOfParts>
    <vt:vector size="10" baseType="lpstr">
      <vt:lpstr>Arial</vt:lpstr>
      <vt:lpstr>Calibri</vt:lpstr>
      <vt:lpstr>Grundmall LR</vt:lpstr>
      <vt:lpstr>The situation for Swedish teachers 1990-2022  Pontus Bäckström, Head of Analysts The National Union of Teachers in Sweden</vt:lpstr>
      <vt:lpstr>Three pfases of development</vt:lpstr>
      <vt:lpstr>Swedish results</vt:lpstr>
      <vt:lpstr>Teachers’ situation</vt:lpstr>
      <vt:lpstr>Teachers’ situation</vt:lpstr>
      <vt:lpstr>Teachers’ situation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situation for Swedish teachers 1990-2022  Pontus Bäckström, Head of Analysts The National Union of Teachers in Sweden</dc:title>
  <dc:creator>Bäckström, Pontus</dc:creator>
  <cp:lastModifiedBy>Bäckström, Pontus</cp:lastModifiedBy>
  <cp:revision>1</cp:revision>
  <dcterms:created xsi:type="dcterms:W3CDTF">2022-05-05T10:23:05Z</dcterms:created>
  <dcterms:modified xsi:type="dcterms:W3CDTF">2022-05-05T11:22:35Z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0x010100C99A5812EC654640AAF0FBDB42E081DB</vt:lpwstr>
  </property>
</Properties>
</file>