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71" r:id="rId14"/>
    <p:sldId id="272" r:id="rId15"/>
    <p:sldId id="273" r:id="rId16"/>
    <p:sldId id="274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372E"/>
    <a:srgbClr val="92D901"/>
    <a:srgbClr val="83C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6018BE-C006-4438-B918-C9A5A3BAE741}" v="13" dt="2025-05-21T14:18:28.5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Swinney" userId="6b3fe971-8d99-4768-ab00-03e6f9c101e4" providerId="ADAL" clId="{1C6018BE-C006-4438-B918-C9A5A3BAE741}"/>
    <pc:docChg chg="undo redo custSel addSld delSld modSld">
      <pc:chgData name="Paul Swinney" userId="6b3fe971-8d99-4768-ab00-03e6f9c101e4" providerId="ADAL" clId="{1C6018BE-C006-4438-B918-C9A5A3BAE741}" dt="2025-05-21T14:20:07.671" v="1119" actId="1076"/>
      <pc:docMkLst>
        <pc:docMk/>
      </pc:docMkLst>
      <pc:sldChg chg="delSp modSp mod">
        <pc:chgData name="Paul Swinney" userId="6b3fe971-8d99-4768-ab00-03e6f9c101e4" providerId="ADAL" clId="{1C6018BE-C006-4438-B918-C9A5A3BAE741}" dt="2025-05-20T10:26:16.398" v="98" actId="478"/>
        <pc:sldMkLst>
          <pc:docMk/>
          <pc:sldMk cId="3921156548" sldId="261"/>
        </pc:sldMkLst>
        <pc:spChg chg="mod">
          <ac:chgData name="Paul Swinney" userId="6b3fe971-8d99-4768-ab00-03e6f9c101e4" providerId="ADAL" clId="{1C6018BE-C006-4438-B918-C9A5A3BAE741}" dt="2025-05-20T10:25:56.935" v="62" actId="20577"/>
          <ac:spMkLst>
            <pc:docMk/>
            <pc:sldMk cId="3921156548" sldId="261"/>
            <ac:spMk id="2" creationId="{754D790F-58D0-4583-8E5A-81BA66BAC722}"/>
          </ac:spMkLst>
        </pc:spChg>
        <pc:spChg chg="del">
          <ac:chgData name="Paul Swinney" userId="6b3fe971-8d99-4768-ab00-03e6f9c101e4" providerId="ADAL" clId="{1C6018BE-C006-4438-B918-C9A5A3BAE741}" dt="2025-05-20T10:26:16.398" v="98" actId="478"/>
          <ac:spMkLst>
            <pc:docMk/>
            <pc:sldMk cId="3921156548" sldId="261"/>
            <ac:spMk id="3" creationId="{3133CA74-C73E-4AD2-8645-BCA7C35EC7B7}"/>
          </ac:spMkLst>
        </pc:spChg>
        <pc:spChg chg="mod">
          <ac:chgData name="Paul Swinney" userId="6b3fe971-8d99-4768-ab00-03e6f9c101e4" providerId="ADAL" clId="{1C6018BE-C006-4438-B918-C9A5A3BAE741}" dt="2025-05-20T10:26:14.153" v="97" actId="20577"/>
          <ac:spMkLst>
            <pc:docMk/>
            <pc:sldMk cId="3921156548" sldId="261"/>
            <ac:spMk id="4" creationId="{B2DBA0AC-6C60-412A-A040-80E23923EEE1}"/>
          </ac:spMkLst>
        </pc:spChg>
      </pc:sldChg>
      <pc:sldChg chg="delSp modSp mod">
        <pc:chgData name="Paul Swinney" userId="6b3fe971-8d99-4768-ab00-03e6f9c101e4" providerId="ADAL" clId="{1C6018BE-C006-4438-B918-C9A5A3BAE741}" dt="2025-05-20T10:31:47.909" v="297" actId="14100"/>
        <pc:sldMkLst>
          <pc:docMk/>
          <pc:sldMk cId="3252676678" sldId="262"/>
        </pc:sldMkLst>
        <pc:spChg chg="del">
          <ac:chgData name="Paul Swinney" userId="6b3fe971-8d99-4768-ab00-03e6f9c101e4" providerId="ADAL" clId="{1C6018BE-C006-4438-B918-C9A5A3BAE741}" dt="2025-05-20T10:31:24.577" v="288" actId="478"/>
          <ac:spMkLst>
            <pc:docMk/>
            <pc:sldMk cId="3252676678" sldId="262"/>
            <ac:spMk id="2" creationId="{4F2902F0-129A-41F2-8D52-84EB673372A7}"/>
          </ac:spMkLst>
        </pc:spChg>
        <pc:spChg chg="mod">
          <ac:chgData name="Paul Swinney" userId="6b3fe971-8d99-4768-ab00-03e6f9c101e4" providerId="ADAL" clId="{1C6018BE-C006-4438-B918-C9A5A3BAE741}" dt="2025-05-20T10:31:47.909" v="297" actId="14100"/>
          <ac:spMkLst>
            <pc:docMk/>
            <pc:sldMk cId="3252676678" sldId="262"/>
            <ac:spMk id="3" creationId="{44F945DF-D377-473A-A62E-E937F8F506DB}"/>
          </ac:spMkLst>
        </pc:spChg>
      </pc:sldChg>
      <pc:sldChg chg="addSp delSp modSp new mod">
        <pc:chgData name="Paul Swinney" userId="6b3fe971-8d99-4768-ab00-03e6f9c101e4" providerId="ADAL" clId="{1C6018BE-C006-4438-B918-C9A5A3BAE741}" dt="2025-05-21T13:30:41.866" v="976" actId="404"/>
        <pc:sldMkLst>
          <pc:docMk/>
          <pc:sldMk cId="1867436068" sldId="263"/>
        </pc:sldMkLst>
        <pc:spChg chg="mod">
          <ac:chgData name="Paul Swinney" userId="6b3fe971-8d99-4768-ab00-03e6f9c101e4" providerId="ADAL" clId="{1C6018BE-C006-4438-B918-C9A5A3BAE741}" dt="2025-05-20T10:28:51.522" v="174" actId="404"/>
          <ac:spMkLst>
            <pc:docMk/>
            <pc:sldMk cId="1867436068" sldId="263"/>
            <ac:spMk id="2" creationId="{DA251608-C127-06A4-C446-769A457B3B9C}"/>
          </ac:spMkLst>
        </pc:spChg>
        <pc:spChg chg="del">
          <ac:chgData name="Paul Swinney" userId="6b3fe971-8d99-4768-ab00-03e6f9c101e4" providerId="ADAL" clId="{1C6018BE-C006-4438-B918-C9A5A3BAE741}" dt="2025-05-21T13:29:46.575" v="924" actId="478"/>
          <ac:spMkLst>
            <pc:docMk/>
            <pc:sldMk cId="1867436068" sldId="263"/>
            <ac:spMk id="3" creationId="{30893C79-F012-AAA2-CB9B-0A4120552938}"/>
          </ac:spMkLst>
        </pc:spChg>
        <pc:spChg chg="add mod">
          <ac:chgData name="Paul Swinney" userId="6b3fe971-8d99-4768-ab00-03e6f9c101e4" providerId="ADAL" clId="{1C6018BE-C006-4438-B918-C9A5A3BAE741}" dt="2025-05-21T13:30:41.866" v="976" actId="404"/>
          <ac:spMkLst>
            <pc:docMk/>
            <pc:sldMk cId="1867436068" sldId="263"/>
            <ac:spMk id="6" creationId="{0FBCD6CE-786B-46A8-3357-63265D294CF3}"/>
          </ac:spMkLst>
        </pc:spChg>
        <pc:picChg chg="add mod">
          <ac:chgData name="Paul Swinney" userId="6b3fe971-8d99-4768-ab00-03e6f9c101e4" providerId="ADAL" clId="{1C6018BE-C006-4438-B918-C9A5A3BAE741}" dt="2025-05-21T13:29:56.478" v="928" actId="1076"/>
          <ac:picMkLst>
            <pc:docMk/>
            <pc:sldMk cId="1867436068" sldId="263"/>
            <ac:picMk id="5" creationId="{AB4015A1-11F2-0146-4718-9552C0B79836}"/>
          </ac:picMkLst>
        </pc:picChg>
      </pc:sldChg>
      <pc:sldChg chg="addSp delSp modSp new mod">
        <pc:chgData name="Paul Swinney" userId="6b3fe971-8d99-4768-ab00-03e6f9c101e4" providerId="ADAL" clId="{1C6018BE-C006-4438-B918-C9A5A3BAE741}" dt="2025-05-21T14:20:07.671" v="1119" actId="1076"/>
        <pc:sldMkLst>
          <pc:docMk/>
          <pc:sldMk cId="1936373242" sldId="264"/>
        </pc:sldMkLst>
        <pc:spChg chg="mod">
          <ac:chgData name="Paul Swinney" userId="6b3fe971-8d99-4768-ab00-03e6f9c101e4" providerId="ADAL" clId="{1C6018BE-C006-4438-B918-C9A5A3BAE741}" dt="2025-05-20T10:29:57.306" v="287" actId="20577"/>
          <ac:spMkLst>
            <pc:docMk/>
            <pc:sldMk cId="1936373242" sldId="264"/>
            <ac:spMk id="2" creationId="{418FA2DC-5A1C-35B4-45B7-FB68A57B0333}"/>
          </ac:spMkLst>
        </pc:spChg>
        <pc:spChg chg="del">
          <ac:chgData name="Paul Swinney" userId="6b3fe971-8d99-4768-ab00-03e6f9c101e4" providerId="ADAL" clId="{1C6018BE-C006-4438-B918-C9A5A3BAE741}" dt="2025-05-21T14:18:22.493" v="1090" actId="478"/>
          <ac:spMkLst>
            <pc:docMk/>
            <pc:sldMk cId="1936373242" sldId="264"/>
            <ac:spMk id="3" creationId="{1800A01E-CCBC-64E8-C6FC-DA7225B53D63}"/>
          </ac:spMkLst>
        </pc:spChg>
        <pc:spChg chg="add mod">
          <ac:chgData name="Paul Swinney" userId="6b3fe971-8d99-4768-ab00-03e6f9c101e4" providerId="ADAL" clId="{1C6018BE-C006-4438-B918-C9A5A3BAE741}" dt="2025-05-21T14:20:00.512" v="1118" actId="1076"/>
          <ac:spMkLst>
            <pc:docMk/>
            <pc:sldMk cId="1936373242" sldId="264"/>
            <ac:spMk id="8" creationId="{FA9E37EA-6F60-D867-5D19-FA219E76A411}"/>
          </ac:spMkLst>
        </pc:spChg>
        <pc:picChg chg="add mod modCrop">
          <ac:chgData name="Paul Swinney" userId="6b3fe971-8d99-4768-ab00-03e6f9c101e4" providerId="ADAL" clId="{1C6018BE-C006-4438-B918-C9A5A3BAE741}" dt="2025-05-21T14:20:07.671" v="1119" actId="1076"/>
          <ac:picMkLst>
            <pc:docMk/>
            <pc:sldMk cId="1936373242" sldId="264"/>
            <ac:picMk id="5" creationId="{E145D610-71A2-97F6-0665-23CB4B89716B}"/>
          </ac:picMkLst>
        </pc:picChg>
        <pc:picChg chg="add del mod modCrop">
          <ac:chgData name="Paul Swinney" userId="6b3fe971-8d99-4768-ab00-03e6f9c101e4" providerId="ADAL" clId="{1C6018BE-C006-4438-B918-C9A5A3BAE741}" dt="2025-05-21T14:19:32.100" v="1110" actId="478"/>
          <ac:picMkLst>
            <pc:docMk/>
            <pc:sldMk cId="1936373242" sldId="264"/>
            <ac:picMk id="6" creationId="{CF4C9CA2-2ED6-B6F8-979B-8317B2213574}"/>
          </ac:picMkLst>
        </pc:picChg>
      </pc:sldChg>
      <pc:sldChg chg="addSp delSp modSp add mod">
        <pc:chgData name="Paul Swinney" userId="6b3fe971-8d99-4768-ab00-03e6f9c101e4" providerId="ADAL" clId="{1C6018BE-C006-4438-B918-C9A5A3BAE741}" dt="2025-05-21T13:46:15.428" v="1009" actId="1076"/>
        <pc:sldMkLst>
          <pc:docMk/>
          <pc:sldMk cId="2452805196" sldId="265"/>
        </pc:sldMkLst>
        <pc:spChg chg="mod">
          <ac:chgData name="Paul Swinney" userId="6b3fe971-8d99-4768-ab00-03e6f9c101e4" providerId="ADAL" clId="{1C6018BE-C006-4438-B918-C9A5A3BAE741}" dt="2025-05-20T10:29:52.992" v="285" actId="20577"/>
          <ac:spMkLst>
            <pc:docMk/>
            <pc:sldMk cId="2452805196" sldId="265"/>
            <ac:spMk id="2" creationId="{182D5FFF-8CF1-5738-257D-BF95FDBD373A}"/>
          </ac:spMkLst>
        </pc:spChg>
        <pc:spChg chg="del">
          <ac:chgData name="Paul Swinney" userId="6b3fe971-8d99-4768-ab00-03e6f9c101e4" providerId="ADAL" clId="{1C6018BE-C006-4438-B918-C9A5A3BAE741}" dt="2025-05-21T13:46:06.437" v="1007" actId="478"/>
          <ac:spMkLst>
            <pc:docMk/>
            <pc:sldMk cId="2452805196" sldId="265"/>
            <ac:spMk id="3" creationId="{2B7FCD3D-F39F-4B88-38D6-CC62756CD6B6}"/>
          </ac:spMkLst>
        </pc:spChg>
        <pc:picChg chg="add mod">
          <ac:chgData name="Paul Swinney" userId="6b3fe971-8d99-4768-ab00-03e6f9c101e4" providerId="ADAL" clId="{1C6018BE-C006-4438-B918-C9A5A3BAE741}" dt="2025-05-21T13:46:15.428" v="1009" actId="1076"/>
          <ac:picMkLst>
            <pc:docMk/>
            <pc:sldMk cId="2452805196" sldId="265"/>
            <ac:picMk id="5" creationId="{6775A250-E384-E267-FCA4-E34B51588493}"/>
          </ac:picMkLst>
        </pc:picChg>
      </pc:sldChg>
      <pc:sldChg chg="add">
        <pc:chgData name="Paul Swinney" userId="6b3fe971-8d99-4768-ab00-03e6f9c101e4" providerId="ADAL" clId="{1C6018BE-C006-4438-B918-C9A5A3BAE741}" dt="2025-05-20T10:31:55.189" v="298"/>
        <pc:sldMkLst>
          <pc:docMk/>
          <pc:sldMk cId="672218442" sldId="266"/>
        </pc:sldMkLst>
      </pc:sldChg>
      <pc:sldChg chg="addSp modSp new mod">
        <pc:chgData name="Paul Swinney" userId="6b3fe971-8d99-4768-ab00-03e6f9c101e4" providerId="ADAL" clId="{1C6018BE-C006-4438-B918-C9A5A3BAE741}" dt="2025-05-21T14:01:20.055" v="1068" actId="732"/>
        <pc:sldMkLst>
          <pc:docMk/>
          <pc:sldMk cId="3231621055" sldId="267"/>
        </pc:sldMkLst>
        <pc:spChg chg="mod">
          <ac:chgData name="Paul Swinney" userId="6b3fe971-8d99-4768-ab00-03e6f9c101e4" providerId="ADAL" clId="{1C6018BE-C006-4438-B918-C9A5A3BAE741}" dt="2025-05-20T10:34:21.251" v="402" actId="404"/>
          <ac:spMkLst>
            <pc:docMk/>
            <pc:sldMk cId="3231621055" sldId="267"/>
            <ac:spMk id="2" creationId="{15C810A5-F753-D602-25F8-831FFAB810FE}"/>
          </ac:spMkLst>
        </pc:spChg>
        <pc:spChg chg="mod">
          <ac:chgData name="Paul Swinney" userId="6b3fe971-8d99-4768-ab00-03e6f9c101e4" providerId="ADAL" clId="{1C6018BE-C006-4438-B918-C9A5A3BAE741}" dt="2025-05-21T14:01:04.523" v="1066" actId="1038"/>
          <ac:spMkLst>
            <pc:docMk/>
            <pc:sldMk cId="3231621055" sldId="267"/>
            <ac:spMk id="3" creationId="{BBEA22D1-A61D-0A17-4FD9-9A182B2291B8}"/>
          </ac:spMkLst>
        </pc:spChg>
        <pc:spChg chg="add mod">
          <ac:chgData name="Paul Swinney" userId="6b3fe971-8d99-4768-ab00-03e6f9c101e4" providerId="ADAL" clId="{1C6018BE-C006-4438-B918-C9A5A3BAE741}" dt="2025-05-21T14:01:04.523" v="1066" actId="1038"/>
          <ac:spMkLst>
            <pc:docMk/>
            <pc:sldMk cId="3231621055" sldId="267"/>
            <ac:spMk id="4" creationId="{0A4C6063-AC3A-1725-8E5C-83A3145E03B0}"/>
          </ac:spMkLst>
        </pc:spChg>
        <pc:spChg chg="add mod">
          <ac:chgData name="Paul Swinney" userId="6b3fe971-8d99-4768-ab00-03e6f9c101e4" providerId="ADAL" clId="{1C6018BE-C006-4438-B918-C9A5A3BAE741}" dt="2025-05-21T14:01:11.952" v="1067" actId="1076"/>
          <ac:spMkLst>
            <pc:docMk/>
            <pc:sldMk cId="3231621055" sldId="267"/>
            <ac:spMk id="9" creationId="{A2B7BEFB-7705-BBE2-F00D-AB747F68B300}"/>
          </ac:spMkLst>
        </pc:spChg>
        <pc:picChg chg="add mod modCrop">
          <ac:chgData name="Paul Swinney" userId="6b3fe971-8d99-4768-ab00-03e6f9c101e4" providerId="ADAL" clId="{1C6018BE-C006-4438-B918-C9A5A3BAE741}" dt="2025-05-21T14:01:20.055" v="1068" actId="732"/>
          <ac:picMkLst>
            <pc:docMk/>
            <pc:sldMk cId="3231621055" sldId="267"/>
            <ac:picMk id="6" creationId="{3C43EC73-D21E-AEB7-9DB3-18BBA255350F}"/>
          </ac:picMkLst>
        </pc:picChg>
        <pc:picChg chg="add mod modCrop">
          <ac:chgData name="Paul Swinney" userId="6b3fe971-8d99-4768-ab00-03e6f9c101e4" providerId="ADAL" clId="{1C6018BE-C006-4438-B918-C9A5A3BAE741}" dt="2025-05-21T14:01:04.523" v="1066" actId="1038"/>
          <ac:picMkLst>
            <pc:docMk/>
            <pc:sldMk cId="3231621055" sldId="267"/>
            <ac:picMk id="8" creationId="{62272699-4687-0096-CCB1-22FA12348EC6}"/>
          </ac:picMkLst>
        </pc:picChg>
      </pc:sldChg>
      <pc:sldChg chg="addSp modSp new mod">
        <pc:chgData name="Paul Swinney" userId="6b3fe971-8d99-4768-ab00-03e6f9c101e4" providerId="ADAL" clId="{1C6018BE-C006-4438-B918-C9A5A3BAE741}" dt="2025-05-21T14:00:23.842" v="1022" actId="1076"/>
        <pc:sldMkLst>
          <pc:docMk/>
          <pc:sldMk cId="1745468468" sldId="268"/>
        </pc:sldMkLst>
        <pc:spChg chg="mod">
          <ac:chgData name="Paul Swinney" userId="6b3fe971-8d99-4768-ab00-03e6f9c101e4" providerId="ADAL" clId="{1C6018BE-C006-4438-B918-C9A5A3BAE741}" dt="2025-05-20T10:39:06.423" v="858" actId="20577"/>
          <ac:spMkLst>
            <pc:docMk/>
            <pc:sldMk cId="1745468468" sldId="268"/>
            <ac:spMk id="2" creationId="{995F8D4C-D333-7CEC-E439-A145193E1767}"/>
          </ac:spMkLst>
        </pc:spChg>
        <pc:spChg chg="mod">
          <ac:chgData name="Paul Swinney" userId="6b3fe971-8d99-4768-ab00-03e6f9c101e4" providerId="ADAL" clId="{1C6018BE-C006-4438-B918-C9A5A3BAE741}" dt="2025-05-21T14:00:23.842" v="1022" actId="1076"/>
          <ac:spMkLst>
            <pc:docMk/>
            <pc:sldMk cId="1745468468" sldId="268"/>
            <ac:spMk id="3" creationId="{468277C4-637C-9743-281F-46DCDEDA1003}"/>
          </ac:spMkLst>
        </pc:spChg>
        <pc:picChg chg="add mod">
          <ac:chgData name="Paul Swinney" userId="6b3fe971-8d99-4768-ab00-03e6f9c101e4" providerId="ADAL" clId="{1C6018BE-C006-4438-B918-C9A5A3BAE741}" dt="2025-05-20T10:43:51.613" v="917" actId="1076"/>
          <ac:picMkLst>
            <pc:docMk/>
            <pc:sldMk cId="1745468468" sldId="268"/>
            <ac:picMk id="5" creationId="{C35E475A-B3EA-D3CE-C462-A20939C696CD}"/>
          </ac:picMkLst>
        </pc:picChg>
      </pc:sldChg>
      <pc:sldChg chg="modSp new del mod">
        <pc:chgData name="Paul Swinney" userId="6b3fe971-8d99-4768-ab00-03e6f9c101e4" providerId="ADAL" clId="{1C6018BE-C006-4438-B918-C9A5A3BAE741}" dt="2025-05-20T10:39:46.416" v="860" actId="47"/>
        <pc:sldMkLst>
          <pc:docMk/>
          <pc:sldMk cId="2143616099" sldId="269"/>
        </pc:sldMkLst>
        <pc:spChg chg="mod">
          <ac:chgData name="Paul Swinney" userId="6b3fe971-8d99-4768-ab00-03e6f9c101e4" providerId="ADAL" clId="{1C6018BE-C006-4438-B918-C9A5A3BAE741}" dt="2025-05-20T10:38:25.952" v="826" actId="27636"/>
          <ac:spMkLst>
            <pc:docMk/>
            <pc:sldMk cId="2143616099" sldId="269"/>
            <ac:spMk id="2" creationId="{E73E9CBA-FD2F-8099-322A-C0472BC96BC6}"/>
          </ac:spMkLst>
        </pc:spChg>
      </pc:sldChg>
      <pc:sldChg chg="addSp delSp modSp new mod">
        <pc:chgData name="Paul Swinney" userId="6b3fe971-8d99-4768-ab00-03e6f9c101e4" providerId="ADAL" clId="{1C6018BE-C006-4438-B918-C9A5A3BAE741}" dt="2025-05-21T13:32:16.821" v="979" actId="404"/>
        <pc:sldMkLst>
          <pc:docMk/>
          <pc:sldMk cId="3764694820" sldId="270"/>
        </pc:sldMkLst>
        <pc:spChg chg="mod">
          <ac:chgData name="Paul Swinney" userId="6b3fe971-8d99-4768-ab00-03e6f9c101e4" providerId="ADAL" clId="{1C6018BE-C006-4438-B918-C9A5A3BAE741}" dt="2025-05-21T13:32:16.821" v="979" actId="404"/>
          <ac:spMkLst>
            <pc:docMk/>
            <pc:sldMk cId="3764694820" sldId="270"/>
            <ac:spMk id="2" creationId="{F3A020F1-10B3-83EC-B8AB-B1BC41689DC8}"/>
          </ac:spMkLst>
        </pc:spChg>
        <pc:spChg chg="del">
          <ac:chgData name="Paul Swinney" userId="6b3fe971-8d99-4768-ab00-03e6f9c101e4" providerId="ADAL" clId="{1C6018BE-C006-4438-B918-C9A5A3BAE741}" dt="2025-05-20T10:42:10.086" v="867" actId="478"/>
          <ac:spMkLst>
            <pc:docMk/>
            <pc:sldMk cId="3764694820" sldId="270"/>
            <ac:spMk id="3" creationId="{37EB76E7-95E7-D6A3-02A5-0A7ABA5CD28F}"/>
          </ac:spMkLst>
        </pc:spChg>
        <pc:picChg chg="add mod">
          <ac:chgData name="Paul Swinney" userId="6b3fe971-8d99-4768-ab00-03e6f9c101e4" providerId="ADAL" clId="{1C6018BE-C006-4438-B918-C9A5A3BAE741}" dt="2025-05-20T10:42:19.516" v="870" actId="1076"/>
          <ac:picMkLst>
            <pc:docMk/>
            <pc:sldMk cId="3764694820" sldId="270"/>
            <ac:picMk id="5" creationId="{F66279D1-DA37-4D6A-93D6-809BF5352E03}"/>
          </ac:picMkLst>
        </pc:picChg>
      </pc:sldChg>
      <pc:sldChg chg="addSp delSp modSp new mod">
        <pc:chgData name="Paul Swinney" userId="6b3fe971-8d99-4768-ab00-03e6f9c101e4" providerId="ADAL" clId="{1C6018BE-C006-4438-B918-C9A5A3BAE741}" dt="2025-05-21T13:32:30" v="981" actId="404"/>
        <pc:sldMkLst>
          <pc:docMk/>
          <pc:sldMk cId="3361999645" sldId="271"/>
        </pc:sldMkLst>
        <pc:spChg chg="mod">
          <ac:chgData name="Paul Swinney" userId="6b3fe971-8d99-4768-ab00-03e6f9c101e4" providerId="ADAL" clId="{1C6018BE-C006-4438-B918-C9A5A3BAE741}" dt="2025-05-21T13:32:30" v="981" actId="404"/>
          <ac:spMkLst>
            <pc:docMk/>
            <pc:sldMk cId="3361999645" sldId="271"/>
            <ac:spMk id="2" creationId="{43379D4C-AFE3-6D49-6159-5D54BB807AE8}"/>
          </ac:spMkLst>
        </pc:spChg>
        <pc:spChg chg="del">
          <ac:chgData name="Paul Swinney" userId="6b3fe971-8d99-4768-ab00-03e6f9c101e4" providerId="ADAL" clId="{1C6018BE-C006-4438-B918-C9A5A3BAE741}" dt="2025-05-20T10:40:52.795" v="861" actId="478"/>
          <ac:spMkLst>
            <pc:docMk/>
            <pc:sldMk cId="3361999645" sldId="271"/>
            <ac:spMk id="3" creationId="{64E16978-C2F7-5B49-CAB5-C8757F7DE756}"/>
          </ac:spMkLst>
        </pc:spChg>
        <pc:picChg chg="add mod">
          <ac:chgData name="Paul Swinney" userId="6b3fe971-8d99-4768-ab00-03e6f9c101e4" providerId="ADAL" clId="{1C6018BE-C006-4438-B918-C9A5A3BAE741}" dt="2025-05-20T10:41:02.610" v="866" actId="1076"/>
          <ac:picMkLst>
            <pc:docMk/>
            <pc:sldMk cId="3361999645" sldId="271"/>
            <ac:picMk id="5" creationId="{0CBB3A81-331B-9E1E-58D5-5505C6B92B0B}"/>
          </ac:picMkLst>
        </pc:picChg>
      </pc:sldChg>
      <pc:sldChg chg="addSp delSp modSp new mod">
        <pc:chgData name="Paul Swinney" userId="6b3fe971-8d99-4768-ab00-03e6f9c101e4" providerId="ADAL" clId="{1C6018BE-C006-4438-B918-C9A5A3BAE741}" dt="2025-05-21T14:15:47.565" v="1089" actId="1076"/>
        <pc:sldMkLst>
          <pc:docMk/>
          <pc:sldMk cId="2340053170" sldId="272"/>
        </pc:sldMkLst>
        <pc:spChg chg="mod">
          <ac:chgData name="Paul Swinney" userId="6b3fe971-8d99-4768-ab00-03e6f9c101e4" providerId="ADAL" clId="{1C6018BE-C006-4438-B918-C9A5A3BAE741}" dt="2025-05-20T10:44:12.106" v="923" actId="404"/>
          <ac:spMkLst>
            <pc:docMk/>
            <pc:sldMk cId="2340053170" sldId="272"/>
            <ac:spMk id="2" creationId="{697E558D-A463-3EEF-3AEB-398A89D30EFE}"/>
          </ac:spMkLst>
        </pc:spChg>
        <pc:spChg chg="del">
          <ac:chgData name="Paul Swinney" userId="6b3fe971-8d99-4768-ab00-03e6f9c101e4" providerId="ADAL" clId="{1C6018BE-C006-4438-B918-C9A5A3BAE741}" dt="2025-05-21T13:33:15.634" v="982" actId="478"/>
          <ac:spMkLst>
            <pc:docMk/>
            <pc:sldMk cId="2340053170" sldId="272"/>
            <ac:spMk id="3" creationId="{DC05BA3D-7152-A65E-7F40-ECD9C662E190}"/>
          </ac:spMkLst>
        </pc:spChg>
        <pc:picChg chg="add mod">
          <ac:chgData name="Paul Swinney" userId="6b3fe971-8d99-4768-ab00-03e6f9c101e4" providerId="ADAL" clId="{1C6018BE-C006-4438-B918-C9A5A3BAE741}" dt="2025-05-21T14:15:45.261" v="1088" actId="1076"/>
          <ac:picMkLst>
            <pc:docMk/>
            <pc:sldMk cId="2340053170" sldId="272"/>
            <ac:picMk id="5" creationId="{E64204F9-7B12-B9B3-5940-6B93547B913D}"/>
          </ac:picMkLst>
        </pc:picChg>
        <pc:picChg chg="add mod">
          <ac:chgData name="Paul Swinney" userId="6b3fe971-8d99-4768-ab00-03e6f9c101e4" providerId="ADAL" clId="{1C6018BE-C006-4438-B918-C9A5A3BAE741}" dt="2025-05-21T14:15:47.565" v="1089" actId="1076"/>
          <ac:picMkLst>
            <pc:docMk/>
            <pc:sldMk cId="2340053170" sldId="272"/>
            <ac:picMk id="7" creationId="{3690FA82-E515-077A-98D3-687ED09A7174}"/>
          </ac:picMkLst>
        </pc:picChg>
      </pc:sldChg>
      <pc:sldChg chg="addSp delSp modSp new mod">
        <pc:chgData name="Paul Swinney" userId="6b3fe971-8d99-4768-ab00-03e6f9c101e4" providerId="ADAL" clId="{1C6018BE-C006-4438-B918-C9A5A3BAE741}" dt="2025-05-21T13:56:10.861" v="1015" actId="1076"/>
        <pc:sldMkLst>
          <pc:docMk/>
          <pc:sldMk cId="1890503859" sldId="273"/>
        </pc:sldMkLst>
        <pc:spChg chg="mod">
          <ac:chgData name="Paul Swinney" userId="6b3fe971-8d99-4768-ab00-03e6f9c101e4" providerId="ADAL" clId="{1C6018BE-C006-4438-B918-C9A5A3BAE741}" dt="2025-05-20T10:44:02.769" v="920" actId="404"/>
          <ac:spMkLst>
            <pc:docMk/>
            <pc:sldMk cId="1890503859" sldId="273"/>
            <ac:spMk id="2" creationId="{2197801F-1BBD-845F-FD7F-FBC6329B8A5B}"/>
          </ac:spMkLst>
        </pc:spChg>
        <pc:spChg chg="del">
          <ac:chgData name="Paul Swinney" userId="6b3fe971-8d99-4768-ab00-03e6f9c101e4" providerId="ADAL" clId="{1C6018BE-C006-4438-B918-C9A5A3BAE741}" dt="2025-05-21T13:48:32.056" v="1010" actId="478"/>
          <ac:spMkLst>
            <pc:docMk/>
            <pc:sldMk cId="1890503859" sldId="273"/>
            <ac:spMk id="3" creationId="{C42F536A-E252-8344-EE4A-0CB3C58B5293}"/>
          </ac:spMkLst>
        </pc:spChg>
        <pc:picChg chg="add mod">
          <ac:chgData name="Paul Swinney" userId="6b3fe971-8d99-4768-ab00-03e6f9c101e4" providerId="ADAL" clId="{1C6018BE-C006-4438-B918-C9A5A3BAE741}" dt="2025-05-21T13:56:10.861" v="1015" actId="1076"/>
          <ac:picMkLst>
            <pc:docMk/>
            <pc:sldMk cId="1890503859" sldId="273"/>
            <ac:picMk id="5" creationId="{C7A8986E-3BC1-B0EA-7FFF-0D48D6D5A98D}"/>
          </ac:picMkLst>
        </pc:picChg>
      </pc:sldChg>
      <pc:sldChg chg="addSp delSp modSp new mod">
        <pc:chgData name="Paul Swinney" userId="6b3fe971-8d99-4768-ab00-03e6f9c101e4" providerId="ADAL" clId="{1C6018BE-C006-4438-B918-C9A5A3BAE741}" dt="2025-05-21T14:08:46.841" v="1084" actId="14100"/>
        <pc:sldMkLst>
          <pc:docMk/>
          <pc:sldMk cId="1878189683" sldId="274"/>
        </pc:sldMkLst>
        <pc:spChg chg="mod">
          <ac:chgData name="Paul Swinney" userId="6b3fe971-8d99-4768-ab00-03e6f9c101e4" providerId="ADAL" clId="{1C6018BE-C006-4438-B918-C9A5A3BAE741}" dt="2025-05-21T13:38:09.844" v="995" actId="20577"/>
          <ac:spMkLst>
            <pc:docMk/>
            <pc:sldMk cId="1878189683" sldId="274"/>
            <ac:spMk id="2" creationId="{AFE58289-BB7A-0275-04B4-0D09577097A8}"/>
          </ac:spMkLst>
        </pc:spChg>
        <pc:spChg chg="del">
          <ac:chgData name="Paul Swinney" userId="6b3fe971-8d99-4768-ab00-03e6f9c101e4" providerId="ADAL" clId="{1C6018BE-C006-4438-B918-C9A5A3BAE741}" dt="2025-05-21T13:48:49.296" v="1012" actId="478"/>
          <ac:spMkLst>
            <pc:docMk/>
            <pc:sldMk cId="1878189683" sldId="274"/>
            <ac:spMk id="3" creationId="{CA302C65-8670-7839-D74C-8C7F7ACE637F}"/>
          </ac:spMkLst>
        </pc:spChg>
        <pc:picChg chg="add mod modCrop">
          <ac:chgData name="Paul Swinney" userId="6b3fe971-8d99-4768-ab00-03e6f9c101e4" providerId="ADAL" clId="{1C6018BE-C006-4438-B918-C9A5A3BAE741}" dt="2025-05-21T14:08:17.286" v="1079" actId="1076"/>
          <ac:picMkLst>
            <pc:docMk/>
            <pc:sldMk cId="1878189683" sldId="274"/>
            <ac:picMk id="5" creationId="{0D02C0C7-EC33-46CB-2C0C-E20DEE5AC7F7}"/>
          </ac:picMkLst>
        </pc:picChg>
        <pc:picChg chg="add mod modCrop">
          <ac:chgData name="Paul Swinney" userId="6b3fe971-8d99-4768-ab00-03e6f9c101e4" providerId="ADAL" clId="{1C6018BE-C006-4438-B918-C9A5A3BAE741}" dt="2025-05-21T14:08:02.502" v="1076" actId="732"/>
          <ac:picMkLst>
            <pc:docMk/>
            <pc:sldMk cId="1878189683" sldId="274"/>
            <ac:picMk id="7" creationId="{337F9769-5698-C509-1F64-E3ECAB01E328}"/>
          </ac:picMkLst>
        </pc:picChg>
        <pc:cxnChg chg="add mod">
          <ac:chgData name="Paul Swinney" userId="6b3fe971-8d99-4768-ab00-03e6f9c101e4" providerId="ADAL" clId="{1C6018BE-C006-4438-B918-C9A5A3BAE741}" dt="2025-05-21T14:08:36.037" v="1081" actId="693"/>
          <ac:cxnSpMkLst>
            <pc:docMk/>
            <pc:sldMk cId="1878189683" sldId="274"/>
            <ac:cxnSpMk id="9" creationId="{FA4B953B-86C2-A936-3D4C-9A51C16B2805}"/>
          </ac:cxnSpMkLst>
        </pc:cxnChg>
        <pc:cxnChg chg="add mod">
          <ac:chgData name="Paul Swinney" userId="6b3fe971-8d99-4768-ab00-03e6f9c101e4" providerId="ADAL" clId="{1C6018BE-C006-4438-B918-C9A5A3BAE741}" dt="2025-05-21T14:08:46.841" v="1084" actId="14100"/>
          <ac:cxnSpMkLst>
            <pc:docMk/>
            <pc:sldMk cId="1878189683" sldId="274"/>
            <ac:cxnSpMk id="10" creationId="{E10CC10C-49AB-0EB0-EF97-569638C3483F}"/>
          </ac:cxnSpMkLst>
        </pc:cxnChg>
      </pc:sldChg>
      <pc:sldChg chg="modSp add mod">
        <pc:chgData name="Paul Swinney" userId="6b3fe971-8d99-4768-ab00-03e6f9c101e4" providerId="ADAL" clId="{1C6018BE-C006-4438-B918-C9A5A3BAE741}" dt="2025-05-20T10:38:34.758" v="843" actId="20577"/>
        <pc:sldMkLst>
          <pc:docMk/>
          <pc:sldMk cId="500943187" sldId="275"/>
        </pc:sldMkLst>
        <pc:spChg chg="mod">
          <ac:chgData name="Paul Swinney" userId="6b3fe971-8d99-4768-ab00-03e6f9c101e4" providerId="ADAL" clId="{1C6018BE-C006-4438-B918-C9A5A3BAE741}" dt="2025-05-20T10:38:34.758" v="843" actId="20577"/>
          <ac:spMkLst>
            <pc:docMk/>
            <pc:sldMk cId="500943187" sldId="275"/>
            <ac:spMk id="3" creationId="{2C4B2A11-CF09-1E69-E782-3AFD154E4728}"/>
          </ac:spMkLst>
        </pc:spChg>
      </pc:sldChg>
      <pc:sldChg chg="new del">
        <pc:chgData name="Paul Swinney" userId="6b3fe971-8d99-4768-ab00-03e6f9c101e4" providerId="ADAL" clId="{1C6018BE-C006-4438-B918-C9A5A3BAE741}" dt="2025-05-20T10:38:17.290" v="824" actId="47"/>
        <pc:sldMkLst>
          <pc:docMk/>
          <pc:sldMk cId="581332324" sldId="27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570CE-10E0-452C-B0D5-D694B19842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724" y="1224012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D79E0-1B5E-4F8D-BCC2-0A3863CBC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BF2F-528C-46B6-8B94-88E3B5B72C34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E349C-CE97-43DE-8777-AD3D12EB2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77221-0800-4EE5-9382-ED97E5725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03C55-5AB2-41BC-900E-9DA3C22A4BAB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748C01-1C7D-4A77-8A54-02E5411FED54}"/>
              </a:ext>
            </a:extLst>
          </p:cNvPr>
          <p:cNvCxnSpPr>
            <a:cxnSpLocks/>
          </p:cNvCxnSpPr>
          <p:nvPr userDrawn="1"/>
        </p:nvCxnSpPr>
        <p:spPr>
          <a:xfrm>
            <a:off x="0" y="33468"/>
            <a:ext cx="12192000" cy="0"/>
          </a:xfrm>
          <a:prstGeom prst="line">
            <a:avLst/>
          </a:prstGeom>
          <a:ln w="127000" cap="rnd">
            <a:solidFill>
              <a:srgbClr val="92D9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09D624-7DF8-49E1-8864-69BE62F1B7A0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824532"/>
            <a:ext cx="12192000" cy="33468"/>
          </a:xfrm>
          <a:prstGeom prst="line">
            <a:avLst/>
          </a:prstGeom>
          <a:ln w="127000" cap="rnd">
            <a:solidFill>
              <a:srgbClr val="92D9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1C09CF3-C092-4400-B9EB-8BEDF7D15615}"/>
              </a:ext>
            </a:extLst>
          </p:cNvPr>
          <p:cNvSpPr txBox="1"/>
          <p:nvPr userDrawn="1"/>
        </p:nvSpPr>
        <p:spPr>
          <a:xfrm>
            <a:off x="559724" y="3740727"/>
            <a:ext cx="4477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4BB29D04-313A-4E5A-943F-6E54EFD5C07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60388" y="3740151"/>
            <a:ext cx="6130925" cy="365125"/>
          </a:xfr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GB" sz="1800" b="1" kern="1200" dirty="0" smtClean="0">
                <a:solidFill>
                  <a:srgbClr val="83C400"/>
                </a:solidFill>
                <a:latin typeface="CorporateSBQ 2" pitchFamily="50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GB" dirty="0"/>
              <a:t>Time 00.00 – 00.00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E8FA73DD-D60D-40B8-BED2-262B14B340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9724" y="4191000"/>
            <a:ext cx="6131589" cy="1046018"/>
          </a:xfrm>
        </p:spPr>
        <p:txBody>
          <a:bodyPr>
            <a:normAutofit/>
          </a:bodyPr>
          <a:lstStyle>
            <a:lvl1pPr marL="0" indent="0">
              <a:buNone/>
              <a:defRPr lang="en-GB" sz="18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orporateSBQ 2" pitchFamily="50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GB" sz="18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orporateSBQ 2" pitchFamily="50" charset="0"/>
                <a:ea typeface="Tahoma" panose="020B0604030504040204" pitchFamily="34" charset="0"/>
                <a:cs typeface="Tahoma" panose="020B0604030504040204" pitchFamily="34" charset="0"/>
              </a:rPr>
              <a:t>Authors, Centre for Cities</a:t>
            </a:r>
            <a:endParaRPr lang="en-GB" dirty="0"/>
          </a:p>
        </p:txBody>
      </p:sp>
      <p:sp>
        <p:nvSpPr>
          <p:cNvPr id="26" name="Content Placeholder 20">
            <a:extLst>
              <a:ext uri="{FF2B5EF4-FFF2-40B4-BE49-F238E27FC236}">
                <a16:creationId xmlns:a16="http://schemas.microsoft.com/office/drawing/2014/main" id="{CC60CE84-D4F3-4B5A-89D3-C55F1A643D3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59724" y="5419047"/>
            <a:ext cx="6130925" cy="365125"/>
          </a:xfr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n-GB" sz="1800" b="1" kern="1200" dirty="0" smtClean="0">
                <a:solidFill>
                  <a:srgbClr val="83C400"/>
                </a:solidFill>
                <a:latin typeface="CorporateSBQ 2" pitchFamily="50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GB" dirty="0"/>
              <a:t>#hashtag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05576720-1C49-47BA-90D7-E74EFE0314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9724" y="5854851"/>
            <a:ext cx="6131589" cy="365125"/>
          </a:xfrm>
        </p:spPr>
        <p:txBody>
          <a:bodyPr>
            <a:normAutofit/>
          </a:bodyPr>
          <a:lstStyle>
            <a:lvl1pPr marL="0" indent="0">
              <a:buNone/>
              <a:defRPr lang="en-GB" sz="18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orporateSBQ 2" pitchFamily="50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GB" sz="18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orporateSBQ 2" pitchFamily="50" charset="0"/>
                <a:ea typeface="Tahoma" panose="020B0604030504040204" pitchFamily="34" charset="0"/>
                <a:cs typeface="Tahoma" panose="020B0604030504040204" pitchFamily="34" charset="0"/>
              </a:rPr>
              <a:t>@</a:t>
            </a:r>
            <a:r>
              <a:rPr lang="en-GB" sz="1800" b="1" kern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orporateSBQ 2" pitchFamily="50" charset="0"/>
                <a:ea typeface="Tahoma" panose="020B0604030504040204" pitchFamily="34" charset="0"/>
                <a:cs typeface="Tahoma" panose="020B0604030504040204" pitchFamily="34" charset="0"/>
              </a:rPr>
              <a:t>twitter_handle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0E3784-6D8E-4BB4-8B83-8F12FB4365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105" y="4316303"/>
            <a:ext cx="3077095" cy="307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39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6D5EE6-C0E9-425C-891B-1C0688363D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5AC99-554C-4BD5-9B25-2F3B279A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BF2F-528C-46B6-8B94-88E3B5B72C34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F272A-8A99-4B99-B59E-96F4C1531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EB97B-758E-42B0-8A40-6B4DEBAC4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03C55-5AB2-41BC-900E-9DA3C22A4BAB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50273C-94AA-485B-BEED-6B4C83D3F7EF}"/>
              </a:ext>
            </a:extLst>
          </p:cNvPr>
          <p:cNvCxnSpPr>
            <a:cxnSpLocks/>
          </p:cNvCxnSpPr>
          <p:nvPr userDrawn="1"/>
        </p:nvCxnSpPr>
        <p:spPr>
          <a:xfrm>
            <a:off x="0" y="33468"/>
            <a:ext cx="12192000" cy="0"/>
          </a:xfrm>
          <a:prstGeom prst="line">
            <a:avLst/>
          </a:prstGeom>
          <a:ln w="127000" cap="rnd">
            <a:solidFill>
              <a:srgbClr val="83C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29F7C0-60CE-4AD8-B457-64C1F9D4293C}"/>
              </a:ext>
            </a:extLst>
          </p:cNvPr>
          <p:cNvCxnSpPr>
            <a:cxnSpLocks/>
          </p:cNvCxnSpPr>
          <p:nvPr userDrawn="1"/>
        </p:nvCxnSpPr>
        <p:spPr>
          <a:xfrm>
            <a:off x="1619672" y="843558"/>
            <a:ext cx="10572328" cy="0"/>
          </a:xfrm>
          <a:prstGeom prst="line">
            <a:avLst/>
          </a:prstGeom>
          <a:ln w="88900" cap="rnd">
            <a:solidFill>
              <a:srgbClr val="83C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CBF85A8F-0303-484A-A78E-83ACF5F59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168" y="173129"/>
            <a:ext cx="10679832" cy="59918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FAE68D3-5CD7-4929-99D8-8B7356A627B9}"/>
              </a:ext>
            </a:extLst>
          </p:cNvPr>
          <p:cNvCxnSpPr>
            <a:cxnSpLocks/>
          </p:cNvCxnSpPr>
          <p:nvPr userDrawn="1"/>
        </p:nvCxnSpPr>
        <p:spPr>
          <a:xfrm>
            <a:off x="0" y="33468"/>
            <a:ext cx="12192000" cy="0"/>
          </a:xfrm>
          <a:prstGeom prst="line">
            <a:avLst/>
          </a:prstGeom>
          <a:ln w="127000" cap="rnd">
            <a:solidFill>
              <a:srgbClr val="92D9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C36E19E-E28F-4A54-A464-FDB3D5DB69EA}"/>
              </a:ext>
            </a:extLst>
          </p:cNvPr>
          <p:cNvCxnSpPr>
            <a:cxnSpLocks/>
          </p:cNvCxnSpPr>
          <p:nvPr userDrawn="1"/>
        </p:nvCxnSpPr>
        <p:spPr>
          <a:xfrm>
            <a:off x="0" y="6847392"/>
            <a:ext cx="12252960" cy="0"/>
          </a:xfrm>
          <a:prstGeom prst="line">
            <a:avLst/>
          </a:prstGeom>
          <a:ln w="127000" cap="rnd">
            <a:solidFill>
              <a:srgbClr val="92D9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F241E69-CCFC-4176-83DF-00C45E5E7D26}"/>
              </a:ext>
            </a:extLst>
          </p:cNvPr>
          <p:cNvCxnSpPr>
            <a:cxnSpLocks/>
          </p:cNvCxnSpPr>
          <p:nvPr userDrawn="1"/>
        </p:nvCxnSpPr>
        <p:spPr>
          <a:xfrm>
            <a:off x="1619672" y="843558"/>
            <a:ext cx="10572328" cy="0"/>
          </a:xfrm>
          <a:prstGeom prst="line">
            <a:avLst/>
          </a:prstGeom>
          <a:ln w="88900" cap="rnd">
            <a:solidFill>
              <a:srgbClr val="92D9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5D3DAF32-8F8F-4ED8-A84F-9921E933D8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737" y="-209197"/>
            <a:ext cx="1908905" cy="190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36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EBBEA6-67FE-42A7-8EEB-7BF1229EA3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055715"/>
            <a:ext cx="2628900" cy="51212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66094B-3B20-47CF-9A08-C883C63B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055715"/>
            <a:ext cx="7734300" cy="512124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ECECE-4D3B-489B-9943-A48BCAA8B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BF2F-528C-46B6-8B94-88E3B5B72C34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ECE9B-6DA4-4FAA-BD6F-80F27F230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EA8C1C-B8EE-4263-8FA8-5CCD56CA0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03C55-5AB2-41BC-900E-9DA3C22A4BAB}" type="slidenum">
              <a:rPr lang="en-GB" smtClean="0"/>
              <a:t>‹#›</a:t>
            </a:fld>
            <a:endParaRPr lang="en-GB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0F68E9E-1B82-4615-85C3-6C5E26565CDD}"/>
              </a:ext>
            </a:extLst>
          </p:cNvPr>
          <p:cNvCxnSpPr>
            <a:cxnSpLocks/>
          </p:cNvCxnSpPr>
          <p:nvPr userDrawn="1"/>
        </p:nvCxnSpPr>
        <p:spPr>
          <a:xfrm>
            <a:off x="8724900" y="1055716"/>
            <a:ext cx="0" cy="5121246"/>
          </a:xfrm>
          <a:prstGeom prst="line">
            <a:avLst/>
          </a:prstGeom>
          <a:ln w="88900" cap="rnd">
            <a:solidFill>
              <a:srgbClr val="92D9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8139F82F-C79B-43F0-8143-6F00CFA5956D}"/>
              </a:ext>
            </a:extLst>
          </p:cNvPr>
          <p:cNvSpPr txBox="1">
            <a:spLocks/>
          </p:cNvSpPr>
          <p:nvPr userDrawn="1"/>
        </p:nvSpPr>
        <p:spPr>
          <a:xfrm>
            <a:off x="1512168" y="173129"/>
            <a:ext cx="10679832" cy="5991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A81972D-F049-4C27-921E-689EE07E053C}"/>
              </a:ext>
            </a:extLst>
          </p:cNvPr>
          <p:cNvCxnSpPr>
            <a:cxnSpLocks/>
          </p:cNvCxnSpPr>
          <p:nvPr userDrawn="1"/>
        </p:nvCxnSpPr>
        <p:spPr>
          <a:xfrm>
            <a:off x="0" y="33468"/>
            <a:ext cx="12192000" cy="0"/>
          </a:xfrm>
          <a:prstGeom prst="line">
            <a:avLst/>
          </a:prstGeom>
          <a:ln w="127000" cap="rnd">
            <a:solidFill>
              <a:srgbClr val="92D9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A8E5BDA-DCE0-4981-8DBE-020694DB66D3}"/>
              </a:ext>
            </a:extLst>
          </p:cNvPr>
          <p:cNvCxnSpPr>
            <a:cxnSpLocks/>
          </p:cNvCxnSpPr>
          <p:nvPr userDrawn="1"/>
        </p:nvCxnSpPr>
        <p:spPr>
          <a:xfrm>
            <a:off x="0" y="6847392"/>
            <a:ext cx="12252960" cy="0"/>
          </a:xfrm>
          <a:prstGeom prst="line">
            <a:avLst/>
          </a:prstGeom>
          <a:ln w="127000" cap="rnd">
            <a:solidFill>
              <a:srgbClr val="92D9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98CC4C1-1473-4484-BA7B-6B26EDEFDAC1}"/>
              </a:ext>
            </a:extLst>
          </p:cNvPr>
          <p:cNvCxnSpPr>
            <a:cxnSpLocks/>
          </p:cNvCxnSpPr>
          <p:nvPr userDrawn="1"/>
        </p:nvCxnSpPr>
        <p:spPr>
          <a:xfrm>
            <a:off x="1619672" y="843558"/>
            <a:ext cx="10572328" cy="0"/>
          </a:xfrm>
          <a:prstGeom prst="line">
            <a:avLst/>
          </a:prstGeom>
          <a:ln w="88900" cap="rnd">
            <a:solidFill>
              <a:srgbClr val="92D9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17873945-43EF-4E25-BC95-851BDBBD91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737" y="-209197"/>
            <a:ext cx="1908905" cy="190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046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47761-6C4B-496C-932D-005B28E23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168" y="173129"/>
            <a:ext cx="10679832" cy="59918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3A24D-4BED-4F94-B628-761892AE5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EF343-BC94-408A-854C-E1283C4C2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BF2F-528C-46B6-8B94-88E3B5B72C34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9DAED-4A8B-4987-AFF7-38459D721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14109-0D4D-4C45-992D-E45FF23D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03C55-5AB2-41BC-900E-9DA3C22A4BAB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EF553F-AC1F-4657-BE5B-B8201C6E3092}"/>
              </a:ext>
            </a:extLst>
          </p:cNvPr>
          <p:cNvCxnSpPr>
            <a:cxnSpLocks/>
          </p:cNvCxnSpPr>
          <p:nvPr userDrawn="1"/>
        </p:nvCxnSpPr>
        <p:spPr>
          <a:xfrm>
            <a:off x="0" y="33468"/>
            <a:ext cx="12192000" cy="0"/>
          </a:xfrm>
          <a:prstGeom prst="line">
            <a:avLst/>
          </a:prstGeom>
          <a:ln w="127000" cap="rnd">
            <a:solidFill>
              <a:srgbClr val="92D9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DEF8B23-829E-459E-8416-6E28C00D6084}"/>
              </a:ext>
            </a:extLst>
          </p:cNvPr>
          <p:cNvCxnSpPr>
            <a:cxnSpLocks/>
          </p:cNvCxnSpPr>
          <p:nvPr userDrawn="1"/>
        </p:nvCxnSpPr>
        <p:spPr>
          <a:xfrm>
            <a:off x="0" y="6847392"/>
            <a:ext cx="12252960" cy="0"/>
          </a:xfrm>
          <a:prstGeom prst="line">
            <a:avLst/>
          </a:prstGeom>
          <a:ln w="127000" cap="rnd">
            <a:solidFill>
              <a:srgbClr val="92D9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B0FBF01-58B5-41C1-8561-352EF2C0FD00}"/>
              </a:ext>
            </a:extLst>
          </p:cNvPr>
          <p:cNvCxnSpPr>
            <a:cxnSpLocks/>
          </p:cNvCxnSpPr>
          <p:nvPr userDrawn="1"/>
        </p:nvCxnSpPr>
        <p:spPr>
          <a:xfrm>
            <a:off x="1619672" y="843558"/>
            <a:ext cx="10572328" cy="0"/>
          </a:xfrm>
          <a:prstGeom prst="line">
            <a:avLst/>
          </a:prstGeom>
          <a:ln w="88900" cap="rnd">
            <a:solidFill>
              <a:srgbClr val="92D9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56E4F27-EF86-4D7F-B8FC-93915A56CE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737" y="-209197"/>
            <a:ext cx="1908905" cy="190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02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04BD5-9F24-4E5A-B9D6-0120DF679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1C141C-1E08-4E70-8067-28F2927C5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0A949-46E7-4993-8F26-04CDB480B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BF2F-528C-46B6-8B94-88E3B5B72C34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A7063-E42C-45FA-87C9-DBED87266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D4C35-5BFC-4833-80E7-F8058CFC0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03C55-5AB2-41BC-900E-9DA3C22A4BAB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9DB690A-544F-41FB-A663-49FEDC20854C}"/>
              </a:ext>
            </a:extLst>
          </p:cNvPr>
          <p:cNvCxnSpPr>
            <a:cxnSpLocks/>
          </p:cNvCxnSpPr>
          <p:nvPr userDrawn="1"/>
        </p:nvCxnSpPr>
        <p:spPr>
          <a:xfrm>
            <a:off x="0" y="33468"/>
            <a:ext cx="12192000" cy="0"/>
          </a:xfrm>
          <a:prstGeom prst="line">
            <a:avLst/>
          </a:prstGeom>
          <a:ln w="127000" cap="rnd">
            <a:solidFill>
              <a:srgbClr val="92D9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67DCCB0-B5CD-409D-9B8B-6D250A0394FE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824532"/>
            <a:ext cx="12192000" cy="33468"/>
          </a:xfrm>
          <a:prstGeom prst="line">
            <a:avLst/>
          </a:prstGeom>
          <a:ln w="127000" cap="rnd">
            <a:solidFill>
              <a:srgbClr val="92D9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4AC5B3F8-8DC8-4797-9BBF-61E47101AC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105" y="4316303"/>
            <a:ext cx="3077095" cy="307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57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32321-D836-4891-8B1C-5FCDC00826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C2F805-B986-481A-9199-3B94857D7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E839CF-4C8B-4E0C-B96A-34A6C5976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BF2F-528C-46B6-8B94-88E3B5B72C34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DC416-BF49-4DBC-9D7E-B5BA04CE9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81F18D-74BF-4A41-99FB-C469C2D2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03C55-5AB2-41BC-900E-9DA3C22A4BAB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CC61904-ED92-4C03-B6E6-4DDB84695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168" y="173129"/>
            <a:ext cx="10679832" cy="59918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3B871F-3189-412F-9474-B2B93B95E5D6}"/>
              </a:ext>
            </a:extLst>
          </p:cNvPr>
          <p:cNvCxnSpPr>
            <a:cxnSpLocks/>
          </p:cNvCxnSpPr>
          <p:nvPr userDrawn="1"/>
        </p:nvCxnSpPr>
        <p:spPr>
          <a:xfrm>
            <a:off x="0" y="33468"/>
            <a:ext cx="12192000" cy="0"/>
          </a:xfrm>
          <a:prstGeom prst="line">
            <a:avLst/>
          </a:prstGeom>
          <a:ln w="127000" cap="rnd">
            <a:solidFill>
              <a:srgbClr val="92D9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6B4997A-D2DA-402B-B203-72D1B77BBDB8}"/>
              </a:ext>
            </a:extLst>
          </p:cNvPr>
          <p:cNvCxnSpPr>
            <a:cxnSpLocks/>
          </p:cNvCxnSpPr>
          <p:nvPr userDrawn="1"/>
        </p:nvCxnSpPr>
        <p:spPr>
          <a:xfrm>
            <a:off x="0" y="6847392"/>
            <a:ext cx="12252960" cy="0"/>
          </a:xfrm>
          <a:prstGeom prst="line">
            <a:avLst/>
          </a:prstGeom>
          <a:ln w="127000" cap="rnd">
            <a:solidFill>
              <a:srgbClr val="92D9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56D76C5-ACBA-4B13-9F4D-2E7CCF973327}"/>
              </a:ext>
            </a:extLst>
          </p:cNvPr>
          <p:cNvCxnSpPr>
            <a:cxnSpLocks/>
          </p:cNvCxnSpPr>
          <p:nvPr userDrawn="1"/>
        </p:nvCxnSpPr>
        <p:spPr>
          <a:xfrm>
            <a:off x="1619672" y="843558"/>
            <a:ext cx="10572328" cy="0"/>
          </a:xfrm>
          <a:prstGeom prst="line">
            <a:avLst/>
          </a:prstGeom>
          <a:ln w="88900" cap="rnd">
            <a:solidFill>
              <a:srgbClr val="92D9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6B57C583-D996-4660-9B81-86FDF811B1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737" y="-209197"/>
            <a:ext cx="1908905" cy="190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36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B01875-2FD5-4AB3-ABEA-5A939CDD0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B0205-601D-4BC0-8E74-5610F07388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565926-54A6-488A-B988-846C96E620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1D669C-9006-4B9D-B6A2-1ABF0B9CC9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14963A-F8CC-45A2-B38E-667FA613A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BF2F-528C-46B6-8B94-88E3B5B72C34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8CB0B6-DB32-4E69-88F6-448EC4F30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70DA1F-67CC-46C9-9AEB-3EA89B386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03C55-5AB2-41BC-900E-9DA3C22A4BAB}" type="slidenum">
              <a:rPr lang="en-GB" smtClean="0"/>
              <a:t>‹#›</a:t>
            </a:fld>
            <a:endParaRPr lang="en-GB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04F58BC-E9A5-4293-8986-7F67C5611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168" y="173129"/>
            <a:ext cx="10679832" cy="59918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E393EE1-4FB9-490E-BFF4-E0CB9FA3D0F5}"/>
              </a:ext>
            </a:extLst>
          </p:cNvPr>
          <p:cNvCxnSpPr>
            <a:cxnSpLocks/>
          </p:cNvCxnSpPr>
          <p:nvPr userDrawn="1"/>
        </p:nvCxnSpPr>
        <p:spPr>
          <a:xfrm>
            <a:off x="0" y="33468"/>
            <a:ext cx="12192000" cy="0"/>
          </a:xfrm>
          <a:prstGeom prst="line">
            <a:avLst/>
          </a:prstGeom>
          <a:ln w="127000" cap="rnd">
            <a:solidFill>
              <a:srgbClr val="92D9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65A56F2-4D67-4DD2-BBDD-7E6156183585}"/>
              </a:ext>
            </a:extLst>
          </p:cNvPr>
          <p:cNvCxnSpPr>
            <a:cxnSpLocks/>
          </p:cNvCxnSpPr>
          <p:nvPr userDrawn="1"/>
        </p:nvCxnSpPr>
        <p:spPr>
          <a:xfrm>
            <a:off x="0" y="6847392"/>
            <a:ext cx="12252960" cy="0"/>
          </a:xfrm>
          <a:prstGeom prst="line">
            <a:avLst/>
          </a:prstGeom>
          <a:ln w="127000" cap="rnd">
            <a:solidFill>
              <a:srgbClr val="92D9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29256FC-12FA-4622-8E7C-89259F0D00C2}"/>
              </a:ext>
            </a:extLst>
          </p:cNvPr>
          <p:cNvCxnSpPr>
            <a:cxnSpLocks/>
          </p:cNvCxnSpPr>
          <p:nvPr userDrawn="1"/>
        </p:nvCxnSpPr>
        <p:spPr>
          <a:xfrm>
            <a:off x="1619672" y="843558"/>
            <a:ext cx="10572328" cy="0"/>
          </a:xfrm>
          <a:prstGeom prst="line">
            <a:avLst/>
          </a:prstGeom>
          <a:ln w="88900" cap="rnd">
            <a:solidFill>
              <a:srgbClr val="92D9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5486413D-6631-4E41-9941-204A2FB34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737" y="-209197"/>
            <a:ext cx="1908905" cy="190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42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3A3AE1-CE8A-4B9B-96F4-45F96A28F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BF2F-528C-46B6-8B94-88E3B5B72C34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F8CF65-4CFF-4361-8321-28F0F890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B291E-FD09-4DE3-AD20-99B309421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03C55-5AB2-41BC-900E-9DA3C22A4BAB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8794C2-C8BE-44E6-AABA-A17D8FBA3811}"/>
              </a:ext>
            </a:extLst>
          </p:cNvPr>
          <p:cNvCxnSpPr>
            <a:cxnSpLocks/>
          </p:cNvCxnSpPr>
          <p:nvPr userDrawn="1"/>
        </p:nvCxnSpPr>
        <p:spPr>
          <a:xfrm>
            <a:off x="0" y="33468"/>
            <a:ext cx="12192000" cy="0"/>
          </a:xfrm>
          <a:prstGeom prst="line">
            <a:avLst/>
          </a:prstGeom>
          <a:ln w="127000" cap="rnd">
            <a:solidFill>
              <a:srgbClr val="83C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15B29D1-BDCD-4BA3-AC47-AB2FE88F9FEB}"/>
              </a:ext>
            </a:extLst>
          </p:cNvPr>
          <p:cNvCxnSpPr>
            <a:cxnSpLocks/>
          </p:cNvCxnSpPr>
          <p:nvPr userDrawn="1"/>
        </p:nvCxnSpPr>
        <p:spPr>
          <a:xfrm>
            <a:off x="1619672" y="843558"/>
            <a:ext cx="10572328" cy="0"/>
          </a:xfrm>
          <a:prstGeom prst="line">
            <a:avLst/>
          </a:prstGeom>
          <a:ln w="88900" cap="rnd">
            <a:solidFill>
              <a:srgbClr val="83C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058873E9-6B05-4825-92C8-F4CF061CE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168" y="173129"/>
            <a:ext cx="10679832" cy="59918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C1CFBD0-8269-45F1-9B4D-663BA921CF00}"/>
              </a:ext>
            </a:extLst>
          </p:cNvPr>
          <p:cNvCxnSpPr>
            <a:cxnSpLocks/>
          </p:cNvCxnSpPr>
          <p:nvPr userDrawn="1"/>
        </p:nvCxnSpPr>
        <p:spPr>
          <a:xfrm>
            <a:off x="0" y="33468"/>
            <a:ext cx="12192000" cy="0"/>
          </a:xfrm>
          <a:prstGeom prst="line">
            <a:avLst/>
          </a:prstGeom>
          <a:ln w="127000" cap="rnd">
            <a:solidFill>
              <a:srgbClr val="92D9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565CB20-E8B3-4F35-B74F-E5E6414AEF37}"/>
              </a:ext>
            </a:extLst>
          </p:cNvPr>
          <p:cNvCxnSpPr>
            <a:cxnSpLocks/>
          </p:cNvCxnSpPr>
          <p:nvPr userDrawn="1"/>
        </p:nvCxnSpPr>
        <p:spPr>
          <a:xfrm>
            <a:off x="0" y="6847392"/>
            <a:ext cx="12252960" cy="0"/>
          </a:xfrm>
          <a:prstGeom prst="line">
            <a:avLst/>
          </a:prstGeom>
          <a:ln w="127000" cap="rnd">
            <a:solidFill>
              <a:srgbClr val="92D9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2554C75-9C66-423F-BDE1-7D5EA05F5A15}"/>
              </a:ext>
            </a:extLst>
          </p:cNvPr>
          <p:cNvCxnSpPr>
            <a:cxnSpLocks/>
          </p:cNvCxnSpPr>
          <p:nvPr userDrawn="1"/>
        </p:nvCxnSpPr>
        <p:spPr>
          <a:xfrm>
            <a:off x="1619672" y="843558"/>
            <a:ext cx="10572328" cy="0"/>
          </a:xfrm>
          <a:prstGeom prst="line">
            <a:avLst/>
          </a:prstGeom>
          <a:ln w="88900" cap="rnd">
            <a:solidFill>
              <a:srgbClr val="92D9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DB6DAC39-30D1-4AB2-AD00-FD25A0F9AB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737" y="-209197"/>
            <a:ext cx="1908905" cy="190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72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4E86BB-CF6F-4909-8B65-E46721E45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BF2F-528C-46B6-8B94-88E3B5B72C34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F92352-2959-4565-935F-241966CA8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1F8DE-E854-4E21-8000-8E09BFC50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03C55-5AB2-41BC-900E-9DA3C22A4BAB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AEED0D3-0A5F-4208-82DF-12499F679628}"/>
              </a:ext>
            </a:extLst>
          </p:cNvPr>
          <p:cNvCxnSpPr>
            <a:cxnSpLocks/>
          </p:cNvCxnSpPr>
          <p:nvPr userDrawn="1"/>
        </p:nvCxnSpPr>
        <p:spPr>
          <a:xfrm>
            <a:off x="0" y="33468"/>
            <a:ext cx="12192000" cy="0"/>
          </a:xfrm>
          <a:prstGeom prst="line">
            <a:avLst/>
          </a:prstGeom>
          <a:ln w="127000" cap="rnd">
            <a:solidFill>
              <a:srgbClr val="92D9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9321A1-4ACD-43B2-8CF4-22FF07474DB2}"/>
              </a:ext>
            </a:extLst>
          </p:cNvPr>
          <p:cNvCxnSpPr>
            <a:cxnSpLocks/>
          </p:cNvCxnSpPr>
          <p:nvPr userDrawn="1"/>
        </p:nvCxnSpPr>
        <p:spPr>
          <a:xfrm>
            <a:off x="0" y="6847392"/>
            <a:ext cx="12252960" cy="0"/>
          </a:xfrm>
          <a:prstGeom prst="line">
            <a:avLst/>
          </a:prstGeom>
          <a:ln w="127000" cap="rnd">
            <a:solidFill>
              <a:srgbClr val="92D9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0A86CF3D-8498-46F8-83CD-382EDAF53A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737" y="-209197"/>
            <a:ext cx="1908905" cy="190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35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8092C-54E6-4CE1-89F8-DDAAF624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81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05E8B-0A43-4C04-9808-DD90FE69F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03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5AC51-F7C1-43DE-A5D6-2EB1B35A8B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3781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50AF4-09BF-42D9-AA5C-3FDC00CFF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BF2F-528C-46B6-8B94-88E3B5B72C34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DE0548-AD11-49A8-8F4E-DE8025E6D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E34A96-A351-4872-92F8-FB41EAD9B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03C55-5AB2-41BC-900E-9DA3C22A4BAB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229386-40F2-4F3C-ABC9-0DB0DEF22D6A}"/>
              </a:ext>
            </a:extLst>
          </p:cNvPr>
          <p:cNvCxnSpPr>
            <a:cxnSpLocks/>
          </p:cNvCxnSpPr>
          <p:nvPr userDrawn="1"/>
        </p:nvCxnSpPr>
        <p:spPr>
          <a:xfrm>
            <a:off x="1644532" y="2057400"/>
            <a:ext cx="3933825" cy="0"/>
          </a:xfrm>
          <a:prstGeom prst="line">
            <a:avLst/>
          </a:prstGeom>
          <a:ln w="88900" cap="rnd">
            <a:solidFill>
              <a:srgbClr val="92D9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D122C8C-ADB0-4D0C-801B-37BBBB1250C4}"/>
              </a:ext>
            </a:extLst>
          </p:cNvPr>
          <p:cNvCxnSpPr>
            <a:cxnSpLocks/>
          </p:cNvCxnSpPr>
          <p:nvPr userDrawn="1"/>
        </p:nvCxnSpPr>
        <p:spPr>
          <a:xfrm>
            <a:off x="0" y="33468"/>
            <a:ext cx="12192000" cy="0"/>
          </a:xfrm>
          <a:prstGeom prst="line">
            <a:avLst/>
          </a:prstGeom>
          <a:ln w="127000" cap="rnd">
            <a:solidFill>
              <a:srgbClr val="92D9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ABCABE3-9100-4808-962A-0298C69B44DA}"/>
              </a:ext>
            </a:extLst>
          </p:cNvPr>
          <p:cNvCxnSpPr>
            <a:cxnSpLocks/>
          </p:cNvCxnSpPr>
          <p:nvPr userDrawn="1"/>
        </p:nvCxnSpPr>
        <p:spPr>
          <a:xfrm>
            <a:off x="0" y="6847392"/>
            <a:ext cx="12252960" cy="0"/>
          </a:xfrm>
          <a:prstGeom prst="line">
            <a:avLst/>
          </a:prstGeom>
          <a:ln w="127000" cap="rnd">
            <a:solidFill>
              <a:srgbClr val="92D9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F6B2EFAC-5F5D-4B92-9CA1-578B419871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737" y="-209197"/>
            <a:ext cx="1908905" cy="190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44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D9724-F832-456E-AF09-E6B4C9F48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12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3CEFAB-51CF-4AA2-AFB4-3A2A700412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403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868533-7AC0-4F73-BD3B-00567787A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46120" y="205556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C5959C-D31D-4F04-8915-BB90D591D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BF2F-528C-46B6-8B94-88E3B5B72C34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54720C-13B4-4DE5-929E-6D9102EAD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F613FC-30F3-4DE0-AB9E-DC419977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03C55-5AB2-41BC-900E-9DA3C22A4BAB}" type="slidenum">
              <a:rPr lang="en-GB" smtClean="0"/>
              <a:t>‹#›</a:t>
            </a:fld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90091C-5376-4C71-A179-7148091715C4}"/>
              </a:ext>
            </a:extLst>
          </p:cNvPr>
          <p:cNvCxnSpPr>
            <a:cxnSpLocks/>
          </p:cNvCxnSpPr>
          <p:nvPr userDrawn="1"/>
        </p:nvCxnSpPr>
        <p:spPr>
          <a:xfrm>
            <a:off x="0" y="33468"/>
            <a:ext cx="12192000" cy="0"/>
          </a:xfrm>
          <a:prstGeom prst="line">
            <a:avLst/>
          </a:prstGeom>
          <a:ln w="127000" cap="rnd">
            <a:solidFill>
              <a:srgbClr val="83C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3A2BE25-CA38-407A-AA5D-E07EE71A2474}"/>
              </a:ext>
            </a:extLst>
          </p:cNvPr>
          <p:cNvCxnSpPr>
            <a:cxnSpLocks/>
          </p:cNvCxnSpPr>
          <p:nvPr userDrawn="1"/>
        </p:nvCxnSpPr>
        <p:spPr>
          <a:xfrm>
            <a:off x="1619672" y="843558"/>
            <a:ext cx="10572328" cy="0"/>
          </a:xfrm>
          <a:prstGeom prst="line">
            <a:avLst/>
          </a:prstGeom>
          <a:ln w="88900" cap="rnd">
            <a:solidFill>
              <a:srgbClr val="83C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AD28FAB-52A3-4700-BFAF-3217C41B9470}"/>
              </a:ext>
            </a:extLst>
          </p:cNvPr>
          <p:cNvCxnSpPr>
            <a:cxnSpLocks/>
          </p:cNvCxnSpPr>
          <p:nvPr userDrawn="1"/>
        </p:nvCxnSpPr>
        <p:spPr>
          <a:xfrm>
            <a:off x="1644532" y="2057400"/>
            <a:ext cx="3933825" cy="0"/>
          </a:xfrm>
          <a:prstGeom prst="line">
            <a:avLst/>
          </a:prstGeom>
          <a:ln w="88900" cap="rnd">
            <a:solidFill>
              <a:srgbClr val="92D9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79A5FEE-4121-4B56-A412-561EFDA8D3F4}"/>
              </a:ext>
            </a:extLst>
          </p:cNvPr>
          <p:cNvCxnSpPr>
            <a:cxnSpLocks/>
          </p:cNvCxnSpPr>
          <p:nvPr userDrawn="1"/>
        </p:nvCxnSpPr>
        <p:spPr>
          <a:xfrm>
            <a:off x="0" y="33468"/>
            <a:ext cx="12192000" cy="0"/>
          </a:xfrm>
          <a:prstGeom prst="line">
            <a:avLst/>
          </a:prstGeom>
          <a:ln w="127000" cap="rnd">
            <a:solidFill>
              <a:srgbClr val="92D9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1D25816-D23C-401D-A6B2-4B6E6BA1C301}"/>
              </a:ext>
            </a:extLst>
          </p:cNvPr>
          <p:cNvCxnSpPr>
            <a:cxnSpLocks/>
          </p:cNvCxnSpPr>
          <p:nvPr userDrawn="1"/>
        </p:nvCxnSpPr>
        <p:spPr>
          <a:xfrm>
            <a:off x="0" y="6847392"/>
            <a:ext cx="12252960" cy="0"/>
          </a:xfrm>
          <a:prstGeom prst="line">
            <a:avLst/>
          </a:prstGeom>
          <a:ln w="127000" cap="rnd">
            <a:solidFill>
              <a:srgbClr val="92D9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85967C7-B042-4ECE-82D3-C9287AD9798F}"/>
              </a:ext>
            </a:extLst>
          </p:cNvPr>
          <p:cNvCxnSpPr>
            <a:cxnSpLocks/>
          </p:cNvCxnSpPr>
          <p:nvPr userDrawn="1"/>
        </p:nvCxnSpPr>
        <p:spPr>
          <a:xfrm>
            <a:off x="1619672" y="843558"/>
            <a:ext cx="10572328" cy="0"/>
          </a:xfrm>
          <a:prstGeom prst="line">
            <a:avLst/>
          </a:prstGeom>
          <a:ln w="88900" cap="rnd">
            <a:solidFill>
              <a:srgbClr val="92D9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7039CCDD-004A-40C8-95AB-08C6369D1D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737" y="-209197"/>
            <a:ext cx="1908905" cy="190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65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985549-015A-45BB-954D-59F513A60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C50A8-D813-4F9D-BF9A-F6E37FD9F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02EE3-4C8D-4037-9B4C-99AEAD42F4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FBF2F-528C-46B6-8B94-88E3B5B72C34}" type="datetimeFigureOut">
              <a:rPr lang="en-GB" smtClean="0"/>
              <a:t>21/05/2025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00BBB-01C9-4556-A028-5CFB3FF952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F2CA4-4958-4A13-9DD4-8C4A363F7C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03C55-5AB2-41BC-900E-9DA3C22A4B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074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92D90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D790F-58D0-4583-8E5A-81BA66BAC7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‘Manchester Model’ – a path for London to follow?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DBA0AC-6C60-412A-A040-80E23923EE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Paul Swinney, Centre for Cities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CFB66C-3CBB-4CAC-BABE-D1EB16A2B6D7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01B716-2947-4180-9006-1B12A00441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156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79D4C-AFE3-6D49-6159-5D54BB807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And is worse elsewhere</a:t>
            </a:r>
            <a:endParaRPr lang="en-GB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BB3A81-331B-9E1E-58D5-5505C6B92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010" y="1143347"/>
            <a:ext cx="8383419" cy="519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99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E558D-A463-3EEF-3AEB-398A89D30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This happens because mayors outside of London are ‘one amongst equals’</a:t>
            </a:r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4204F9-7B12-B9B3-5940-6B93547B9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423" y="1213959"/>
            <a:ext cx="5761219" cy="30635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90FA82-E515-077A-98D3-687ED09A7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8134" y="4919453"/>
            <a:ext cx="6835732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53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7801F-1BBD-845F-FD7F-FBC6329B8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But even London is constrained by international standards</a:t>
            </a:r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A8986E-3BC1-B0EA-7FFF-0D48D6D5A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951" y="1015849"/>
            <a:ext cx="7284098" cy="546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03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58289-BB7A-0275-04B4-0D0957709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The goal should be to improve the London model, not replicate the Manchester one</a:t>
            </a:r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02C0C7-EC33-46CB-2C0C-E20DEE5AC7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284"/>
          <a:stretch/>
        </p:blipFill>
        <p:spPr>
          <a:xfrm>
            <a:off x="1993602" y="2715209"/>
            <a:ext cx="1942405" cy="2668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7F9769-5698-C509-1F64-E3ECAB01E3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839"/>
          <a:stretch/>
        </p:blipFill>
        <p:spPr>
          <a:xfrm>
            <a:off x="6852084" y="1514262"/>
            <a:ext cx="3560879" cy="491453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4B953B-86C2-A936-3D4C-9A51C16B2805}"/>
              </a:ext>
            </a:extLst>
          </p:cNvPr>
          <p:cNvCxnSpPr/>
          <p:nvPr/>
        </p:nvCxnSpPr>
        <p:spPr>
          <a:xfrm flipV="1">
            <a:off x="3928188" y="1514262"/>
            <a:ext cx="2923896" cy="1200946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10CC10C-49AB-0EB0-EF97-569638C3483F}"/>
              </a:ext>
            </a:extLst>
          </p:cNvPr>
          <p:cNvCxnSpPr>
            <a:cxnSpLocks/>
          </p:cNvCxnSpPr>
          <p:nvPr/>
        </p:nvCxnSpPr>
        <p:spPr>
          <a:xfrm>
            <a:off x="3936007" y="5383764"/>
            <a:ext cx="2923896" cy="1045028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8189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AA79B-A030-C051-DDF4-306394F67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B2A11-CF09-1E69-E782-3AFD154E4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63077"/>
            <a:ext cx="10515600" cy="30138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latin typeface="+mj-lt"/>
              </a:rPr>
              <a:t>Questions</a:t>
            </a:r>
            <a:endParaRPr lang="en-GB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0943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945DF-D377-473A-A62E-E937F8F506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63077"/>
            <a:ext cx="10515600" cy="30138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latin typeface="+mj-lt"/>
              </a:rPr>
              <a:t>Why devolution is important</a:t>
            </a:r>
            <a:endParaRPr lang="en-GB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2676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51608-C127-06A4-C446-769A457B3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Cities are important to the national economy</a:t>
            </a:r>
            <a:endParaRPr lang="en-GB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4015A1-11F2-0146-4718-9552C0B79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227" y="1000471"/>
            <a:ext cx="8889545" cy="55496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BCD6CE-786B-46A8-3357-63265D294CF3}"/>
              </a:ext>
            </a:extLst>
          </p:cNvPr>
          <p:cNvSpPr txBox="1"/>
          <p:nvPr/>
        </p:nvSpPr>
        <p:spPr>
          <a:xfrm>
            <a:off x="167951" y="6363478"/>
            <a:ext cx="36855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ONS; The Data City; Gov.uk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1867436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FA2DC-5A1C-35B4-45B7-FB68A57B0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But large cities in the UK aren’t playing the role that they should be (1)</a:t>
            </a:r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45D610-71A2-97F6-0665-23CB4B8971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5124"/>
          <a:stretch/>
        </p:blipFill>
        <p:spPr>
          <a:xfrm>
            <a:off x="1911317" y="1058411"/>
            <a:ext cx="8814787" cy="50468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9E37EA-6F60-D867-5D19-FA219E76A411}"/>
              </a:ext>
            </a:extLst>
          </p:cNvPr>
          <p:cNvSpPr txBox="1"/>
          <p:nvPr/>
        </p:nvSpPr>
        <p:spPr>
          <a:xfrm>
            <a:off x="2606350" y="6105225"/>
            <a:ext cx="8021217" cy="579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spcAft>
                <a:spcPts val="1350"/>
              </a:spcAft>
              <a:buNone/>
            </a:pPr>
            <a:r>
              <a:rPr lang="en-US" sz="1000" b="0" i="1" dirty="0">
                <a:solidFill>
                  <a:srgbClr val="22372E"/>
                </a:solidFill>
                <a:effectLst/>
              </a:rPr>
              <a:t>Source: ONS; Eurostat; Centre for Cities’ calculations</a:t>
            </a:r>
            <a:endParaRPr lang="en-US" sz="1000" b="0" i="0" dirty="0">
              <a:solidFill>
                <a:srgbClr val="22372E"/>
              </a:solidFill>
              <a:effectLst/>
            </a:endParaRPr>
          </a:p>
          <a:p>
            <a:pPr algn="l" fontAlgn="base">
              <a:spcAft>
                <a:spcPts val="1350"/>
              </a:spcAft>
            </a:pPr>
            <a:r>
              <a:rPr lang="en-US" sz="1000" b="0" i="1" dirty="0">
                <a:solidFill>
                  <a:srgbClr val="22372E"/>
                </a:solidFill>
                <a:effectLst/>
              </a:rPr>
              <a:t>Note: The Western European countries used here are France, Germany, the Netherlands, Belgium, Denmark and Sweden. Population is on a log scale.</a:t>
            </a:r>
            <a:endParaRPr lang="en-US" sz="1000" b="0" i="0" dirty="0">
              <a:solidFill>
                <a:srgbClr val="22372E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36373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0933E-CA0E-D0B5-9CAD-10E31B18D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D5FFF-8CF1-5738-257D-BF95FDBD3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But large cities in the UK aren’t playing the role that they should be (2)</a:t>
            </a:r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75A250-E384-E267-FCA4-E34B51588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087" y="1085647"/>
            <a:ext cx="7165186" cy="559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05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24631C-6C3B-AF5E-AB61-168584377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C1C29-20A1-BE25-B24A-D428AC71D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63077"/>
            <a:ext cx="10515600" cy="30138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latin typeface="+mj-lt"/>
              </a:rPr>
              <a:t>Why devolution is important</a:t>
            </a:r>
            <a:endParaRPr lang="en-GB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2218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810A5-F753-D602-25F8-831FFAB81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English policy has slowly </a:t>
            </a:r>
            <a:r>
              <a:rPr lang="en-US" sz="2800" dirty="0" err="1"/>
              <a:t>realised</a:t>
            </a:r>
            <a:r>
              <a:rPr lang="en-US" sz="2800" dirty="0"/>
              <a:t> that we need to </a:t>
            </a:r>
            <a:r>
              <a:rPr lang="en-US" sz="2800" dirty="0" err="1"/>
              <a:t>decentralise</a:t>
            </a: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A22D1-A61D-0A17-4FD9-9A182B229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1004" y="1200473"/>
            <a:ext cx="1513114" cy="7589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/>
              <a:t>2000</a:t>
            </a:r>
            <a:endParaRPr lang="en-GB" sz="4000" b="1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A4C6063-AC3A-1725-8E5C-83A3145E03B0}"/>
              </a:ext>
            </a:extLst>
          </p:cNvPr>
          <p:cNvSpPr txBox="1">
            <a:spLocks/>
          </p:cNvSpPr>
          <p:nvPr/>
        </p:nvSpPr>
        <p:spPr>
          <a:xfrm>
            <a:off x="8408446" y="1200474"/>
            <a:ext cx="1513114" cy="758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/>
              <a:t>2017</a:t>
            </a:r>
            <a:endParaRPr lang="en-GB" sz="4000" b="1" dirty="0"/>
          </a:p>
        </p:txBody>
      </p:sp>
      <p:pic>
        <p:nvPicPr>
          <p:cNvPr id="6" name="Picture 5" descr="A group of men sitting in front of a white wall&#10;&#10;AI-generated content may be incorrect.">
            <a:extLst>
              <a:ext uri="{FF2B5EF4-FFF2-40B4-BE49-F238E27FC236}">
                <a16:creationId xmlns:a16="http://schemas.microsoft.com/office/drawing/2014/main" id="{3C43EC73-D21E-AEB7-9DB3-18BBA2553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58"/>
          <a:stretch/>
        </p:blipFill>
        <p:spPr>
          <a:xfrm>
            <a:off x="7363944" y="1959428"/>
            <a:ext cx="2867231" cy="4152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272699-4687-0096-CCB1-22FA12348E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300" r="22544"/>
          <a:stretch/>
        </p:blipFill>
        <p:spPr>
          <a:xfrm>
            <a:off x="1881682" y="2122703"/>
            <a:ext cx="2946376" cy="398884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2B7BEFB-7705-BBE2-F00D-AB747F68B300}"/>
              </a:ext>
            </a:extLst>
          </p:cNvPr>
          <p:cNvSpPr txBox="1">
            <a:spLocks/>
          </p:cNvSpPr>
          <p:nvPr/>
        </p:nvSpPr>
        <p:spPr>
          <a:xfrm>
            <a:off x="1788368" y="6100365"/>
            <a:ext cx="10515600" cy="3489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Source: Evening Standard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231621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F8D4C-D333-7CEC-E439-A145193E1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The Manchester model largely works because of a long history of working together</a:t>
            </a:r>
            <a:endParaRPr lang="en-GB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277C4-637C-9743-281F-46DCDEDA1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879" y="6335952"/>
            <a:ext cx="10515600" cy="3489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/>
              <a:t>Source: Place North West/</a:t>
            </a:r>
            <a:r>
              <a:rPr lang="en-US" sz="1200" dirty="0" err="1"/>
              <a:t>PfE</a:t>
            </a:r>
            <a:endParaRPr lang="en-GB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5E475A-B3EA-D3CE-C462-A20939C69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234" y="937381"/>
            <a:ext cx="7254909" cy="523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68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020F1-10B3-83EC-B8AB-B1BC41689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But even in this best case scenario the model struggles</a:t>
            </a:r>
            <a:endParaRPr lang="en-GB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6279D1-DA37-4D6A-93D6-809BF5352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690" y="1414469"/>
            <a:ext cx="5294116" cy="486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694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ntre for Citie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901"/>
      </a:accent1>
      <a:accent2>
        <a:srgbClr val="00B753"/>
      </a:accent2>
      <a:accent3>
        <a:srgbClr val="851774"/>
      </a:accent3>
      <a:accent4>
        <a:srgbClr val="B7D275"/>
      </a:accent4>
      <a:accent5>
        <a:srgbClr val="7374B5"/>
      </a:accent5>
      <a:accent6>
        <a:srgbClr val="82CFF5"/>
      </a:accent6>
      <a:hlink>
        <a:srgbClr val="92D901"/>
      </a:hlink>
      <a:folHlink>
        <a:srgbClr val="851774"/>
      </a:folHlink>
    </a:clrScheme>
    <a:fontScheme name="Corporate Fonts">
      <a:majorFont>
        <a:latin typeface="CorporateSBQ 2"/>
        <a:ea typeface=""/>
        <a:cs typeface=""/>
      </a:majorFont>
      <a:minorFont>
        <a:latin typeface="CorporateSBQ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8DA19699-71EE-4A7D-A195-B62973E1C650}" vid="{56BFBE8C-3C6E-4BE9-A66F-8579C26FC9C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9A5812EC654640AAF0FBDB42E081DB" ma:contentTypeVersion="18" ma:contentTypeDescription="Crée un document." ma:contentTypeScope="" ma:versionID="562c5f8faa3afe0037f80cedbbba92a2">
  <xsd:schema xmlns:xsd="http://www.w3.org/2001/XMLSchema" xmlns:xs="http://www.w3.org/2001/XMLSchema" xmlns:p="http://schemas.microsoft.com/office/2006/metadata/properties" xmlns:ns2="ca8b9c18-5e1d-46e5-9d1a-4e2a3224a5d3" xmlns:ns3="597f0e91-a424-40e7-b159-919cd36229ca" targetNamespace="http://schemas.microsoft.com/office/2006/metadata/properties" ma:root="true" ma:fieldsID="6d0b1f9947d2def9302a79bd3f5241cd" ns2:_="" ns3:_="">
    <xsd:import namespace="ca8b9c18-5e1d-46e5-9d1a-4e2a3224a5d3"/>
    <xsd:import namespace="597f0e91-a424-40e7-b159-919cd3622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b9c18-5e1d-46e5-9d1a-4e2a3224a5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05f3d6fe-baf4-44b9-a882-657db6edb6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f0e91-a424-40e7-b159-919cd36229c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45a579-8ad3-4386-ab0e-ea2618c9e016}" ma:internalName="TaxCatchAll" ma:showField="CatchAllData" ma:web="597f0e91-a424-40e7-b159-919cd36229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a8b9c18-5e1d-46e5-9d1a-4e2a3224a5d3">
      <Terms xmlns="http://schemas.microsoft.com/office/infopath/2007/PartnerControls"/>
    </lcf76f155ced4ddcb4097134ff3c332f>
    <TaxCatchAll xmlns="597f0e91-a424-40e7-b159-919cd36229ca" xsi:nil="true"/>
  </documentManagement>
</p:properties>
</file>

<file path=customXml/itemProps1.xml><?xml version="1.0" encoding="utf-8"?>
<ds:datastoreItem xmlns:ds="http://schemas.openxmlformats.org/officeDocument/2006/customXml" ds:itemID="{7B87644F-125C-4295-8B77-1F0CA65DE0F6}"/>
</file>

<file path=customXml/itemProps2.xml><?xml version="1.0" encoding="utf-8"?>
<ds:datastoreItem xmlns:ds="http://schemas.openxmlformats.org/officeDocument/2006/customXml" ds:itemID="{A57EEA74-5908-4A92-BB18-CC20683116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806CDA-6ADF-4ACB-857F-717C17C306A1}">
  <ds:schemaRefs>
    <ds:schemaRef ds:uri="http://schemas.microsoft.com/office/2006/metadata/properties"/>
    <ds:schemaRef ds:uri="http://schemas.microsoft.com/office/infopath/2007/PartnerControls"/>
    <ds:schemaRef ds:uri="7a436561-34c6-48a8-833e-99c650fd3fe3"/>
    <ds:schemaRef ds:uri="25475540-9773-43a3-8df6-094be5ca171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Template 16-9 Wide Ratio</Template>
  <TotalTime>0</TotalTime>
  <Words>206</Words>
  <Application>Microsoft Office PowerPoint</Application>
  <PresentationFormat>Widescreen</PresentationFormat>
  <Paragraphs>22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CorporateSBQ 2</vt:lpstr>
      <vt:lpstr>CorporateSBQ Light</vt:lpstr>
      <vt:lpstr>Office Theme</vt:lpstr>
      <vt:lpstr>The ‘Manchester Model’ – a path for London to follow?</vt:lpstr>
      <vt:lpstr>PowerPoint Presentation</vt:lpstr>
      <vt:lpstr>Cities are important to the national economy</vt:lpstr>
      <vt:lpstr>But large cities in the UK aren’t playing the role that they should be (1)</vt:lpstr>
      <vt:lpstr>But large cities in the UK aren’t playing the role that they should be (2)</vt:lpstr>
      <vt:lpstr>PowerPoint Presentation</vt:lpstr>
      <vt:lpstr>English policy has slowly realised that we need to decentralise</vt:lpstr>
      <vt:lpstr>The Manchester model largely works because of a long history of working together</vt:lpstr>
      <vt:lpstr>But even in this best case scenario the model struggles</vt:lpstr>
      <vt:lpstr>And is worse elsewhere</vt:lpstr>
      <vt:lpstr>This happens because mayors outside of London are ‘one amongst equals’</vt:lpstr>
      <vt:lpstr>But even London is constrained by international standards</vt:lpstr>
      <vt:lpstr>The goal should be to improve the London model, not replicate the Manchester one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Paul Swinney</dc:creator>
  <cp:lastModifiedBy>Paul Swinney</cp:lastModifiedBy>
  <cp:revision>1</cp:revision>
  <dcterms:created xsi:type="dcterms:W3CDTF">2025-05-20T10:24:11Z</dcterms:created>
  <dcterms:modified xsi:type="dcterms:W3CDTF">2025-05-21T14:20:17Z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0x010100C99A5812EC654640AAF0FBDB42E081DB</vt:lpwstr>
  </property>
  <property fmtid="{D5CDD505-2E9C-101B-9397-08002B2CF9AE}" pid="3" name="MediaServiceImageTags">
    <vt:lpwstr/>
  </property>
</Properties>
</file>