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58" r:id="rId4"/>
    <p:sldId id="259" r:id="rId5"/>
    <p:sldId id="261" r:id="rId6"/>
    <p:sldId id="260" r:id="rId7"/>
  </p:sldIdLst>
  <p:sldSz cx="9144000" cy="5148263"/>
  <p:notesSz cx="6858000" cy="9144000"/>
  <p:defaultTextStyle>
    <a:defPPr>
      <a:defRPr lang="sv-SE"/>
    </a:defPPr>
    <a:lvl1pPr algn="l" rtl="0" fontAlgn="base">
      <a:spcBef>
        <a:spcPct val="40000"/>
      </a:spcBef>
      <a:spcAft>
        <a:spcPct val="0"/>
      </a:spcAft>
      <a:defRPr sz="1100" kern="1200">
        <a:solidFill>
          <a:schemeClr val="tx1"/>
        </a:solidFill>
        <a:latin typeface="GillSans Pro for Riksdagen Md" panose="020B0502020104020203" pitchFamily="34" charset="77"/>
        <a:ea typeface="+mn-ea"/>
        <a:cs typeface="Arial" panose="020B0604020202020204" pitchFamily="34" charset="0"/>
      </a:defRPr>
    </a:lvl1pPr>
    <a:lvl2pPr marL="457200" algn="l" rtl="0" fontAlgn="base">
      <a:spcBef>
        <a:spcPct val="40000"/>
      </a:spcBef>
      <a:spcAft>
        <a:spcPct val="0"/>
      </a:spcAft>
      <a:defRPr sz="1100" kern="1200">
        <a:solidFill>
          <a:schemeClr val="tx1"/>
        </a:solidFill>
        <a:latin typeface="GillSans Pro for Riksdagen Md" panose="020B0502020104020203" pitchFamily="34" charset="77"/>
        <a:ea typeface="+mn-ea"/>
        <a:cs typeface="Arial" panose="020B0604020202020204" pitchFamily="34" charset="0"/>
      </a:defRPr>
    </a:lvl2pPr>
    <a:lvl3pPr marL="914400" algn="l" rtl="0" fontAlgn="base">
      <a:spcBef>
        <a:spcPct val="40000"/>
      </a:spcBef>
      <a:spcAft>
        <a:spcPct val="0"/>
      </a:spcAft>
      <a:defRPr sz="1100" kern="1200">
        <a:solidFill>
          <a:schemeClr val="tx1"/>
        </a:solidFill>
        <a:latin typeface="GillSans Pro for Riksdagen Md" panose="020B0502020104020203" pitchFamily="34" charset="77"/>
        <a:ea typeface="+mn-ea"/>
        <a:cs typeface="Arial" panose="020B0604020202020204" pitchFamily="34" charset="0"/>
      </a:defRPr>
    </a:lvl3pPr>
    <a:lvl4pPr marL="1371600" algn="l" rtl="0" fontAlgn="base">
      <a:spcBef>
        <a:spcPct val="40000"/>
      </a:spcBef>
      <a:spcAft>
        <a:spcPct val="0"/>
      </a:spcAft>
      <a:defRPr sz="1100" kern="1200">
        <a:solidFill>
          <a:schemeClr val="tx1"/>
        </a:solidFill>
        <a:latin typeface="GillSans Pro for Riksdagen Md" panose="020B0502020104020203" pitchFamily="34" charset="77"/>
        <a:ea typeface="+mn-ea"/>
        <a:cs typeface="Arial" panose="020B0604020202020204" pitchFamily="34" charset="0"/>
      </a:defRPr>
    </a:lvl4pPr>
    <a:lvl5pPr marL="1828800" algn="l" rtl="0" fontAlgn="base">
      <a:spcBef>
        <a:spcPct val="40000"/>
      </a:spcBef>
      <a:spcAft>
        <a:spcPct val="0"/>
      </a:spcAft>
      <a:defRPr sz="1100" kern="1200">
        <a:solidFill>
          <a:schemeClr val="tx1"/>
        </a:solidFill>
        <a:latin typeface="GillSans Pro for Riksdagen Md" panose="020B0502020104020203" pitchFamily="34" charset="77"/>
        <a:ea typeface="+mn-ea"/>
        <a:cs typeface="Arial" panose="020B0604020202020204" pitchFamily="34" charset="0"/>
      </a:defRPr>
    </a:lvl5pPr>
    <a:lvl6pPr marL="2286000" algn="l" defTabSz="914400" rtl="0" eaLnBrk="1" latinLnBrk="0" hangingPunct="1">
      <a:defRPr sz="1100" kern="1200">
        <a:solidFill>
          <a:schemeClr val="tx1"/>
        </a:solidFill>
        <a:latin typeface="GillSans Pro for Riksdagen Md" panose="020B0502020104020203" pitchFamily="34" charset="77"/>
        <a:ea typeface="+mn-ea"/>
        <a:cs typeface="Arial" panose="020B0604020202020204" pitchFamily="34" charset="0"/>
      </a:defRPr>
    </a:lvl6pPr>
    <a:lvl7pPr marL="2743200" algn="l" defTabSz="914400" rtl="0" eaLnBrk="1" latinLnBrk="0" hangingPunct="1">
      <a:defRPr sz="1100" kern="1200">
        <a:solidFill>
          <a:schemeClr val="tx1"/>
        </a:solidFill>
        <a:latin typeface="GillSans Pro for Riksdagen Md" panose="020B0502020104020203" pitchFamily="34" charset="77"/>
        <a:ea typeface="+mn-ea"/>
        <a:cs typeface="Arial" panose="020B0604020202020204" pitchFamily="34" charset="0"/>
      </a:defRPr>
    </a:lvl7pPr>
    <a:lvl8pPr marL="3200400" algn="l" defTabSz="914400" rtl="0" eaLnBrk="1" latinLnBrk="0" hangingPunct="1">
      <a:defRPr sz="1100" kern="1200">
        <a:solidFill>
          <a:schemeClr val="tx1"/>
        </a:solidFill>
        <a:latin typeface="GillSans Pro for Riksdagen Md" panose="020B0502020104020203" pitchFamily="34" charset="77"/>
        <a:ea typeface="+mn-ea"/>
        <a:cs typeface="Arial" panose="020B0604020202020204" pitchFamily="34" charset="0"/>
      </a:defRPr>
    </a:lvl8pPr>
    <a:lvl9pPr marL="3657600" algn="l" defTabSz="914400" rtl="0" eaLnBrk="1" latinLnBrk="0" hangingPunct="1">
      <a:defRPr sz="1100" kern="1200">
        <a:solidFill>
          <a:schemeClr val="tx1"/>
        </a:solidFill>
        <a:latin typeface="GillSans Pro for Riksdagen Md" panose="020B0502020104020203" pitchFamily="34" charset="77"/>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74"/>
  </p:normalViewPr>
  <p:slideViewPr>
    <p:cSldViewPr snapToGrid="0">
      <p:cViewPr varScale="1">
        <p:scale>
          <a:sx n="151" d="100"/>
          <a:sy n="151" d="100"/>
        </p:scale>
        <p:origin x="456"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BCD6C347-B456-BE41-A018-02407FF044B5}"/>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200">
                <a:latin typeface="Arial" charset="0"/>
                <a:ea typeface="Arial" charset="0"/>
                <a:cs typeface="Arial" charset="0"/>
              </a:defRPr>
            </a:lvl1pPr>
          </a:lstStyle>
          <a:p>
            <a:pPr>
              <a:defRPr/>
            </a:pPr>
            <a:endParaRPr lang="sv-SE"/>
          </a:p>
        </p:txBody>
      </p:sp>
      <p:sp>
        <p:nvSpPr>
          <p:cNvPr id="18435" name="Rectangle 3">
            <a:extLst>
              <a:ext uri="{FF2B5EF4-FFF2-40B4-BE49-F238E27FC236}">
                <a16:creationId xmlns:a16="http://schemas.microsoft.com/office/drawing/2014/main" id="{9010335C-5ED8-C144-AC41-2EB3C1052F82}"/>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a:latin typeface="Arial" charset="0"/>
                <a:ea typeface="Arial" charset="0"/>
                <a:cs typeface="Arial" charset="0"/>
              </a:defRPr>
            </a:lvl1pPr>
          </a:lstStyle>
          <a:p>
            <a:pPr>
              <a:defRPr/>
            </a:pPr>
            <a:endParaRPr lang="sv-SE"/>
          </a:p>
        </p:txBody>
      </p:sp>
      <p:sp>
        <p:nvSpPr>
          <p:cNvPr id="13316" name="Rectangle 4">
            <a:extLst>
              <a:ext uri="{FF2B5EF4-FFF2-40B4-BE49-F238E27FC236}">
                <a16:creationId xmlns:a16="http://schemas.microsoft.com/office/drawing/2014/main" id="{C52F5289-5B02-C346-B721-C89C6FC807EF}"/>
              </a:ext>
            </a:extLst>
          </p:cNvPr>
          <p:cNvSpPr>
            <a:spLocks noGrp="1" noRot="1" noChangeAspect="1" noChangeArrowheads="1" noTextEdit="1"/>
          </p:cNvSpPr>
          <p:nvPr>
            <p:ph type="sldImg" idx="2"/>
          </p:nvPr>
        </p:nvSpPr>
        <p:spPr bwMode="auto">
          <a:xfrm>
            <a:off x="384175" y="685800"/>
            <a:ext cx="608965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7" name="Rectangle 5">
            <a:extLst>
              <a:ext uri="{FF2B5EF4-FFF2-40B4-BE49-F238E27FC236}">
                <a16:creationId xmlns:a16="http://schemas.microsoft.com/office/drawing/2014/main" id="{8EA4EEB3-AB86-384D-BDF1-54ACEE9F9682}"/>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sv-SE" altLang="sv-SE"/>
              <a:t>Klicka här för att ändra format på bakgrundstexten</a:t>
            </a:r>
          </a:p>
          <a:p>
            <a:pPr lvl="1"/>
            <a:r>
              <a:rPr lang="sv-SE" altLang="sv-SE"/>
              <a:t>Nivå två</a:t>
            </a:r>
          </a:p>
          <a:p>
            <a:pPr lvl="2"/>
            <a:r>
              <a:rPr lang="sv-SE" altLang="sv-SE"/>
              <a:t>Nivå tre</a:t>
            </a:r>
          </a:p>
          <a:p>
            <a:pPr lvl="3"/>
            <a:r>
              <a:rPr lang="sv-SE" altLang="sv-SE"/>
              <a:t>Nivå fyra</a:t>
            </a:r>
          </a:p>
          <a:p>
            <a:pPr lvl="4"/>
            <a:r>
              <a:rPr lang="sv-SE" altLang="sv-SE"/>
              <a:t>Nivå fem</a:t>
            </a:r>
          </a:p>
        </p:txBody>
      </p:sp>
      <p:sp>
        <p:nvSpPr>
          <p:cNvPr id="18438" name="Rectangle 6">
            <a:extLst>
              <a:ext uri="{FF2B5EF4-FFF2-40B4-BE49-F238E27FC236}">
                <a16:creationId xmlns:a16="http://schemas.microsoft.com/office/drawing/2014/main" id="{52EB29F9-09DE-DB4C-B61B-A8379C5E35DF}"/>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defRPr sz="1200">
                <a:latin typeface="Arial" charset="0"/>
                <a:ea typeface="Arial" charset="0"/>
                <a:cs typeface="Arial" charset="0"/>
              </a:defRPr>
            </a:lvl1pPr>
          </a:lstStyle>
          <a:p>
            <a:pPr>
              <a:defRPr/>
            </a:pPr>
            <a:endParaRPr lang="sv-SE"/>
          </a:p>
        </p:txBody>
      </p:sp>
      <p:sp>
        <p:nvSpPr>
          <p:cNvPr id="18439" name="Rectangle 7">
            <a:extLst>
              <a:ext uri="{FF2B5EF4-FFF2-40B4-BE49-F238E27FC236}">
                <a16:creationId xmlns:a16="http://schemas.microsoft.com/office/drawing/2014/main" id="{8CB611E0-EE74-1642-B573-4D4462F3C4C8}"/>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200">
                <a:latin typeface="Arial" panose="020B0604020202020204" pitchFamily="34" charset="0"/>
              </a:defRPr>
            </a:lvl1pPr>
          </a:lstStyle>
          <a:p>
            <a:fld id="{D0FD30AF-9412-A146-8575-E3D324FFBAA1}" type="slidenum">
              <a:rPr lang="sv-SE" altLang="sv-SE"/>
              <a:pPr/>
              <a:t>‹#›</a:t>
            </a:fld>
            <a:endParaRPr lang="sv-SE" altLang="sv-S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Arial"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371600" y="2917825"/>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a:t>Klicka här för att ändra mall för underrubrikformat</a:t>
            </a:r>
          </a:p>
        </p:txBody>
      </p:sp>
      <p:sp>
        <p:nvSpPr>
          <p:cNvPr id="4" name="Rectangle 4">
            <a:extLst>
              <a:ext uri="{FF2B5EF4-FFF2-40B4-BE49-F238E27FC236}">
                <a16:creationId xmlns:a16="http://schemas.microsoft.com/office/drawing/2014/main" id="{9FDCA6BE-89C9-7B4B-BAA5-FA5AF3C5F1A9}"/>
              </a:ext>
            </a:extLst>
          </p:cNvPr>
          <p:cNvSpPr>
            <a:spLocks noGrp="1" noChangeArrowheads="1"/>
          </p:cNvSpPr>
          <p:nvPr>
            <p:ph type="dt" sz="half" idx="10"/>
          </p:nvPr>
        </p:nvSpPr>
        <p:spPr>
          <a:ln/>
        </p:spPr>
        <p:txBody>
          <a:bodyPr/>
          <a:lstStyle>
            <a:lvl1pPr>
              <a:defRPr/>
            </a:lvl1pPr>
          </a:lstStyle>
          <a:p>
            <a:fld id="{6C9DE5D4-43CC-3145-9FE0-D3DF9FEC0D81}" type="datetime1">
              <a:rPr lang="sv-SE" altLang="sv-SE"/>
              <a:pPr/>
              <a:t>2022-05-02</a:t>
            </a:fld>
            <a:endParaRPr lang="sv-SE" altLang="sv-SE"/>
          </a:p>
        </p:txBody>
      </p:sp>
      <p:sp>
        <p:nvSpPr>
          <p:cNvPr id="5" name="Rectangle 5">
            <a:extLst>
              <a:ext uri="{FF2B5EF4-FFF2-40B4-BE49-F238E27FC236}">
                <a16:creationId xmlns:a16="http://schemas.microsoft.com/office/drawing/2014/main" id="{33D16C4E-107D-4B46-A2E0-F90D29F101EB}"/>
              </a:ext>
            </a:extLst>
          </p:cNvPr>
          <p:cNvSpPr>
            <a:spLocks noGrp="1" noChangeArrowheads="1"/>
          </p:cNvSpPr>
          <p:nvPr>
            <p:ph type="ftr" sz="quarter" idx="11"/>
          </p:nvPr>
        </p:nvSpPr>
        <p:spPr>
          <a:ln/>
        </p:spPr>
        <p:txBody>
          <a:bodyPr/>
          <a:lstStyle>
            <a:lvl1pPr>
              <a:defRPr/>
            </a:lvl1pPr>
          </a:lstStyle>
          <a:p>
            <a:r>
              <a:rPr lang="sv-SE" altLang="sv-SE"/>
              <a:t>Riksdagsförvaltningen</a:t>
            </a:r>
          </a:p>
        </p:txBody>
      </p:sp>
      <p:sp>
        <p:nvSpPr>
          <p:cNvPr id="6" name="Rectangle 6">
            <a:extLst>
              <a:ext uri="{FF2B5EF4-FFF2-40B4-BE49-F238E27FC236}">
                <a16:creationId xmlns:a16="http://schemas.microsoft.com/office/drawing/2014/main" id="{90AFB7BD-0DD5-FE4D-9033-96CBA516BC9E}"/>
              </a:ext>
            </a:extLst>
          </p:cNvPr>
          <p:cNvSpPr>
            <a:spLocks noGrp="1" noChangeArrowheads="1"/>
          </p:cNvSpPr>
          <p:nvPr>
            <p:ph type="sldNum" sz="quarter" idx="12"/>
          </p:nvPr>
        </p:nvSpPr>
        <p:spPr>
          <a:ln/>
        </p:spPr>
        <p:txBody>
          <a:bodyPr/>
          <a:lstStyle>
            <a:lvl1pPr>
              <a:defRPr/>
            </a:lvl1pPr>
          </a:lstStyle>
          <a:p>
            <a:fld id="{61B033E1-E175-AA44-9C8F-436EB0840DA4}" type="slidenum">
              <a:rPr lang="sv-SE" altLang="sv-SE"/>
              <a:pPr/>
              <a:t>‹#›</a:t>
            </a:fld>
            <a:endParaRPr lang="sv-SE" altLang="sv-SE"/>
          </a:p>
        </p:txBody>
      </p:sp>
      <p:sp>
        <p:nvSpPr>
          <p:cNvPr id="8" name="Rubrik 7">
            <a:extLst>
              <a:ext uri="{FF2B5EF4-FFF2-40B4-BE49-F238E27FC236}">
                <a16:creationId xmlns:a16="http://schemas.microsoft.com/office/drawing/2014/main" id="{DDF4873A-225A-1F41-8E42-F3CC63D768CF}"/>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1190039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lodrät text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Rectangle 4">
            <a:extLst>
              <a:ext uri="{FF2B5EF4-FFF2-40B4-BE49-F238E27FC236}">
                <a16:creationId xmlns:a16="http://schemas.microsoft.com/office/drawing/2014/main" id="{2D490FB0-3E8D-4E49-BF50-52A19EB0C3D0}"/>
              </a:ext>
            </a:extLst>
          </p:cNvPr>
          <p:cNvSpPr>
            <a:spLocks noGrp="1" noChangeArrowheads="1"/>
          </p:cNvSpPr>
          <p:nvPr>
            <p:ph type="dt" sz="half" idx="10"/>
          </p:nvPr>
        </p:nvSpPr>
        <p:spPr>
          <a:ln/>
        </p:spPr>
        <p:txBody>
          <a:bodyPr/>
          <a:lstStyle>
            <a:lvl1pPr>
              <a:defRPr/>
            </a:lvl1pPr>
          </a:lstStyle>
          <a:p>
            <a:fld id="{8F4EDBC3-410C-9043-AAEE-B82507073B8D}" type="datetime1">
              <a:rPr lang="sv-SE" altLang="sv-SE"/>
              <a:pPr/>
              <a:t>2022-05-02</a:t>
            </a:fld>
            <a:endParaRPr lang="sv-SE" altLang="sv-SE"/>
          </a:p>
        </p:txBody>
      </p:sp>
      <p:sp>
        <p:nvSpPr>
          <p:cNvPr id="5" name="Rectangle 5">
            <a:extLst>
              <a:ext uri="{FF2B5EF4-FFF2-40B4-BE49-F238E27FC236}">
                <a16:creationId xmlns:a16="http://schemas.microsoft.com/office/drawing/2014/main" id="{16A53853-2F7D-7047-844D-2F2D3C1C2282}"/>
              </a:ext>
            </a:extLst>
          </p:cNvPr>
          <p:cNvSpPr>
            <a:spLocks noGrp="1" noChangeArrowheads="1"/>
          </p:cNvSpPr>
          <p:nvPr>
            <p:ph type="ftr" sz="quarter" idx="11"/>
          </p:nvPr>
        </p:nvSpPr>
        <p:spPr>
          <a:ln/>
        </p:spPr>
        <p:txBody>
          <a:bodyPr/>
          <a:lstStyle>
            <a:lvl1pPr>
              <a:defRPr/>
            </a:lvl1pPr>
          </a:lstStyle>
          <a:p>
            <a:r>
              <a:rPr lang="sv-SE" altLang="sv-SE"/>
              <a:t>Riksdagsförvaltningen</a:t>
            </a:r>
          </a:p>
        </p:txBody>
      </p:sp>
      <p:sp>
        <p:nvSpPr>
          <p:cNvPr id="6" name="Rectangle 6">
            <a:extLst>
              <a:ext uri="{FF2B5EF4-FFF2-40B4-BE49-F238E27FC236}">
                <a16:creationId xmlns:a16="http://schemas.microsoft.com/office/drawing/2014/main" id="{60A1C03F-1B45-664A-9070-C9AE71E70681}"/>
              </a:ext>
            </a:extLst>
          </p:cNvPr>
          <p:cNvSpPr>
            <a:spLocks noGrp="1" noChangeArrowheads="1"/>
          </p:cNvSpPr>
          <p:nvPr>
            <p:ph type="sldNum" sz="quarter" idx="12"/>
          </p:nvPr>
        </p:nvSpPr>
        <p:spPr>
          <a:ln/>
        </p:spPr>
        <p:txBody>
          <a:bodyPr/>
          <a:lstStyle>
            <a:lvl1pPr>
              <a:defRPr/>
            </a:lvl1pPr>
          </a:lstStyle>
          <a:p>
            <a:fld id="{1ECEEF9B-E6E7-E844-84A6-43C833E34D71}" type="slidenum">
              <a:rPr lang="sv-SE" altLang="sv-SE"/>
              <a:pPr/>
              <a:t>‹#›</a:t>
            </a:fld>
            <a:endParaRPr lang="sv-SE" altLang="sv-SE"/>
          </a:p>
        </p:txBody>
      </p:sp>
    </p:spTree>
    <p:extLst>
      <p:ext uri="{BB962C8B-B14F-4D97-AF65-F5344CB8AC3E}">
        <p14:creationId xmlns:p14="http://schemas.microsoft.com/office/powerpoint/2010/main" val="716292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724650" y="1111250"/>
            <a:ext cx="1962150" cy="1616075"/>
          </a:xfrm>
        </p:spPr>
        <p:txBody>
          <a:bodyPr vert="eaVert"/>
          <a:lstStyle/>
          <a:p>
            <a:r>
              <a:rPr lang="sv-SE"/>
              <a:t>Klicka här för att ändra mall för rubrikformat</a:t>
            </a:r>
          </a:p>
        </p:txBody>
      </p:sp>
      <p:sp>
        <p:nvSpPr>
          <p:cNvPr id="3" name="Platshållare för lodrät text 2"/>
          <p:cNvSpPr>
            <a:spLocks noGrp="1"/>
          </p:cNvSpPr>
          <p:nvPr>
            <p:ph type="body" orient="vert" idx="1"/>
          </p:nvPr>
        </p:nvSpPr>
        <p:spPr>
          <a:xfrm>
            <a:off x="838200" y="1111250"/>
            <a:ext cx="5734050" cy="1616075"/>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Rectangle 4">
            <a:extLst>
              <a:ext uri="{FF2B5EF4-FFF2-40B4-BE49-F238E27FC236}">
                <a16:creationId xmlns:a16="http://schemas.microsoft.com/office/drawing/2014/main" id="{18821423-C450-344C-BF8C-98199AE5A37B}"/>
              </a:ext>
            </a:extLst>
          </p:cNvPr>
          <p:cNvSpPr>
            <a:spLocks noGrp="1" noChangeArrowheads="1"/>
          </p:cNvSpPr>
          <p:nvPr>
            <p:ph type="dt" sz="half" idx="10"/>
          </p:nvPr>
        </p:nvSpPr>
        <p:spPr>
          <a:ln/>
        </p:spPr>
        <p:txBody>
          <a:bodyPr/>
          <a:lstStyle>
            <a:lvl1pPr>
              <a:defRPr/>
            </a:lvl1pPr>
          </a:lstStyle>
          <a:p>
            <a:fld id="{435106B0-360E-7546-AD39-48214130EDBF}" type="datetime1">
              <a:rPr lang="sv-SE" altLang="sv-SE"/>
              <a:pPr/>
              <a:t>2022-05-02</a:t>
            </a:fld>
            <a:endParaRPr lang="sv-SE" altLang="sv-SE"/>
          </a:p>
        </p:txBody>
      </p:sp>
      <p:sp>
        <p:nvSpPr>
          <p:cNvPr id="5" name="Rectangle 5">
            <a:extLst>
              <a:ext uri="{FF2B5EF4-FFF2-40B4-BE49-F238E27FC236}">
                <a16:creationId xmlns:a16="http://schemas.microsoft.com/office/drawing/2014/main" id="{D2D2E88F-0CBB-134D-820D-EEF5A7173147}"/>
              </a:ext>
            </a:extLst>
          </p:cNvPr>
          <p:cNvSpPr>
            <a:spLocks noGrp="1" noChangeArrowheads="1"/>
          </p:cNvSpPr>
          <p:nvPr>
            <p:ph type="ftr" sz="quarter" idx="11"/>
          </p:nvPr>
        </p:nvSpPr>
        <p:spPr>
          <a:ln/>
        </p:spPr>
        <p:txBody>
          <a:bodyPr/>
          <a:lstStyle>
            <a:lvl1pPr>
              <a:defRPr/>
            </a:lvl1pPr>
          </a:lstStyle>
          <a:p>
            <a:r>
              <a:rPr lang="sv-SE" altLang="sv-SE"/>
              <a:t>Riksdagsförvaltningen</a:t>
            </a:r>
          </a:p>
        </p:txBody>
      </p:sp>
      <p:sp>
        <p:nvSpPr>
          <p:cNvPr id="6" name="Rectangle 6">
            <a:extLst>
              <a:ext uri="{FF2B5EF4-FFF2-40B4-BE49-F238E27FC236}">
                <a16:creationId xmlns:a16="http://schemas.microsoft.com/office/drawing/2014/main" id="{EACF8421-499A-7F4E-8D8C-47493C0A18E4}"/>
              </a:ext>
            </a:extLst>
          </p:cNvPr>
          <p:cNvSpPr>
            <a:spLocks noGrp="1" noChangeArrowheads="1"/>
          </p:cNvSpPr>
          <p:nvPr>
            <p:ph type="sldNum" sz="quarter" idx="12"/>
          </p:nvPr>
        </p:nvSpPr>
        <p:spPr>
          <a:ln/>
        </p:spPr>
        <p:txBody>
          <a:bodyPr/>
          <a:lstStyle>
            <a:lvl1pPr>
              <a:defRPr/>
            </a:lvl1pPr>
          </a:lstStyle>
          <a:p>
            <a:fld id="{653BC387-6EE5-0A4D-AD5B-E45724256554}" type="slidenum">
              <a:rPr lang="sv-SE" altLang="sv-SE"/>
              <a:pPr/>
              <a:t>‹#›</a:t>
            </a:fld>
            <a:endParaRPr lang="sv-SE" altLang="sv-SE"/>
          </a:p>
        </p:txBody>
      </p:sp>
    </p:spTree>
    <p:extLst>
      <p:ext uri="{BB962C8B-B14F-4D97-AF65-F5344CB8AC3E}">
        <p14:creationId xmlns:p14="http://schemas.microsoft.com/office/powerpoint/2010/main" val="2030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Rectangle 4">
            <a:extLst>
              <a:ext uri="{FF2B5EF4-FFF2-40B4-BE49-F238E27FC236}">
                <a16:creationId xmlns:a16="http://schemas.microsoft.com/office/drawing/2014/main" id="{C86FB9E6-01AB-6F42-B8E7-B228A9F7FA6D}"/>
              </a:ext>
            </a:extLst>
          </p:cNvPr>
          <p:cNvSpPr>
            <a:spLocks noGrp="1" noChangeArrowheads="1"/>
          </p:cNvSpPr>
          <p:nvPr>
            <p:ph type="dt" sz="half" idx="10"/>
          </p:nvPr>
        </p:nvSpPr>
        <p:spPr>
          <a:ln/>
        </p:spPr>
        <p:txBody>
          <a:bodyPr/>
          <a:lstStyle>
            <a:lvl1pPr>
              <a:defRPr/>
            </a:lvl1pPr>
          </a:lstStyle>
          <a:p>
            <a:fld id="{FD22C80F-0DE8-F343-8B2F-8CC802CA6CF9}" type="datetime1">
              <a:rPr lang="sv-SE" altLang="sv-SE"/>
              <a:pPr/>
              <a:t>2022-05-02</a:t>
            </a:fld>
            <a:endParaRPr lang="sv-SE" altLang="sv-SE"/>
          </a:p>
        </p:txBody>
      </p:sp>
      <p:sp>
        <p:nvSpPr>
          <p:cNvPr id="5" name="Rectangle 5">
            <a:extLst>
              <a:ext uri="{FF2B5EF4-FFF2-40B4-BE49-F238E27FC236}">
                <a16:creationId xmlns:a16="http://schemas.microsoft.com/office/drawing/2014/main" id="{D0A05272-F518-D649-B2E7-36E82BD2BE79}"/>
              </a:ext>
            </a:extLst>
          </p:cNvPr>
          <p:cNvSpPr>
            <a:spLocks noGrp="1" noChangeArrowheads="1"/>
          </p:cNvSpPr>
          <p:nvPr>
            <p:ph type="ftr" sz="quarter" idx="11"/>
          </p:nvPr>
        </p:nvSpPr>
        <p:spPr>
          <a:ln/>
        </p:spPr>
        <p:txBody>
          <a:bodyPr/>
          <a:lstStyle>
            <a:lvl1pPr>
              <a:defRPr/>
            </a:lvl1pPr>
          </a:lstStyle>
          <a:p>
            <a:r>
              <a:rPr lang="sv-SE" altLang="sv-SE"/>
              <a:t>Riksdagsförvaltningen</a:t>
            </a:r>
          </a:p>
        </p:txBody>
      </p:sp>
      <p:sp>
        <p:nvSpPr>
          <p:cNvPr id="6" name="Rectangle 6">
            <a:extLst>
              <a:ext uri="{FF2B5EF4-FFF2-40B4-BE49-F238E27FC236}">
                <a16:creationId xmlns:a16="http://schemas.microsoft.com/office/drawing/2014/main" id="{77659371-18D2-E744-9DBF-7E2A1F471F7F}"/>
              </a:ext>
            </a:extLst>
          </p:cNvPr>
          <p:cNvSpPr>
            <a:spLocks noGrp="1" noChangeArrowheads="1"/>
          </p:cNvSpPr>
          <p:nvPr>
            <p:ph type="sldNum" sz="quarter" idx="12"/>
          </p:nvPr>
        </p:nvSpPr>
        <p:spPr>
          <a:ln/>
        </p:spPr>
        <p:txBody>
          <a:bodyPr/>
          <a:lstStyle>
            <a:lvl1pPr>
              <a:defRPr/>
            </a:lvl1pPr>
          </a:lstStyle>
          <a:p>
            <a:fld id="{9C5C8687-3401-F047-B841-400C12D276DB}" type="slidenum">
              <a:rPr lang="sv-SE" altLang="sv-SE"/>
              <a:pPr/>
              <a:t>‹#›</a:t>
            </a:fld>
            <a:endParaRPr lang="sv-SE" altLang="sv-SE"/>
          </a:p>
        </p:txBody>
      </p:sp>
    </p:spTree>
    <p:extLst>
      <p:ext uri="{BB962C8B-B14F-4D97-AF65-F5344CB8AC3E}">
        <p14:creationId xmlns:p14="http://schemas.microsoft.com/office/powerpoint/2010/main" val="1036895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3308350"/>
            <a:ext cx="7772400" cy="1022350"/>
          </a:xfrm>
        </p:spPr>
        <p:txBody>
          <a:bodyPr anchor="t"/>
          <a:lstStyle>
            <a:lvl1pPr algn="l">
              <a:defRPr sz="4000" b="1" cap="all"/>
            </a:lvl1pPr>
          </a:lstStyle>
          <a:p>
            <a:r>
              <a:rPr lang="sv-SE"/>
              <a:t>Klicka här för att ändra mall för rubrikformat</a:t>
            </a:r>
          </a:p>
        </p:txBody>
      </p:sp>
      <p:sp>
        <p:nvSpPr>
          <p:cNvPr id="3" name="Platshållare för text 2"/>
          <p:cNvSpPr>
            <a:spLocks noGrp="1"/>
          </p:cNvSpPr>
          <p:nvPr>
            <p:ph type="body" idx="1"/>
          </p:nvPr>
        </p:nvSpPr>
        <p:spPr>
          <a:xfrm>
            <a:off x="722313" y="2182813"/>
            <a:ext cx="7772400" cy="11255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Redigera format för bakgrundstext</a:t>
            </a:r>
          </a:p>
        </p:txBody>
      </p:sp>
      <p:sp>
        <p:nvSpPr>
          <p:cNvPr id="4" name="Rectangle 4">
            <a:extLst>
              <a:ext uri="{FF2B5EF4-FFF2-40B4-BE49-F238E27FC236}">
                <a16:creationId xmlns:a16="http://schemas.microsoft.com/office/drawing/2014/main" id="{FB06ABD1-CE15-CB42-B9FC-237F9F15725C}"/>
              </a:ext>
            </a:extLst>
          </p:cNvPr>
          <p:cNvSpPr>
            <a:spLocks noGrp="1" noChangeArrowheads="1"/>
          </p:cNvSpPr>
          <p:nvPr>
            <p:ph type="dt" sz="half" idx="10"/>
          </p:nvPr>
        </p:nvSpPr>
        <p:spPr>
          <a:ln/>
        </p:spPr>
        <p:txBody>
          <a:bodyPr/>
          <a:lstStyle>
            <a:lvl1pPr>
              <a:defRPr/>
            </a:lvl1pPr>
          </a:lstStyle>
          <a:p>
            <a:fld id="{837F2C90-A436-AB4E-AF6B-CCE18242A838}" type="datetime1">
              <a:rPr lang="sv-SE" altLang="sv-SE"/>
              <a:pPr/>
              <a:t>2022-05-02</a:t>
            </a:fld>
            <a:endParaRPr lang="sv-SE" altLang="sv-SE"/>
          </a:p>
        </p:txBody>
      </p:sp>
      <p:sp>
        <p:nvSpPr>
          <p:cNvPr id="5" name="Rectangle 5">
            <a:extLst>
              <a:ext uri="{FF2B5EF4-FFF2-40B4-BE49-F238E27FC236}">
                <a16:creationId xmlns:a16="http://schemas.microsoft.com/office/drawing/2014/main" id="{CC5C23C0-092F-0842-AC9E-781B362C34B3}"/>
              </a:ext>
            </a:extLst>
          </p:cNvPr>
          <p:cNvSpPr>
            <a:spLocks noGrp="1" noChangeArrowheads="1"/>
          </p:cNvSpPr>
          <p:nvPr>
            <p:ph type="ftr" sz="quarter" idx="11"/>
          </p:nvPr>
        </p:nvSpPr>
        <p:spPr>
          <a:ln/>
        </p:spPr>
        <p:txBody>
          <a:bodyPr/>
          <a:lstStyle>
            <a:lvl1pPr>
              <a:defRPr/>
            </a:lvl1pPr>
          </a:lstStyle>
          <a:p>
            <a:r>
              <a:rPr lang="sv-SE" altLang="sv-SE"/>
              <a:t>Riksdagsförvaltningen</a:t>
            </a:r>
          </a:p>
        </p:txBody>
      </p:sp>
      <p:sp>
        <p:nvSpPr>
          <p:cNvPr id="6" name="Rectangle 6">
            <a:extLst>
              <a:ext uri="{FF2B5EF4-FFF2-40B4-BE49-F238E27FC236}">
                <a16:creationId xmlns:a16="http://schemas.microsoft.com/office/drawing/2014/main" id="{D91DA3EA-195F-724A-A03D-C408D4CBE762}"/>
              </a:ext>
            </a:extLst>
          </p:cNvPr>
          <p:cNvSpPr>
            <a:spLocks noGrp="1" noChangeArrowheads="1"/>
          </p:cNvSpPr>
          <p:nvPr>
            <p:ph type="sldNum" sz="quarter" idx="12"/>
          </p:nvPr>
        </p:nvSpPr>
        <p:spPr>
          <a:ln/>
        </p:spPr>
        <p:txBody>
          <a:bodyPr/>
          <a:lstStyle>
            <a:lvl1pPr>
              <a:defRPr/>
            </a:lvl1pPr>
          </a:lstStyle>
          <a:p>
            <a:fld id="{6BB05E3C-DBD5-B240-9426-7D3FC70D45C7}" type="slidenum">
              <a:rPr lang="sv-SE" altLang="sv-SE"/>
              <a:pPr/>
              <a:t>‹#›</a:t>
            </a:fld>
            <a:endParaRPr lang="sv-SE" altLang="sv-SE"/>
          </a:p>
        </p:txBody>
      </p:sp>
    </p:spTree>
    <p:extLst>
      <p:ext uri="{BB962C8B-B14F-4D97-AF65-F5344CB8AC3E}">
        <p14:creationId xmlns:p14="http://schemas.microsoft.com/office/powerpoint/2010/main" val="3702953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sz="half" idx="1"/>
          </p:nvPr>
        </p:nvSpPr>
        <p:spPr>
          <a:xfrm>
            <a:off x="838200" y="1795463"/>
            <a:ext cx="3848100" cy="931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838700" y="1795463"/>
            <a:ext cx="3848100" cy="931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Rectangle 4">
            <a:extLst>
              <a:ext uri="{FF2B5EF4-FFF2-40B4-BE49-F238E27FC236}">
                <a16:creationId xmlns:a16="http://schemas.microsoft.com/office/drawing/2014/main" id="{C19A890B-B2E4-4A4F-9329-6B103AE44C3D}"/>
              </a:ext>
            </a:extLst>
          </p:cNvPr>
          <p:cNvSpPr>
            <a:spLocks noGrp="1" noChangeArrowheads="1"/>
          </p:cNvSpPr>
          <p:nvPr>
            <p:ph type="dt" sz="half" idx="10"/>
          </p:nvPr>
        </p:nvSpPr>
        <p:spPr>
          <a:ln/>
        </p:spPr>
        <p:txBody>
          <a:bodyPr/>
          <a:lstStyle>
            <a:lvl1pPr>
              <a:defRPr/>
            </a:lvl1pPr>
          </a:lstStyle>
          <a:p>
            <a:fld id="{C9D558DA-F45A-194B-8A60-31E75AECBCE8}" type="datetime1">
              <a:rPr lang="sv-SE" altLang="sv-SE"/>
              <a:pPr/>
              <a:t>2022-05-02</a:t>
            </a:fld>
            <a:endParaRPr lang="sv-SE" altLang="sv-SE"/>
          </a:p>
        </p:txBody>
      </p:sp>
      <p:sp>
        <p:nvSpPr>
          <p:cNvPr id="6" name="Rectangle 5">
            <a:extLst>
              <a:ext uri="{FF2B5EF4-FFF2-40B4-BE49-F238E27FC236}">
                <a16:creationId xmlns:a16="http://schemas.microsoft.com/office/drawing/2014/main" id="{503856C7-6560-0B42-B22D-911AC4446429}"/>
              </a:ext>
            </a:extLst>
          </p:cNvPr>
          <p:cNvSpPr>
            <a:spLocks noGrp="1" noChangeArrowheads="1"/>
          </p:cNvSpPr>
          <p:nvPr>
            <p:ph type="ftr" sz="quarter" idx="11"/>
          </p:nvPr>
        </p:nvSpPr>
        <p:spPr>
          <a:ln/>
        </p:spPr>
        <p:txBody>
          <a:bodyPr/>
          <a:lstStyle>
            <a:lvl1pPr>
              <a:defRPr/>
            </a:lvl1pPr>
          </a:lstStyle>
          <a:p>
            <a:r>
              <a:rPr lang="sv-SE" altLang="sv-SE"/>
              <a:t>Riksdagsförvaltningen</a:t>
            </a:r>
          </a:p>
        </p:txBody>
      </p:sp>
      <p:sp>
        <p:nvSpPr>
          <p:cNvPr id="7" name="Rectangle 6">
            <a:extLst>
              <a:ext uri="{FF2B5EF4-FFF2-40B4-BE49-F238E27FC236}">
                <a16:creationId xmlns:a16="http://schemas.microsoft.com/office/drawing/2014/main" id="{DFA36807-AF62-C04B-A713-C26BF9E8B49C}"/>
              </a:ext>
            </a:extLst>
          </p:cNvPr>
          <p:cNvSpPr>
            <a:spLocks noGrp="1" noChangeArrowheads="1"/>
          </p:cNvSpPr>
          <p:nvPr>
            <p:ph type="sldNum" sz="quarter" idx="12"/>
          </p:nvPr>
        </p:nvSpPr>
        <p:spPr>
          <a:ln/>
        </p:spPr>
        <p:txBody>
          <a:bodyPr/>
          <a:lstStyle>
            <a:lvl1pPr>
              <a:defRPr/>
            </a:lvl1pPr>
          </a:lstStyle>
          <a:p>
            <a:fld id="{B5E3439B-BFEF-E94F-BDCE-EB80A29D73AA}" type="slidenum">
              <a:rPr lang="sv-SE" altLang="sv-SE"/>
              <a:pPr/>
              <a:t>‹#›</a:t>
            </a:fld>
            <a:endParaRPr lang="sv-SE" altLang="sv-SE"/>
          </a:p>
        </p:txBody>
      </p:sp>
    </p:spTree>
    <p:extLst>
      <p:ext uri="{BB962C8B-B14F-4D97-AF65-F5344CB8AC3E}">
        <p14:creationId xmlns:p14="http://schemas.microsoft.com/office/powerpoint/2010/main" val="1027693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06375"/>
            <a:ext cx="8229600" cy="857250"/>
          </a:xfrm>
        </p:spPr>
        <p:txBody>
          <a:bodyPr/>
          <a:lstStyle>
            <a:lvl1pPr>
              <a:defRPr/>
            </a:lvl1pPr>
          </a:lstStyle>
          <a:p>
            <a:r>
              <a:rPr lang="sv-SE"/>
              <a:t>Klicka här för att ändra mall för rubrikformat</a:t>
            </a:r>
          </a:p>
        </p:txBody>
      </p:sp>
      <p:sp>
        <p:nvSpPr>
          <p:cNvPr id="3" name="Platshållare för text 2"/>
          <p:cNvSpPr>
            <a:spLocks noGrp="1"/>
          </p:cNvSpPr>
          <p:nvPr>
            <p:ph type="body" idx="1"/>
          </p:nvPr>
        </p:nvSpPr>
        <p:spPr>
          <a:xfrm>
            <a:off x="457200" y="1152525"/>
            <a:ext cx="4040188" cy="4794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457200" y="1631950"/>
            <a:ext cx="4040188" cy="29670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152525"/>
            <a:ext cx="4041775" cy="4794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4645025" y="1631950"/>
            <a:ext cx="4041775" cy="29670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Rectangle 4">
            <a:extLst>
              <a:ext uri="{FF2B5EF4-FFF2-40B4-BE49-F238E27FC236}">
                <a16:creationId xmlns:a16="http://schemas.microsoft.com/office/drawing/2014/main" id="{2489E704-E5BC-5847-9BB6-5CB727F11C7F}"/>
              </a:ext>
            </a:extLst>
          </p:cNvPr>
          <p:cNvSpPr>
            <a:spLocks noGrp="1" noChangeArrowheads="1"/>
          </p:cNvSpPr>
          <p:nvPr>
            <p:ph type="dt" sz="half" idx="10"/>
          </p:nvPr>
        </p:nvSpPr>
        <p:spPr>
          <a:ln/>
        </p:spPr>
        <p:txBody>
          <a:bodyPr/>
          <a:lstStyle>
            <a:lvl1pPr>
              <a:defRPr/>
            </a:lvl1pPr>
          </a:lstStyle>
          <a:p>
            <a:fld id="{340194CB-FDA4-8A45-80EF-120C5D1AAFD7}" type="datetime1">
              <a:rPr lang="sv-SE" altLang="sv-SE"/>
              <a:pPr/>
              <a:t>2022-05-02</a:t>
            </a:fld>
            <a:endParaRPr lang="sv-SE" altLang="sv-SE"/>
          </a:p>
        </p:txBody>
      </p:sp>
      <p:sp>
        <p:nvSpPr>
          <p:cNvPr id="8" name="Rectangle 5">
            <a:extLst>
              <a:ext uri="{FF2B5EF4-FFF2-40B4-BE49-F238E27FC236}">
                <a16:creationId xmlns:a16="http://schemas.microsoft.com/office/drawing/2014/main" id="{70DCE533-1282-9746-A683-8A1705C9D112}"/>
              </a:ext>
            </a:extLst>
          </p:cNvPr>
          <p:cNvSpPr>
            <a:spLocks noGrp="1" noChangeArrowheads="1"/>
          </p:cNvSpPr>
          <p:nvPr>
            <p:ph type="ftr" sz="quarter" idx="11"/>
          </p:nvPr>
        </p:nvSpPr>
        <p:spPr>
          <a:ln/>
        </p:spPr>
        <p:txBody>
          <a:bodyPr/>
          <a:lstStyle>
            <a:lvl1pPr>
              <a:defRPr/>
            </a:lvl1pPr>
          </a:lstStyle>
          <a:p>
            <a:r>
              <a:rPr lang="sv-SE" altLang="sv-SE"/>
              <a:t>Riksdagsförvaltningen</a:t>
            </a:r>
          </a:p>
        </p:txBody>
      </p:sp>
      <p:sp>
        <p:nvSpPr>
          <p:cNvPr id="9" name="Rectangle 6">
            <a:extLst>
              <a:ext uri="{FF2B5EF4-FFF2-40B4-BE49-F238E27FC236}">
                <a16:creationId xmlns:a16="http://schemas.microsoft.com/office/drawing/2014/main" id="{04FAAE7A-FAF6-BF4B-8898-440B04DB9A37}"/>
              </a:ext>
            </a:extLst>
          </p:cNvPr>
          <p:cNvSpPr>
            <a:spLocks noGrp="1" noChangeArrowheads="1"/>
          </p:cNvSpPr>
          <p:nvPr>
            <p:ph type="sldNum" sz="quarter" idx="12"/>
          </p:nvPr>
        </p:nvSpPr>
        <p:spPr>
          <a:ln/>
        </p:spPr>
        <p:txBody>
          <a:bodyPr/>
          <a:lstStyle>
            <a:lvl1pPr>
              <a:defRPr/>
            </a:lvl1pPr>
          </a:lstStyle>
          <a:p>
            <a:fld id="{D8E7546D-C91C-654A-9D66-4D607D98F695}" type="slidenum">
              <a:rPr lang="sv-SE" altLang="sv-SE"/>
              <a:pPr/>
              <a:t>‹#›</a:t>
            </a:fld>
            <a:endParaRPr lang="sv-SE" altLang="sv-SE"/>
          </a:p>
        </p:txBody>
      </p:sp>
    </p:spTree>
    <p:extLst>
      <p:ext uri="{BB962C8B-B14F-4D97-AF65-F5344CB8AC3E}">
        <p14:creationId xmlns:p14="http://schemas.microsoft.com/office/powerpoint/2010/main" val="177399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Rectangle 4">
            <a:extLst>
              <a:ext uri="{FF2B5EF4-FFF2-40B4-BE49-F238E27FC236}">
                <a16:creationId xmlns:a16="http://schemas.microsoft.com/office/drawing/2014/main" id="{D9BAEFFC-2E77-FE45-BE8F-98124D0851B3}"/>
              </a:ext>
            </a:extLst>
          </p:cNvPr>
          <p:cNvSpPr>
            <a:spLocks noGrp="1" noChangeArrowheads="1"/>
          </p:cNvSpPr>
          <p:nvPr>
            <p:ph type="dt" sz="half" idx="10"/>
          </p:nvPr>
        </p:nvSpPr>
        <p:spPr>
          <a:ln/>
        </p:spPr>
        <p:txBody>
          <a:bodyPr/>
          <a:lstStyle>
            <a:lvl1pPr>
              <a:defRPr/>
            </a:lvl1pPr>
          </a:lstStyle>
          <a:p>
            <a:fld id="{6015C8F9-4665-2A46-AA28-2FEF165F6F5B}" type="datetime1">
              <a:rPr lang="sv-SE" altLang="sv-SE"/>
              <a:pPr/>
              <a:t>2022-05-02</a:t>
            </a:fld>
            <a:endParaRPr lang="sv-SE" altLang="sv-SE"/>
          </a:p>
        </p:txBody>
      </p:sp>
      <p:sp>
        <p:nvSpPr>
          <p:cNvPr id="4" name="Rectangle 5">
            <a:extLst>
              <a:ext uri="{FF2B5EF4-FFF2-40B4-BE49-F238E27FC236}">
                <a16:creationId xmlns:a16="http://schemas.microsoft.com/office/drawing/2014/main" id="{E465B464-F96E-1549-9C04-F39DFEF1BBCF}"/>
              </a:ext>
            </a:extLst>
          </p:cNvPr>
          <p:cNvSpPr>
            <a:spLocks noGrp="1" noChangeArrowheads="1"/>
          </p:cNvSpPr>
          <p:nvPr>
            <p:ph type="ftr" sz="quarter" idx="11"/>
          </p:nvPr>
        </p:nvSpPr>
        <p:spPr>
          <a:ln/>
        </p:spPr>
        <p:txBody>
          <a:bodyPr/>
          <a:lstStyle>
            <a:lvl1pPr>
              <a:defRPr/>
            </a:lvl1pPr>
          </a:lstStyle>
          <a:p>
            <a:r>
              <a:rPr lang="sv-SE" altLang="sv-SE"/>
              <a:t>Riksdagsförvaltningen</a:t>
            </a:r>
          </a:p>
        </p:txBody>
      </p:sp>
      <p:sp>
        <p:nvSpPr>
          <p:cNvPr id="5" name="Rectangle 6">
            <a:extLst>
              <a:ext uri="{FF2B5EF4-FFF2-40B4-BE49-F238E27FC236}">
                <a16:creationId xmlns:a16="http://schemas.microsoft.com/office/drawing/2014/main" id="{E27C4F27-C067-8548-96C5-FDE6E8F700BF}"/>
              </a:ext>
            </a:extLst>
          </p:cNvPr>
          <p:cNvSpPr>
            <a:spLocks noGrp="1" noChangeArrowheads="1"/>
          </p:cNvSpPr>
          <p:nvPr>
            <p:ph type="sldNum" sz="quarter" idx="12"/>
          </p:nvPr>
        </p:nvSpPr>
        <p:spPr>
          <a:ln/>
        </p:spPr>
        <p:txBody>
          <a:bodyPr/>
          <a:lstStyle>
            <a:lvl1pPr>
              <a:defRPr/>
            </a:lvl1pPr>
          </a:lstStyle>
          <a:p>
            <a:fld id="{B117EA45-87F1-D945-9EB4-A7B86B323661}" type="slidenum">
              <a:rPr lang="sv-SE" altLang="sv-SE"/>
              <a:pPr/>
              <a:t>‹#›</a:t>
            </a:fld>
            <a:endParaRPr lang="sv-SE" altLang="sv-SE"/>
          </a:p>
        </p:txBody>
      </p:sp>
    </p:spTree>
    <p:extLst>
      <p:ext uri="{BB962C8B-B14F-4D97-AF65-F5344CB8AC3E}">
        <p14:creationId xmlns:p14="http://schemas.microsoft.com/office/powerpoint/2010/main" val="418142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09BCC6C-9902-0749-8A51-9A0C2C61AD6B}"/>
              </a:ext>
            </a:extLst>
          </p:cNvPr>
          <p:cNvSpPr>
            <a:spLocks noGrp="1" noChangeArrowheads="1"/>
          </p:cNvSpPr>
          <p:nvPr>
            <p:ph type="dt" sz="half" idx="10"/>
          </p:nvPr>
        </p:nvSpPr>
        <p:spPr>
          <a:ln/>
        </p:spPr>
        <p:txBody>
          <a:bodyPr/>
          <a:lstStyle>
            <a:lvl1pPr>
              <a:defRPr/>
            </a:lvl1pPr>
          </a:lstStyle>
          <a:p>
            <a:fld id="{FF836666-38C4-EE4B-AFE0-124238B15226}" type="datetime1">
              <a:rPr lang="sv-SE" altLang="sv-SE"/>
              <a:pPr/>
              <a:t>2022-05-02</a:t>
            </a:fld>
            <a:endParaRPr lang="sv-SE" altLang="sv-SE"/>
          </a:p>
        </p:txBody>
      </p:sp>
      <p:sp>
        <p:nvSpPr>
          <p:cNvPr id="3" name="Rectangle 5">
            <a:extLst>
              <a:ext uri="{FF2B5EF4-FFF2-40B4-BE49-F238E27FC236}">
                <a16:creationId xmlns:a16="http://schemas.microsoft.com/office/drawing/2014/main" id="{1A02B9D1-CA4A-7248-A402-519F4978DC80}"/>
              </a:ext>
            </a:extLst>
          </p:cNvPr>
          <p:cNvSpPr>
            <a:spLocks noGrp="1" noChangeArrowheads="1"/>
          </p:cNvSpPr>
          <p:nvPr>
            <p:ph type="ftr" sz="quarter" idx="11"/>
          </p:nvPr>
        </p:nvSpPr>
        <p:spPr>
          <a:ln/>
        </p:spPr>
        <p:txBody>
          <a:bodyPr/>
          <a:lstStyle>
            <a:lvl1pPr>
              <a:defRPr/>
            </a:lvl1pPr>
          </a:lstStyle>
          <a:p>
            <a:r>
              <a:rPr lang="sv-SE" altLang="sv-SE"/>
              <a:t>Riksdagsförvaltningen</a:t>
            </a:r>
          </a:p>
        </p:txBody>
      </p:sp>
      <p:sp>
        <p:nvSpPr>
          <p:cNvPr id="4" name="Rectangle 6">
            <a:extLst>
              <a:ext uri="{FF2B5EF4-FFF2-40B4-BE49-F238E27FC236}">
                <a16:creationId xmlns:a16="http://schemas.microsoft.com/office/drawing/2014/main" id="{4AAF2695-53F3-EE4E-9CB5-751053016BFC}"/>
              </a:ext>
            </a:extLst>
          </p:cNvPr>
          <p:cNvSpPr>
            <a:spLocks noGrp="1" noChangeArrowheads="1"/>
          </p:cNvSpPr>
          <p:nvPr>
            <p:ph type="sldNum" sz="quarter" idx="12"/>
          </p:nvPr>
        </p:nvSpPr>
        <p:spPr>
          <a:ln/>
        </p:spPr>
        <p:txBody>
          <a:bodyPr/>
          <a:lstStyle>
            <a:lvl1pPr>
              <a:defRPr/>
            </a:lvl1pPr>
          </a:lstStyle>
          <a:p>
            <a:fld id="{7A144E53-883F-4B42-836A-AB3CA78A8817}" type="slidenum">
              <a:rPr lang="sv-SE" altLang="sv-SE"/>
              <a:pPr/>
              <a:t>‹#›</a:t>
            </a:fld>
            <a:endParaRPr lang="sv-SE" altLang="sv-SE"/>
          </a:p>
        </p:txBody>
      </p:sp>
    </p:spTree>
    <p:extLst>
      <p:ext uri="{BB962C8B-B14F-4D97-AF65-F5344CB8AC3E}">
        <p14:creationId xmlns:p14="http://schemas.microsoft.com/office/powerpoint/2010/main" val="3959721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04788"/>
            <a:ext cx="3008313" cy="873125"/>
          </a:xfrm>
        </p:spPr>
        <p:txBody>
          <a:bodyPr/>
          <a:lstStyle>
            <a:lvl1pPr algn="l">
              <a:defRPr sz="2000" b="1"/>
            </a:lvl1pPr>
          </a:lstStyle>
          <a:p>
            <a:r>
              <a:rPr lang="sv-SE"/>
              <a:t>Klicka här för att ändra mall för rubrikformat</a:t>
            </a:r>
          </a:p>
        </p:txBody>
      </p:sp>
      <p:sp>
        <p:nvSpPr>
          <p:cNvPr id="3" name="Platshållare för innehåll 2"/>
          <p:cNvSpPr>
            <a:spLocks noGrp="1"/>
          </p:cNvSpPr>
          <p:nvPr>
            <p:ph idx="1"/>
          </p:nvPr>
        </p:nvSpPr>
        <p:spPr>
          <a:xfrm>
            <a:off x="3575050" y="204788"/>
            <a:ext cx="5111750" cy="4394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077913"/>
            <a:ext cx="3008313" cy="3521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5" name="Rectangle 4">
            <a:extLst>
              <a:ext uri="{FF2B5EF4-FFF2-40B4-BE49-F238E27FC236}">
                <a16:creationId xmlns:a16="http://schemas.microsoft.com/office/drawing/2014/main" id="{DDC74419-715D-264A-956A-227F8D2DCFFE}"/>
              </a:ext>
            </a:extLst>
          </p:cNvPr>
          <p:cNvSpPr>
            <a:spLocks noGrp="1" noChangeArrowheads="1"/>
          </p:cNvSpPr>
          <p:nvPr>
            <p:ph type="dt" sz="half" idx="10"/>
          </p:nvPr>
        </p:nvSpPr>
        <p:spPr>
          <a:ln/>
        </p:spPr>
        <p:txBody>
          <a:bodyPr/>
          <a:lstStyle>
            <a:lvl1pPr>
              <a:defRPr/>
            </a:lvl1pPr>
          </a:lstStyle>
          <a:p>
            <a:fld id="{17031AC8-5A7B-8040-B43E-F778433AD0B6}" type="datetime1">
              <a:rPr lang="sv-SE" altLang="sv-SE"/>
              <a:pPr/>
              <a:t>2022-05-02</a:t>
            </a:fld>
            <a:endParaRPr lang="sv-SE" altLang="sv-SE"/>
          </a:p>
        </p:txBody>
      </p:sp>
      <p:sp>
        <p:nvSpPr>
          <p:cNvPr id="6" name="Rectangle 5">
            <a:extLst>
              <a:ext uri="{FF2B5EF4-FFF2-40B4-BE49-F238E27FC236}">
                <a16:creationId xmlns:a16="http://schemas.microsoft.com/office/drawing/2014/main" id="{7836E8D7-9C76-3D46-BA25-8F40F5C9EC46}"/>
              </a:ext>
            </a:extLst>
          </p:cNvPr>
          <p:cNvSpPr>
            <a:spLocks noGrp="1" noChangeArrowheads="1"/>
          </p:cNvSpPr>
          <p:nvPr>
            <p:ph type="ftr" sz="quarter" idx="11"/>
          </p:nvPr>
        </p:nvSpPr>
        <p:spPr>
          <a:ln/>
        </p:spPr>
        <p:txBody>
          <a:bodyPr/>
          <a:lstStyle>
            <a:lvl1pPr>
              <a:defRPr/>
            </a:lvl1pPr>
          </a:lstStyle>
          <a:p>
            <a:r>
              <a:rPr lang="sv-SE" altLang="sv-SE"/>
              <a:t>Riksdagsförvaltningen</a:t>
            </a:r>
          </a:p>
        </p:txBody>
      </p:sp>
      <p:sp>
        <p:nvSpPr>
          <p:cNvPr id="7" name="Rectangle 6">
            <a:extLst>
              <a:ext uri="{FF2B5EF4-FFF2-40B4-BE49-F238E27FC236}">
                <a16:creationId xmlns:a16="http://schemas.microsoft.com/office/drawing/2014/main" id="{9DEA9817-4F3B-6E44-A3C3-51623409D580}"/>
              </a:ext>
            </a:extLst>
          </p:cNvPr>
          <p:cNvSpPr>
            <a:spLocks noGrp="1" noChangeArrowheads="1"/>
          </p:cNvSpPr>
          <p:nvPr>
            <p:ph type="sldNum" sz="quarter" idx="12"/>
          </p:nvPr>
        </p:nvSpPr>
        <p:spPr>
          <a:ln/>
        </p:spPr>
        <p:txBody>
          <a:bodyPr/>
          <a:lstStyle>
            <a:lvl1pPr>
              <a:defRPr/>
            </a:lvl1pPr>
          </a:lstStyle>
          <a:p>
            <a:fld id="{F0ABF456-372C-184F-A61A-5B86F39627E6}" type="slidenum">
              <a:rPr lang="sv-SE" altLang="sv-SE"/>
              <a:pPr/>
              <a:t>‹#›</a:t>
            </a:fld>
            <a:endParaRPr lang="sv-SE" altLang="sv-SE"/>
          </a:p>
        </p:txBody>
      </p:sp>
    </p:spTree>
    <p:extLst>
      <p:ext uri="{BB962C8B-B14F-4D97-AF65-F5344CB8AC3E}">
        <p14:creationId xmlns:p14="http://schemas.microsoft.com/office/powerpoint/2010/main" val="2209443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3603625"/>
            <a:ext cx="5486400" cy="425450"/>
          </a:xfrm>
        </p:spPr>
        <p:txBody>
          <a:bodyPr/>
          <a:lstStyle>
            <a:lvl1pPr algn="l">
              <a:defRPr sz="2000" b="1"/>
            </a:lvl1pPr>
          </a:lstStyle>
          <a:p>
            <a:r>
              <a:rPr lang="sv-SE"/>
              <a:t>Klicka här för att ändra mall för rubrikformat</a:t>
            </a:r>
          </a:p>
        </p:txBody>
      </p:sp>
      <p:sp>
        <p:nvSpPr>
          <p:cNvPr id="3" name="Platshållare för bild 2"/>
          <p:cNvSpPr>
            <a:spLocks noGrp="1"/>
          </p:cNvSpPr>
          <p:nvPr>
            <p:ph type="pic" idx="1"/>
          </p:nvPr>
        </p:nvSpPr>
        <p:spPr>
          <a:xfrm>
            <a:off x="1792288" y="460375"/>
            <a:ext cx="5486400" cy="30892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v-SE" noProof="0"/>
              <a:t>Klicka på ikonen för att lägga till en bild</a:t>
            </a:r>
          </a:p>
        </p:txBody>
      </p:sp>
      <p:sp>
        <p:nvSpPr>
          <p:cNvPr id="4" name="Platshållare för text 3"/>
          <p:cNvSpPr>
            <a:spLocks noGrp="1"/>
          </p:cNvSpPr>
          <p:nvPr>
            <p:ph type="body" sz="half" idx="2"/>
          </p:nvPr>
        </p:nvSpPr>
        <p:spPr>
          <a:xfrm>
            <a:off x="1792288" y="4029075"/>
            <a:ext cx="5486400" cy="6048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5" name="Rectangle 4">
            <a:extLst>
              <a:ext uri="{FF2B5EF4-FFF2-40B4-BE49-F238E27FC236}">
                <a16:creationId xmlns:a16="http://schemas.microsoft.com/office/drawing/2014/main" id="{2C7850DB-3A80-9840-9A48-FDD5536035B4}"/>
              </a:ext>
            </a:extLst>
          </p:cNvPr>
          <p:cNvSpPr>
            <a:spLocks noGrp="1" noChangeArrowheads="1"/>
          </p:cNvSpPr>
          <p:nvPr>
            <p:ph type="dt" sz="half" idx="10"/>
          </p:nvPr>
        </p:nvSpPr>
        <p:spPr>
          <a:ln/>
        </p:spPr>
        <p:txBody>
          <a:bodyPr/>
          <a:lstStyle>
            <a:lvl1pPr>
              <a:defRPr/>
            </a:lvl1pPr>
          </a:lstStyle>
          <a:p>
            <a:fld id="{6A99E6EF-478E-6344-92AE-26D7FD516C8B}" type="datetime1">
              <a:rPr lang="sv-SE" altLang="sv-SE"/>
              <a:pPr/>
              <a:t>2022-05-02</a:t>
            </a:fld>
            <a:endParaRPr lang="sv-SE" altLang="sv-SE"/>
          </a:p>
        </p:txBody>
      </p:sp>
      <p:sp>
        <p:nvSpPr>
          <p:cNvPr id="6" name="Rectangle 5">
            <a:extLst>
              <a:ext uri="{FF2B5EF4-FFF2-40B4-BE49-F238E27FC236}">
                <a16:creationId xmlns:a16="http://schemas.microsoft.com/office/drawing/2014/main" id="{79423F28-B3A9-3E4F-AFB0-8AD7C99CF970}"/>
              </a:ext>
            </a:extLst>
          </p:cNvPr>
          <p:cNvSpPr>
            <a:spLocks noGrp="1" noChangeArrowheads="1"/>
          </p:cNvSpPr>
          <p:nvPr>
            <p:ph type="ftr" sz="quarter" idx="11"/>
          </p:nvPr>
        </p:nvSpPr>
        <p:spPr>
          <a:ln/>
        </p:spPr>
        <p:txBody>
          <a:bodyPr/>
          <a:lstStyle>
            <a:lvl1pPr>
              <a:defRPr/>
            </a:lvl1pPr>
          </a:lstStyle>
          <a:p>
            <a:r>
              <a:rPr lang="sv-SE" altLang="sv-SE"/>
              <a:t>Riksdagsförvaltningen</a:t>
            </a:r>
          </a:p>
        </p:txBody>
      </p:sp>
      <p:sp>
        <p:nvSpPr>
          <p:cNvPr id="7" name="Rectangle 6">
            <a:extLst>
              <a:ext uri="{FF2B5EF4-FFF2-40B4-BE49-F238E27FC236}">
                <a16:creationId xmlns:a16="http://schemas.microsoft.com/office/drawing/2014/main" id="{05862EA5-D4FA-224E-922C-7AB3AA39D504}"/>
              </a:ext>
            </a:extLst>
          </p:cNvPr>
          <p:cNvSpPr>
            <a:spLocks noGrp="1" noChangeArrowheads="1"/>
          </p:cNvSpPr>
          <p:nvPr>
            <p:ph type="sldNum" sz="quarter" idx="12"/>
          </p:nvPr>
        </p:nvSpPr>
        <p:spPr>
          <a:ln/>
        </p:spPr>
        <p:txBody>
          <a:bodyPr/>
          <a:lstStyle>
            <a:lvl1pPr>
              <a:defRPr/>
            </a:lvl1pPr>
          </a:lstStyle>
          <a:p>
            <a:fld id="{41B925F5-D116-4F4F-86AE-0D36D5A1AB44}" type="slidenum">
              <a:rPr lang="sv-SE" altLang="sv-SE"/>
              <a:pPr/>
              <a:t>‹#›</a:t>
            </a:fld>
            <a:endParaRPr lang="sv-SE" altLang="sv-SE"/>
          </a:p>
        </p:txBody>
      </p:sp>
    </p:spTree>
    <p:extLst>
      <p:ext uri="{BB962C8B-B14F-4D97-AF65-F5344CB8AC3E}">
        <p14:creationId xmlns:p14="http://schemas.microsoft.com/office/powerpoint/2010/main" val="2597727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Bildobjekt 10">
            <a:extLst>
              <a:ext uri="{FF2B5EF4-FFF2-40B4-BE49-F238E27FC236}">
                <a16:creationId xmlns:a16="http://schemas.microsoft.com/office/drawing/2014/main" id="{B0BA6DAD-078A-964E-AAD8-AC33C6D27860}"/>
              </a:ext>
            </a:extLst>
          </p:cNvPr>
          <p:cNvPicPr>
            <a:picLocks noChangeAspect="1"/>
          </p:cNvPicPr>
          <p:nvPr/>
        </p:nvPicPr>
        <p:blipFill rotWithShape="1">
          <a:blip r:embed="rId13"/>
          <a:srcRect l="-212" t="-1" r="24850" b="12762"/>
          <a:stretch/>
        </p:blipFill>
        <p:spPr bwMode="auto">
          <a:xfrm>
            <a:off x="7274507" y="3483624"/>
            <a:ext cx="1872000" cy="165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a:extLst>
              <a:ext uri="{FF2B5EF4-FFF2-40B4-BE49-F238E27FC236}">
                <a16:creationId xmlns:a16="http://schemas.microsoft.com/office/drawing/2014/main" id="{ED202AA4-2EB9-AB40-BEED-C4A5012F2CA8}"/>
              </a:ext>
            </a:extLst>
          </p:cNvPr>
          <p:cNvSpPr>
            <a:spLocks noGrp="1" noChangeArrowheads="1"/>
          </p:cNvSpPr>
          <p:nvPr>
            <p:ph type="title"/>
          </p:nvPr>
        </p:nvSpPr>
        <p:spPr bwMode="auto">
          <a:xfrm>
            <a:off x="838200" y="1111250"/>
            <a:ext cx="7848600"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000" tIns="54000" rIns="54000" bIns="54000" numCol="1" anchor="b" anchorCtr="0" compatLnSpc="1">
            <a:prstTxWarp prst="textNoShape">
              <a:avLst/>
            </a:prstTxWarp>
            <a:spAutoFit/>
          </a:bodyPr>
          <a:lstStyle/>
          <a:p>
            <a:pPr lvl="0"/>
            <a:r>
              <a:rPr lang="sv-SE" altLang="sv-SE"/>
              <a:t>Klicka här för att ändra format</a:t>
            </a:r>
          </a:p>
        </p:txBody>
      </p:sp>
      <p:sp>
        <p:nvSpPr>
          <p:cNvPr id="1028" name="Rectangle 3">
            <a:extLst>
              <a:ext uri="{FF2B5EF4-FFF2-40B4-BE49-F238E27FC236}">
                <a16:creationId xmlns:a16="http://schemas.microsoft.com/office/drawing/2014/main" id="{7A56A371-1600-AA44-868F-BB60CB264D81}"/>
              </a:ext>
            </a:extLst>
          </p:cNvPr>
          <p:cNvSpPr>
            <a:spLocks noGrp="1" noChangeArrowheads="1"/>
          </p:cNvSpPr>
          <p:nvPr>
            <p:ph type="body" idx="1"/>
          </p:nvPr>
        </p:nvSpPr>
        <p:spPr bwMode="auto">
          <a:xfrm>
            <a:off x="838200" y="1795463"/>
            <a:ext cx="7848600" cy="931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000" tIns="54000" rIns="54000" bIns="54000" numCol="1" anchor="t" anchorCtr="0" compatLnSpc="1">
            <a:prstTxWarp prst="textNoShape">
              <a:avLst/>
            </a:prstTxWarp>
            <a:spAutoFit/>
          </a:bodyPr>
          <a:lstStyle/>
          <a:p>
            <a:pPr lvl="0"/>
            <a:r>
              <a:rPr lang="en-GB" altLang="sv-SE"/>
              <a:t>Klicka här för att ändra format på bakgrundstexten</a:t>
            </a:r>
          </a:p>
          <a:p>
            <a:pPr lvl="1"/>
            <a:r>
              <a:rPr lang="en-GB" altLang="sv-SE"/>
              <a:t>Nivå två</a:t>
            </a:r>
          </a:p>
          <a:p>
            <a:pPr lvl="2"/>
            <a:r>
              <a:rPr lang="en-GB" altLang="sv-SE"/>
              <a:t>Nivå tre</a:t>
            </a:r>
          </a:p>
        </p:txBody>
      </p:sp>
      <p:sp>
        <p:nvSpPr>
          <p:cNvPr id="2" name="Rectangle 4">
            <a:extLst>
              <a:ext uri="{FF2B5EF4-FFF2-40B4-BE49-F238E27FC236}">
                <a16:creationId xmlns:a16="http://schemas.microsoft.com/office/drawing/2014/main" id="{2153BFBF-245F-F045-859C-F9D50F0D16A7}"/>
              </a:ext>
            </a:extLst>
          </p:cNvPr>
          <p:cNvSpPr>
            <a:spLocks noGrp="1" noChangeArrowheads="1"/>
          </p:cNvSpPr>
          <p:nvPr>
            <p:ph type="dt" sz="half" idx="2"/>
          </p:nvPr>
        </p:nvSpPr>
        <p:spPr bwMode="auto">
          <a:xfrm>
            <a:off x="838200" y="4681538"/>
            <a:ext cx="2133600" cy="358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defRPr sz="800">
                <a:solidFill>
                  <a:schemeClr val="bg2"/>
                </a:solidFill>
                <a:latin typeface="Arial" panose="020B0604020202020204" pitchFamily="34" charset="0"/>
              </a:defRPr>
            </a:lvl1pPr>
          </a:lstStyle>
          <a:p>
            <a:fld id="{E538CDBF-6A0D-734D-BF59-8A4C984E5E5F}" type="datetime1">
              <a:rPr lang="sv-SE" altLang="sv-SE"/>
              <a:pPr/>
              <a:t>2022-05-02</a:t>
            </a:fld>
            <a:endParaRPr lang="sv-SE" altLang="sv-SE"/>
          </a:p>
        </p:txBody>
      </p:sp>
      <p:sp>
        <p:nvSpPr>
          <p:cNvPr id="1029" name="Rectangle 5">
            <a:extLst>
              <a:ext uri="{FF2B5EF4-FFF2-40B4-BE49-F238E27FC236}">
                <a16:creationId xmlns:a16="http://schemas.microsoft.com/office/drawing/2014/main" id="{14229028-A700-EF49-AD25-8283189FD338}"/>
              </a:ext>
            </a:extLst>
          </p:cNvPr>
          <p:cNvSpPr>
            <a:spLocks noGrp="1" noChangeArrowheads="1"/>
          </p:cNvSpPr>
          <p:nvPr>
            <p:ph type="ftr" sz="quarter" idx="3"/>
          </p:nvPr>
        </p:nvSpPr>
        <p:spPr bwMode="auto">
          <a:xfrm>
            <a:off x="3309938" y="4681538"/>
            <a:ext cx="2895600" cy="358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spcBef>
                <a:spcPct val="0"/>
              </a:spcBef>
              <a:defRPr sz="800">
                <a:solidFill>
                  <a:schemeClr val="bg2"/>
                </a:solidFill>
                <a:latin typeface="Arial" panose="020B0604020202020204" pitchFamily="34" charset="0"/>
              </a:defRPr>
            </a:lvl1pPr>
          </a:lstStyle>
          <a:p>
            <a:r>
              <a:rPr lang="sv-SE" altLang="sv-SE"/>
              <a:t>Riksdagsförvaltningen</a:t>
            </a:r>
          </a:p>
        </p:txBody>
      </p:sp>
      <p:sp>
        <p:nvSpPr>
          <p:cNvPr id="1030" name="Rectangle 6">
            <a:extLst>
              <a:ext uri="{FF2B5EF4-FFF2-40B4-BE49-F238E27FC236}">
                <a16:creationId xmlns:a16="http://schemas.microsoft.com/office/drawing/2014/main" id="{5A307D35-8DCC-0F47-9B6E-8EEADCBFB827}"/>
              </a:ext>
            </a:extLst>
          </p:cNvPr>
          <p:cNvSpPr>
            <a:spLocks noGrp="1" noChangeArrowheads="1"/>
          </p:cNvSpPr>
          <p:nvPr>
            <p:ph type="sldNum" sz="quarter" idx="4"/>
          </p:nvPr>
        </p:nvSpPr>
        <p:spPr bwMode="auto">
          <a:xfrm>
            <a:off x="6553200" y="4687888"/>
            <a:ext cx="2133600" cy="3571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800">
                <a:solidFill>
                  <a:schemeClr val="bg2"/>
                </a:solidFill>
                <a:latin typeface="Arial" panose="020B0604020202020204" pitchFamily="34" charset="0"/>
              </a:defRPr>
            </a:lvl1pPr>
          </a:lstStyle>
          <a:p>
            <a:fld id="{CE887240-2485-8143-82A4-853CDE2FE9E7}" type="slidenum">
              <a:rPr lang="sv-SE" altLang="sv-SE"/>
              <a:pPr/>
              <a:t>‹#›</a:t>
            </a:fld>
            <a:endParaRPr lang="sv-SE" altLang="sv-SE"/>
          </a:p>
        </p:txBody>
      </p:sp>
      <p:pic>
        <p:nvPicPr>
          <p:cNvPr id="1032" name="Picture 7">
            <a:extLst>
              <a:ext uri="{FF2B5EF4-FFF2-40B4-BE49-F238E27FC236}">
                <a16:creationId xmlns:a16="http://schemas.microsoft.com/office/drawing/2014/main" id="{E1C311DC-C83D-7447-BE40-9A07108BE8B8}"/>
              </a:ext>
            </a:extLst>
          </p:cNvPr>
          <p:cNvPicPr>
            <a:picLocks noChangeArrowheads="1"/>
          </p:cNvPicPr>
          <p:nvPr/>
        </p:nvPicPr>
        <p:blipFill>
          <a:blip r:embed="rId14"/>
          <a:stretch>
            <a:fillRect/>
          </a:stretch>
        </p:blipFill>
        <p:spPr bwMode="auto">
          <a:xfrm>
            <a:off x="7369175" y="295289"/>
            <a:ext cx="1322388" cy="349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Line 11">
            <a:extLst>
              <a:ext uri="{FF2B5EF4-FFF2-40B4-BE49-F238E27FC236}">
                <a16:creationId xmlns:a16="http://schemas.microsoft.com/office/drawing/2014/main" id="{C738CF5E-61BB-E843-B7A3-FF22A4F6A882}"/>
              </a:ext>
            </a:extLst>
          </p:cNvPr>
          <p:cNvSpPr>
            <a:spLocks noChangeShapeType="1"/>
          </p:cNvSpPr>
          <p:nvPr/>
        </p:nvSpPr>
        <p:spPr bwMode="auto">
          <a:xfrm>
            <a:off x="838200" y="762000"/>
            <a:ext cx="7904163" cy="0"/>
          </a:xfrm>
          <a:prstGeom prst="line">
            <a:avLst/>
          </a:prstGeom>
          <a:noFill/>
          <a:ln w="12700">
            <a:solidFill>
              <a:schemeClr val="bg2"/>
            </a:solidFill>
            <a:round/>
            <a:headEnd/>
            <a:tailEnd/>
          </a:ln>
          <a:effectLst/>
        </p:spPr>
        <p:txBody>
          <a:bodyPr lIns="0" tIns="0" rIns="0" bIns="0"/>
          <a:lstStyle/>
          <a:p>
            <a:pPr>
              <a:defRPr/>
            </a:pPr>
            <a:endParaRPr lang="sv-SE">
              <a:latin typeface="GillSans Pro for Riksdagen Md" charset="0"/>
              <a:cs typeface="Arial" charset="0"/>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eaLnBrk="1" fontAlgn="base" hangingPunct="1">
        <a:spcBef>
          <a:spcPct val="0"/>
        </a:spcBef>
        <a:spcAft>
          <a:spcPct val="0"/>
        </a:spcAft>
        <a:defRPr sz="3200" b="1">
          <a:solidFill>
            <a:schemeClr val="tx2"/>
          </a:solidFill>
          <a:latin typeface="+mj-lt"/>
          <a:ea typeface="+mj-ea"/>
          <a:cs typeface="+mj-cs"/>
        </a:defRPr>
      </a:lvl1pPr>
      <a:lvl2pPr algn="l" rtl="0" eaLnBrk="1" fontAlgn="base" hangingPunct="1">
        <a:spcBef>
          <a:spcPct val="0"/>
        </a:spcBef>
        <a:spcAft>
          <a:spcPct val="0"/>
        </a:spcAft>
        <a:defRPr sz="3200" b="1">
          <a:solidFill>
            <a:schemeClr val="tx2"/>
          </a:solidFill>
          <a:latin typeface="Arial" charset="0"/>
          <a:ea typeface="Arial" charset="0"/>
          <a:cs typeface="Arial" charset="0"/>
        </a:defRPr>
      </a:lvl2pPr>
      <a:lvl3pPr algn="l" rtl="0" eaLnBrk="1" fontAlgn="base" hangingPunct="1">
        <a:spcBef>
          <a:spcPct val="0"/>
        </a:spcBef>
        <a:spcAft>
          <a:spcPct val="0"/>
        </a:spcAft>
        <a:defRPr sz="3200" b="1">
          <a:solidFill>
            <a:schemeClr val="tx2"/>
          </a:solidFill>
          <a:latin typeface="Arial" charset="0"/>
          <a:ea typeface="Arial" charset="0"/>
          <a:cs typeface="Arial" charset="0"/>
        </a:defRPr>
      </a:lvl3pPr>
      <a:lvl4pPr algn="l" rtl="0" eaLnBrk="1" fontAlgn="base" hangingPunct="1">
        <a:spcBef>
          <a:spcPct val="0"/>
        </a:spcBef>
        <a:spcAft>
          <a:spcPct val="0"/>
        </a:spcAft>
        <a:defRPr sz="3200" b="1">
          <a:solidFill>
            <a:schemeClr val="tx2"/>
          </a:solidFill>
          <a:latin typeface="Arial" charset="0"/>
          <a:ea typeface="Arial" charset="0"/>
          <a:cs typeface="Arial" charset="0"/>
        </a:defRPr>
      </a:lvl4pPr>
      <a:lvl5pPr algn="l" rtl="0" eaLnBrk="1" fontAlgn="base" hangingPunct="1">
        <a:spcBef>
          <a:spcPct val="0"/>
        </a:spcBef>
        <a:spcAft>
          <a:spcPct val="0"/>
        </a:spcAft>
        <a:defRPr sz="3200" b="1">
          <a:solidFill>
            <a:schemeClr val="tx2"/>
          </a:solidFill>
          <a:latin typeface="Arial" charset="0"/>
          <a:ea typeface="Arial" charset="0"/>
          <a:cs typeface="Arial" charset="0"/>
        </a:defRPr>
      </a:lvl5pPr>
      <a:lvl6pPr marL="457200" algn="l" rtl="0" eaLnBrk="1" fontAlgn="base" hangingPunct="1">
        <a:spcBef>
          <a:spcPct val="0"/>
        </a:spcBef>
        <a:spcAft>
          <a:spcPct val="0"/>
        </a:spcAft>
        <a:defRPr sz="3200" b="1">
          <a:solidFill>
            <a:schemeClr val="tx2"/>
          </a:solidFill>
          <a:latin typeface="Arial" charset="0"/>
          <a:ea typeface="Arial" charset="0"/>
          <a:cs typeface="Arial" charset="0"/>
        </a:defRPr>
      </a:lvl6pPr>
      <a:lvl7pPr marL="914400" algn="l" rtl="0" eaLnBrk="1" fontAlgn="base" hangingPunct="1">
        <a:spcBef>
          <a:spcPct val="0"/>
        </a:spcBef>
        <a:spcAft>
          <a:spcPct val="0"/>
        </a:spcAft>
        <a:defRPr sz="3200" b="1">
          <a:solidFill>
            <a:schemeClr val="tx2"/>
          </a:solidFill>
          <a:latin typeface="Arial" charset="0"/>
          <a:ea typeface="Arial" charset="0"/>
          <a:cs typeface="Arial" charset="0"/>
        </a:defRPr>
      </a:lvl7pPr>
      <a:lvl8pPr marL="1371600" algn="l" rtl="0" eaLnBrk="1" fontAlgn="base" hangingPunct="1">
        <a:spcBef>
          <a:spcPct val="0"/>
        </a:spcBef>
        <a:spcAft>
          <a:spcPct val="0"/>
        </a:spcAft>
        <a:defRPr sz="3200" b="1">
          <a:solidFill>
            <a:schemeClr val="tx2"/>
          </a:solidFill>
          <a:latin typeface="Arial" charset="0"/>
          <a:ea typeface="Arial" charset="0"/>
          <a:cs typeface="Arial" charset="0"/>
        </a:defRPr>
      </a:lvl8pPr>
      <a:lvl9pPr marL="1828800" algn="l" rtl="0" eaLnBrk="1" fontAlgn="base" hangingPunct="1">
        <a:spcBef>
          <a:spcPct val="0"/>
        </a:spcBef>
        <a:spcAft>
          <a:spcPct val="0"/>
        </a:spcAft>
        <a:defRPr sz="3200" b="1">
          <a:solidFill>
            <a:schemeClr val="tx2"/>
          </a:solidFill>
          <a:latin typeface="Arial" charset="0"/>
          <a:ea typeface="Arial" charset="0"/>
          <a:cs typeface="Arial" charset="0"/>
        </a:defRPr>
      </a:lvl9pPr>
    </p:titleStyle>
    <p:bodyStyle>
      <a:lvl1pPr marL="304800" indent="-304800" algn="l" rtl="0" eaLnBrk="1" fontAlgn="base" hangingPunct="1">
        <a:spcBef>
          <a:spcPct val="40000"/>
        </a:spcBef>
        <a:spcAft>
          <a:spcPct val="0"/>
        </a:spcAft>
        <a:defRPr>
          <a:solidFill>
            <a:schemeClr val="tx1"/>
          </a:solidFill>
          <a:latin typeface="+mn-lt"/>
          <a:ea typeface="+mn-ea"/>
          <a:cs typeface="+mn-cs"/>
        </a:defRPr>
      </a:lvl1pPr>
      <a:lvl2pPr marL="914400" indent="-381000" algn="l" rtl="0" eaLnBrk="1" fontAlgn="base" hangingPunct="1">
        <a:spcBef>
          <a:spcPct val="20000"/>
        </a:spcBef>
        <a:spcAft>
          <a:spcPct val="0"/>
        </a:spcAft>
        <a:buChar char="•"/>
        <a:defRPr sz="1600">
          <a:solidFill>
            <a:schemeClr val="tx1"/>
          </a:solidFill>
          <a:latin typeface="+mn-lt"/>
          <a:ea typeface="+mn-ea"/>
          <a:cs typeface="+mn-cs"/>
        </a:defRPr>
      </a:lvl2pPr>
      <a:lvl3pPr marL="1341438" indent="-342900" algn="l" rtl="0" eaLnBrk="1" fontAlgn="base" hangingPunct="1">
        <a:spcBef>
          <a:spcPct val="20000"/>
        </a:spcBef>
        <a:spcAft>
          <a:spcPct val="0"/>
        </a:spcAft>
        <a:buChar char="•"/>
        <a:defRPr sz="1400">
          <a:solidFill>
            <a:schemeClr val="tx1"/>
          </a:solidFill>
          <a:latin typeface="+mn-lt"/>
          <a:ea typeface="+mn-ea"/>
          <a:cs typeface="+mn-cs"/>
        </a:defRPr>
      </a:lvl3pPr>
      <a:lvl4pPr marL="1711325" indent="-304800" algn="l" rtl="0" eaLnBrk="1" fontAlgn="base" hangingPunct="1">
        <a:spcBef>
          <a:spcPct val="20000"/>
        </a:spcBef>
        <a:spcAft>
          <a:spcPct val="0"/>
        </a:spcAft>
        <a:buChar char="–"/>
        <a:defRPr sz="1600">
          <a:solidFill>
            <a:schemeClr val="tx1"/>
          </a:solidFill>
          <a:latin typeface="Gill Sans for Riksdagen" pitchFamily="34" charset="0"/>
          <a:ea typeface="+mn-ea"/>
          <a:cs typeface="+mn-cs"/>
        </a:defRPr>
      </a:lvl4pPr>
      <a:lvl5pPr marL="2133600" indent="-304800" algn="l" rtl="0" eaLnBrk="1" fontAlgn="base" hangingPunct="1">
        <a:spcBef>
          <a:spcPct val="20000"/>
        </a:spcBef>
        <a:spcAft>
          <a:spcPct val="0"/>
        </a:spcAft>
        <a:buChar char="»"/>
        <a:defRPr sz="1600">
          <a:solidFill>
            <a:schemeClr val="tx1"/>
          </a:solidFill>
          <a:latin typeface="Gill Sans for Riksdagen" pitchFamily="34" charset="0"/>
          <a:ea typeface="+mn-ea"/>
          <a:cs typeface="+mn-cs"/>
        </a:defRPr>
      </a:lvl5pPr>
      <a:lvl6pPr marL="2590800" indent="-304800" algn="l" rtl="0" eaLnBrk="1" fontAlgn="base" hangingPunct="1">
        <a:spcBef>
          <a:spcPct val="20000"/>
        </a:spcBef>
        <a:spcAft>
          <a:spcPct val="0"/>
        </a:spcAft>
        <a:buChar char="»"/>
        <a:defRPr sz="1600">
          <a:solidFill>
            <a:schemeClr val="tx1"/>
          </a:solidFill>
          <a:latin typeface="Gill Sans for Riksdagen" pitchFamily="34" charset="0"/>
          <a:ea typeface="+mn-ea"/>
          <a:cs typeface="+mn-cs"/>
        </a:defRPr>
      </a:lvl6pPr>
      <a:lvl7pPr marL="3048000" indent="-304800" algn="l" rtl="0" eaLnBrk="1" fontAlgn="base" hangingPunct="1">
        <a:spcBef>
          <a:spcPct val="20000"/>
        </a:spcBef>
        <a:spcAft>
          <a:spcPct val="0"/>
        </a:spcAft>
        <a:buChar char="»"/>
        <a:defRPr sz="1600">
          <a:solidFill>
            <a:schemeClr val="tx1"/>
          </a:solidFill>
          <a:latin typeface="Gill Sans for Riksdagen" pitchFamily="34" charset="0"/>
          <a:ea typeface="+mn-ea"/>
          <a:cs typeface="+mn-cs"/>
        </a:defRPr>
      </a:lvl7pPr>
      <a:lvl8pPr marL="3505200" indent="-304800" algn="l" rtl="0" eaLnBrk="1" fontAlgn="base" hangingPunct="1">
        <a:spcBef>
          <a:spcPct val="20000"/>
        </a:spcBef>
        <a:spcAft>
          <a:spcPct val="0"/>
        </a:spcAft>
        <a:buChar char="»"/>
        <a:defRPr sz="1600">
          <a:solidFill>
            <a:schemeClr val="tx1"/>
          </a:solidFill>
          <a:latin typeface="Gill Sans for Riksdagen" pitchFamily="34" charset="0"/>
          <a:ea typeface="+mn-ea"/>
          <a:cs typeface="+mn-cs"/>
        </a:defRPr>
      </a:lvl8pPr>
      <a:lvl9pPr marL="3962400" indent="-304800" algn="l" rtl="0" eaLnBrk="1" fontAlgn="base" hangingPunct="1">
        <a:spcBef>
          <a:spcPct val="20000"/>
        </a:spcBef>
        <a:spcAft>
          <a:spcPct val="0"/>
        </a:spcAft>
        <a:buChar char="»"/>
        <a:defRPr sz="1600">
          <a:solidFill>
            <a:schemeClr val="tx1"/>
          </a:solidFill>
          <a:latin typeface="Gill Sans for Riksdagen" pitchFamily="34" charset="0"/>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CFC81F35-64F0-2047-B070-3557CFBB8F3A}"/>
              </a:ext>
            </a:extLst>
          </p:cNvPr>
          <p:cNvSpPr>
            <a:spLocks noGrp="1" noChangeArrowheads="1"/>
          </p:cNvSpPr>
          <p:nvPr>
            <p:ph type="ctrTitle"/>
          </p:nvPr>
        </p:nvSpPr>
        <p:spPr>
          <a:xfrm>
            <a:off x="838200" y="817410"/>
            <a:ext cx="7772400" cy="1093940"/>
          </a:xfrm>
        </p:spPr>
        <p:txBody>
          <a:bodyPr/>
          <a:lstStyle/>
          <a:p>
            <a:r>
              <a:rPr lang="en-GB" dirty="0"/>
              <a:t>The Committee on Education</a:t>
            </a:r>
            <a:br>
              <a:rPr lang="sv-SE" dirty="0"/>
            </a:br>
            <a:endParaRPr lang="sv-SE" altLang="sv-SE" dirty="0"/>
          </a:p>
        </p:txBody>
      </p:sp>
      <p:sp>
        <p:nvSpPr>
          <p:cNvPr id="14339" name="Rectangle 3">
            <a:extLst>
              <a:ext uri="{FF2B5EF4-FFF2-40B4-BE49-F238E27FC236}">
                <a16:creationId xmlns:a16="http://schemas.microsoft.com/office/drawing/2014/main" id="{B566C7B5-E80C-D24D-8595-AFC957C75142}"/>
              </a:ext>
            </a:extLst>
          </p:cNvPr>
          <p:cNvSpPr>
            <a:spLocks noGrp="1" noChangeArrowheads="1"/>
          </p:cNvSpPr>
          <p:nvPr>
            <p:ph type="subTitle" idx="1"/>
          </p:nvPr>
        </p:nvSpPr>
        <p:spPr>
          <a:xfrm>
            <a:off x="908050" y="2324100"/>
            <a:ext cx="6400800" cy="1161651"/>
          </a:xfrm>
        </p:spPr>
        <p:txBody>
          <a:bodyPr/>
          <a:lstStyle/>
          <a:p>
            <a:pPr algn="l"/>
            <a:r>
              <a:rPr lang="sv-SE" altLang="sv-SE" dirty="0"/>
              <a:t>Gunilla Svantorp (S), </a:t>
            </a:r>
            <a:r>
              <a:rPr lang="en-US" dirty="0"/>
              <a:t>Chairman of the Committee</a:t>
            </a:r>
            <a:endParaRPr lang="sv-SE" altLang="sv-SE" dirty="0"/>
          </a:p>
          <a:p>
            <a:pPr algn="l"/>
            <a:r>
              <a:rPr lang="sv-SE" dirty="0"/>
              <a:t>Fredrik Christensson (C), </a:t>
            </a:r>
            <a:r>
              <a:rPr lang="sv-SE" dirty="0" err="1"/>
              <a:t>member</a:t>
            </a:r>
            <a:r>
              <a:rPr lang="sv-SE" dirty="0"/>
              <a:t> </a:t>
            </a:r>
            <a:r>
              <a:rPr lang="sv-SE" dirty="0" err="1"/>
              <a:t>of</a:t>
            </a:r>
            <a:r>
              <a:rPr lang="sv-SE" dirty="0"/>
              <a:t> </a:t>
            </a:r>
            <a:r>
              <a:rPr lang="sv-SE" dirty="0" err="1"/>
              <a:t>parliament</a:t>
            </a:r>
            <a:endParaRPr lang="sv-SE" dirty="0"/>
          </a:p>
          <a:p>
            <a:pPr algn="l" eaLnBrk="1" hangingPunct="1"/>
            <a:endParaRPr lang="sv-SE" altLang="sv-S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ADBC9A9-7B9A-4CA0-B419-1DDE59A86AB7}"/>
              </a:ext>
            </a:extLst>
          </p:cNvPr>
          <p:cNvSpPr>
            <a:spLocks noGrp="1"/>
          </p:cNvSpPr>
          <p:nvPr>
            <p:ph type="title"/>
          </p:nvPr>
        </p:nvSpPr>
        <p:spPr>
          <a:xfrm>
            <a:off x="838200" y="797289"/>
            <a:ext cx="7848600" cy="358411"/>
          </a:xfrm>
        </p:spPr>
        <p:txBody>
          <a:bodyPr/>
          <a:lstStyle/>
          <a:p>
            <a:r>
              <a:rPr lang="en-GB" sz="2000" dirty="0"/>
              <a:t>The Committee on Education</a:t>
            </a:r>
            <a:br>
              <a:rPr lang="sv-SE" dirty="0"/>
            </a:br>
            <a:endParaRPr lang="sv-SE" dirty="0"/>
          </a:p>
        </p:txBody>
      </p:sp>
      <p:sp>
        <p:nvSpPr>
          <p:cNvPr id="3" name="Platshållare för innehåll 2">
            <a:extLst>
              <a:ext uri="{FF2B5EF4-FFF2-40B4-BE49-F238E27FC236}">
                <a16:creationId xmlns:a16="http://schemas.microsoft.com/office/drawing/2014/main" id="{0DA9A96C-38B2-4C6F-B3C0-3FEF6911026D}"/>
              </a:ext>
            </a:extLst>
          </p:cNvPr>
          <p:cNvSpPr>
            <a:spLocks noGrp="1"/>
          </p:cNvSpPr>
          <p:nvPr>
            <p:ph idx="1"/>
          </p:nvPr>
        </p:nvSpPr>
        <p:spPr>
          <a:xfrm>
            <a:off x="838200" y="1250951"/>
            <a:ext cx="7848600" cy="2657445"/>
          </a:xfrm>
        </p:spPr>
        <p:txBody>
          <a:bodyPr/>
          <a:lstStyle/>
          <a:p>
            <a:pPr>
              <a:buFont typeface="Arial" panose="020B0604020202020204" pitchFamily="34" charset="0"/>
              <a:buChar char="•"/>
            </a:pPr>
            <a:r>
              <a:rPr lang="en-GB" dirty="0"/>
              <a:t>Prepares matters concerning the school system, higher education and research, but also preschool activities, care services for school children, and financial support for students.</a:t>
            </a:r>
            <a:endParaRPr lang="sv-SE" dirty="0"/>
          </a:p>
          <a:p>
            <a:r>
              <a:rPr lang="en-GB" dirty="0"/>
              <a:t> </a:t>
            </a:r>
            <a:endParaRPr lang="sv-SE" dirty="0"/>
          </a:p>
          <a:p>
            <a:pPr>
              <a:buFont typeface="Arial" panose="020B0604020202020204" pitchFamily="34" charset="0"/>
              <a:buChar char="•"/>
            </a:pPr>
            <a:r>
              <a:rPr lang="en-GB" dirty="0"/>
              <a:t>The committee consists of 17 members of parliament whose party affiliation should reflect the composition of the parliament. Each committee has a secretariat at its disposal.</a:t>
            </a:r>
            <a:endParaRPr lang="sv-SE" dirty="0"/>
          </a:p>
          <a:p>
            <a:endParaRPr lang="sv-SE" dirty="0"/>
          </a:p>
        </p:txBody>
      </p:sp>
    </p:spTree>
    <p:extLst>
      <p:ext uri="{BB962C8B-B14F-4D97-AF65-F5344CB8AC3E}">
        <p14:creationId xmlns:p14="http://schemas.microsoft.com/office/powerpoint/2010/main" val="2888732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15001A8-2562-44AC-96CD-866E3A0CA56B}"/>
              </a:ext>
            </a:extLst>
          </p:cNvPr>
          <p:cNvSpPr>
            <a:spLocks noGrp="1"/>
          </p:cNvSpPr>
          <p:nvPr>
            <p:ph type="title"/>
          </p:nvPr>
        </p:nvSpPr>
        <p:spPr>
          <a:xfrm>
            <a:off x="838200" y="130023"/>
            <a:ext cx="7848600" cy="1093940"/>
          </a:xfrm>
        </p:spPr>
        <p:txBody>
          <a:bodyPr/>
          <a:lstStyle/>
          <a:p>
            <a:r>
              <a:rPr lang="sv-SE" dirty="0"/>
              <a:t> </a:t>
            </a:r>
            <a:r>
              <a:rPr lang="en-GB" sz="2400" dirty="0"/>
              <a:t>Current issues spring 2022</a:t>
            </a:r>
            <a:br>
              <a:rPr lang="sv-SE" dirty="0"/>
            </a:br>
            <a:endParaRPr lang="sv-SE" dirty="0"/>
          </a:p>
        </p:txBody>
      </p:sp>
      <p:sp>
        <p:nvSpPr>
          <p:cNvPr id="3" name="Platshållare för innehåll 2">
            <a:extLst>
              <a:ext uri="{FF2B5EF4-FFF2-40B4-BE49-F238E27FC236}">
                <a16:creationId xmlns:a16="http://schemas.microsoft.com/office/drawing/2014/main" id="{45006E11-72BF-4139-90F3-20AF8906FFCF}"/>
              </a:ext>
            </a:extLst>
          </p:cNvPr>
          <p:cNvSpPr>
            <a:spLocks noGrp="1"/>
          </p:cNvSpPr>
          <p:nvPr>
            <p:ph idx="1"/>
          </p:nvPr>
        </p:nvSpPr>
        <p:spPr>
          <a:xfrm>
            <a:off x="838200" y="938213"/>
            <a:ext cx="7848600" cy="4042439"/>
          </a:xfrm>
        </p:spPr>
        <p:txBody>
          <a:bodyPr/>
          <a:lstStyle/>
          <a:p>
            <a:r>
              <a:rPr lang="en-GB" dirty="0"/>
              <a:t> Preparation of decisions on the way to the Legislative Assembly:</a:t>
            </a:r>
            <a:endParaRPr lang="sv-SE" dirty="0"/>
          </a:p>
          <a:p>
            <a:pPr lvl="0">
              <a:buFont typeface="Arial" panose="020B0604020202020204" pitchFamily="34" charset="0"/>
              <a:buChar char="•"/>
            </a:pPr>
            <a:r>
              <a:rPr lang="en-GB" dirty="0"/>
              <a:t>19 bills from the government</a:t>
            </a:r>
            <a:endParaRPr lang="sv-SE" dirty="0"/>
          </a:p>
          <a:p>
            <a:pPr>
              <a:buFont typeface="Arial" panose="020B0604020202020204" pitchFamily="34" charset="0"/>
              <a:buChar char="•"/>
            </a:pPr>
            <a:r>
              <a:rPr lang="en-GB" dirty="0"/>
              <a:t> 3 letters from the National Audit Office</a:t>
            </a:r>
            <a:endParaRPr lang="sv-SE" dirty="0"/>
          </a:p>
          <a:p>
            <a:pPr>
              <a:buFont typeface="Arial" panose="020B0604020202020204" pitchFamily="34" charset="0"/>
              <a:buChar char="•"/>
            </a:pPr>
            <a:r>
              <a:rPr lang="en-GB" dirty="0"/>
              <a:t> 8 reports dealing with proposals/motions from members of parliament</a:t>
            </a:r>
            <a:endParaRPr lang="sv-SE" dirty="0"/>
          </a:p>
          <a:p>
            <a:r>
              <a:rPr lang="en-GB" dirty="0"/>
              <a:t> </a:t>
            </a:r>
          </a:p>
          <a:p>
            <a:r>
              <a:rPr lang="en-GB" dirty="0"/>
              <a:t>But also:</a:t>
            </a:r>
            <a:endParaRPr lang="sv-SE" dirty="0"/>
          </a:p>
          <a:p>
            <a:pPr>
              <a:buFont typeface="Arial" panose="020B0604020202020204" pitchFamily="34" charset="0"/>
              <a:buChar char="•"/>
            </a:pPr>
            <a:r>
              <a:rPr lang="en-GB" dirty="0"/>
              <a:t>Visits by government ministers, authorities and stakeholders on current issues as well as EU information and deliberations</a:t>
            </a:r>
            <a:endParaRPr lang="sv-SE" dirty="0"/>
          </a:p>
          <a:p>
            <a:pPr>
              <a:buFont typeface="Arial" panose="020B0604020202020204" pitchFamily="34" charset="0"/>
              <a:buChar char="•"/>
            </a:pPr>
            <a:r>
              <a:rPr lang="en-GB" dirty="0"/>
              <a:t>Organized a research seminar on practical research and the school's digitization</a:t>
            </a:r>
            <a:endParaRPr lang="sv-SE" dirty="0"/>
          </a:p>
          <a:p>
            <a:endParaRPr lang="sv-SE" dirty="0"/>
          </a:p>
        </p:txBody>
      </p:sp>
    </p:spTree>
    <p:extLst>
      <p:ext uri="{BB962C8B-B14F-4D97-AF65-F5344CB8AC3E}">
        <p14:creationId xmlns:p14="http://schemas.microsoft.com/office/powerpoint/2010/main" val="3742982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EDB70F7-0048-41B3-9F0D-C255EE2E092A}"/>
              </a:ext>
            </a:extLst>
          </p:cNvPr>
          <p:cNvSpPr>
            <a:spLocks noGrp="1"/>
          </p:cNvSpPr>
          <p:nvPr>
            <p:ph type="title"/>
          </p:nvPr>
        </p:nvSpPr>
        <p:spPr>
          <a:xfrm>
            <a:off x="838200" y="237220"/>
            <a:ext cx="7848600" cy="416831"/>
          </a:xfrm>
        </p:spPr>
        <p:txBody>
          <a:bodyPr/>
          <a:lstStyle/>
          <a:p>
            <a:r>
              <a:rPr lang="sv-SE" sz="2000" dirty="0"/>
              <a:t>The </a:t>
            </a:r>
            <a:r>
              <a:rPr lang="sv-SE" sz="2000" dirty="0" err="1"/>
              <a:t>January</a:t>
            </a:r>
            <a:r>
              <a:rPr lang="sv-SE" sz="2000" dirty="0"/>
              <a:t> </a:t>
            </a:r>
            <a:r>
              <a:rPr lang="sv-SE" sz="2000" dirty="0" err="1"/>
              <a:t>Agreement</a:t>
            </a:r>
            <a:endParaRPr lang="sv-SE" sz="2000" dirty="0"/>
          </a:p>
        </p:txBody>
      </p:sp>
      <p:sp>
        <p:nvSpPr>
          <p:cNvPr id="3" name="Platshållare för innehåll 2">
            <a:extLst>
              <a:ext uri="{FF2B5EF4-FFF2-40B4-BE49-F238E27FC236}">
                <a16:creationId xmlns:a16="http://schemas.microsoft.com/office/drawing/2014/main" id="{2867556F-2FF5-4A10-B8EE-9DB22145ADC1}"/>
              </a:ext>
            </a:extLst>
          </p:cNvPr>
          <p:cNvSpPr>
            <a:spLocks noGrp="1"/>
          </p:cNvSpPr>
          <p:nvPr>
            <p:ph idx="1"/>
          </p:nvPr>
        </p:nvSpPr>
        <p:spPr>
          <a:xfrm>
            <a:off x="781050" y="900113"/>
            <a:ext cx="7848600" cy="3931640"/>
          </a:xfrm>
        </p:spPr>
        <p:txBody>
          <a:bodyPr/>
          <a:lstStyle/>
          <a:p>
            <a:pPr>
              <a:buFont typeface="Arial" panose="020B0604020202020204" pitchFamily="34" charset="0"/>
              <a:buChar char="•"/>
            </a:pPr>
            <a:r>
              <a:rPr lang="en-GB" dirty="0"/>
              <a:t>After the 2018 election, it took 134 days before the government was in place. </a:t>
            </a:r>
          </a:p>
          <a:p>
            <a:pPr>
              <a:buFont typeface="Arial" panose="020B0604020202020204" pitchFamily="34" charset="0"/>
              <a:buChar char="•"/>
            </a:pPr>
            <a:endParaRPr lang="en-GB" dirty="0"/>
          </a:p>
          <a:p>
            <a:pPr>
              <a:buFont typeface="Arial" panose="020B0604020202020204" pitchFamily="34" charset="0"/>
              <a:buChar char="•"/>
            </a:pPr>
            <a:r>
              <a:rPr lang="en-GB" dirty="0"/>
              <a:t>Two-party government with the Social Democrats and the green party (MP) </a:t>
            </a:r>
          </a:p>
          <a:p>
            <a:pPr>
              <a:buFont typeface="Arial" panose="020B0604020202020204" pitchFamily="34" charset="0"/>
              <a:buChar char="•"/>
            </a:pPr>
            <a:endParaRPr lang="en-GB" dirty="0"/>
          </a:p>
          <a:p>
            <a:pPr>
              <a:buFont typeface="Arial" panose="020B0604020202020204" pitchFamily="34" charset="0"/>
              <a:buChar char="•"/>
            </a:pPr>
            <a:r>
              <a:rPr lang="en-GB" dirty="0"/>
              <a:t>The government was depending on an written agreement with the </a:t>
            </a:r>
            <a:r>
              <a:rPr lang="en-GB" dirty="0" err="1"/>
              <a:t>Center</a:t>
            </a:r>
            <a:r>
              <a:rPr lang="en-GB" dirty="0"/>
              <a:t> party and the Liberals containing 73 points. </a:t>
            </a:r>
          </a:p>
          <a:p>
            <a:endParaRPr lang="en-GB" dirty="0"/>
          </a:p>
          <a:p>
            <a:r>
              <a:rPr lang="en-GB" dirty="0"/>
              <a:t>One section dealt with the school:</a:t>
            </a:r>
            <a:endParaRPr lang="sv-SE" dirty="0"/>
          </a:p>
          <a:p>
            <a:r>
              <a:rPr lang="en-GB" dirty="0"/>
              <a:t> </a:t>
            </a:r>
            <a:endParaRPr lang="sv-SE" dirty="0"/>
          </a:p>
        </p:txBody>
      </p:sp>
    </p:spTree>
    <p:extLst>
      <p:ext uri="{BB962C8B-B14F-4D97-AF65-F5344CB8AC3E}">
        <p14:creationId xmlns:p14="http://schemas.microsoft.com/office/powerpoint/2010/main" val="2109703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893928-C67D-49D4-8409-8B476C07DD10}"/>
              </a:ext>
            </a:extLst>
          </p:cNvPr>
          <p:cNvSpPr>
            <a:spLocks noGrp="1"/>
          </p:cNvSpPr>
          <p:nvPr>
            <p:ph type="title"/>
          </p:nvPr>
        </p:nvSpPr>
        <p:spPr>
          <a:xfrm>
            <a:off x="647700" y="324532"/>
            <a:ext cx="7848600" cy="416831"/>
          </a:xfrm>
        </p:spPr>
        <p:txBody>
          <a:bodyPr/>
          <a:lstStyle/>
          <a:p>
            <a:r>
              <a:rPr lang="sv-SE" sz="2000" dirty="0"/>
              <a:t>The </a:t>
            </a:r>
            <a:r>
              <a:rPr lang="sv-SE" sz="2000" dirty="0" err="1"/>
              <a:t>January</a:t>
            </a:r>
            <a:r>
              <a:rPr lang="sv-SE" sz="2000" dirty="0"/>
              <a:t> </a:t>
            </a:r>
            <a:r>
              <a:rPr lang="sv-SE" sz="2000" dirty="0" err="1"/>
              <a:t>Agreement</a:t>
            </a:r>
            <a:r>
              <a:rPr lang="sv-SE" sz="2000" dirty="0"/>
              <a:t>: </a:t>
            </a:r>
            <a:r>
              <a:rPr lang="sv-SE" sz="2000" dirty="0" err="1"/>
              <a:t>examples</a:t>
            </a:r>
            <a:r>
              <a:rPr lang="sv-SE" sz="2000" dirty="0"/>
              <a:t> on </a:t>
            </a:r>
            <a:r>
              <a:rPr lang="sv-SE" sz="2000" dirty="0" err="1"/>
              <a:t>education</a:t>
            </a:r>
            <a:endParaRPr lang="sv-SE" sz="2000" dirty="0"/>
          </a:p>
        </p:txBody>
      </p:sp>
      <p:sp>
        <p:nvSpPr>
          <p:cNvPr id="3" name="Platshållare för innehåll 2">
            <a:extLst>
              <a:ext uri="{FF2B5EF4-FFF2-40B4-BE49-F238E27FC236}">
                <a16:creationId xmlns:a16="http://schemas.microsoft.com/office/drawing/2014/main" id="{812291D2-4540-4FCE-B36B-9877BC8055FD}"/>
              </a:ext>
            </a:extLst>
          </p:cNvPr>
          <p:cNvSpPr>
            <a:spLocks noGrp="1"/>
          </p:cNvSpPr>
          <p:nvPr>
            <p:ph idx="1"/>
          </p:nvPr>
        </p:nvSpPr>
        <p:spPr>
          <a:xfrm>
            <a:off x="723900" y="982663"/>
            <a:ext cx="7848600" cy="3845462"/>
          </a:xfrm>
        </p:spPr>
        <p:txBody>
          <a:bodyPr/>
          <a:lstStyle/>
          <a:p>
            <a:pPr>
              <a:buFont typeface="Arial" panose="020B0604020202020204" pitchFamily="34" charset="0"/>
              <a:buChar char="•"/>
            </a:pPr>
            <a:r>
              <a:rPr lang="en-GB" sz="1600" dirty="0"/>
              <a:t>Reforms of the grading system in the upper secondary school: from one grade per course to one grade per subject. The grading system of today is giving unfairly high weight to lower results and to low weight to the knowledge development of the students.</a:t>
            </a:r>
          </a:p>
          <a:p>
            <a:pPr>
              <a:buFont typeface="Arial" panose="020B0604020202020204" pitchFamily="34" charset="0"/>
              <a:buChar char="•"/>
            </a:pPr>
            <a:endParaRPr lang="sv-SE" sz="1600" dirty="0"/>
          </a:p>
          <a:p>
            <a:pPr>
              <a:buFont typeface="Arial" panose="020B0604020202020204" pitchFamily="34" charset="0"/>
              <a:buChar char="•"/>
            </a:pPr>
            <a:r>
              <a:rPr lang="en-GB" sz="1600" dirty="0"/>
              <a:t> Strengthened inspection of the quality of schools and more powerful opportunities for the public sector to close schools that do not work.</a:t>
            </a:r>
          </a:p>
          <a:p>
            <a:pPr>
              <a:buFont typeface="Arial" panose="020B0604020202020204" pitchFamily="34" charset="0"/>
              <a:buChar char="•"/>
            </a:pPr>
            <a:endParaRPr lang="sv-SE" sz="1600" dirty="0"/>
          </a:p>
          <a:p>
            <a:pPr>
              <a:buFont typeface="Arial" panose="020B0604020202020204" pitchFamily="34" charset="0"/>
              <a:buChar char="•"/>
            </a:pPr>
            <a:r>
              <a:rPr lang="en-GB" sz="1600" dirty="0"/>
              <a:t> “Newly arrived children shall be entitled to a compulsory language preschool from the age of three with at least 15 hours a week (within the framework of the regular preschool).” The government is now presenting reforms of how to increase the preschool participation. </a:t>
            </a:r>
            <a:endParaRPr lang="sv-SE" sz="1600" dirty="0"/>
          </a:p>
          <a:p>
            <a:endParaRPr lang="sv-SE" dirty="0"/>
          </a:p>
        </p:txBody>
      </p:sp>
    </p:spTree>
    <p:extLst>
      <p:ext uri="{BB962C8B-B14F-4D97-AF65-F5344CB8AC3E}">
        <p14:creationId xmlns:p14="http://schemas.microsoft.com/office/powerpoint/2010/main" val="3314881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461CDC-78F2-4CA1-91B0-E3282CEC25CE}"/>
              </a:ext>
            </a:extLst>
          </p:cNvPr>
          <p:cNvSpPr>
            <a:spLocks noGrp="1"/>
          </p:cNvSpPr>
          <p:nvPr>
            <p:ph type="title"/>
          </p:nvPr>
        </p:nvSpPr>
        <p:spPr>
          <a:xfrm>
            <a:off x="838200" y="261967"/>
            <a:ext cx="7848600" cy="724608"/>
          </a:xfrm>
        </p:spPr>
        <p:txBody>
          <a:bodyPr/>
          <a:lstStyle/>
          <a:p>
            <a:r>
              <a:rPr lang="en-GB" sz="2000" dirty="0"/>
              <a:t>Bild 4 Legislation from idea to decision</a:t>
            </a:r>
            <a:br>
              <a:rPr lang="sv-SE" sz="2000" dirty="0"/>
            </a:br>
            <a:endParaRPr lang="sv-SE" sz="2000" dirty="0"/>
          </a:p>
        </p:txBody>
      </p:sp>
      <p:sp>
        <p:nvSpPr>
          <p:cNvPr id="3" name="Platshållare för innehåll 2">
            <a:extLst>
              <a:ext uri="{FF2B5EF4-FFF2-40B4-BE49-F238E27FC236}">
                <a16:creationId xmlns:a16="http://schemas.microsoft.com/office/drawing/2014/main" id="{42366669-DCE5-4C40-A27C-E122C741B6EC}"/>
              </a:ext>
            </a:extLst>
          </p:cNvPr>
          <p:cNvSpPr>
            <a:spLocks noGrp="1"/>
          </p:cNvSpPr>
          <p:nvPr>
            <p:ph idx="1"/>
          </p:nvPr>
        </p:nvSpPr>
        <p:spPr>
          <a:xfrm>
            <a:off x="838200" y="1273108"/>
            <a:ext cx="7848600" cy="2602045"/>
          </a:xfrm>
        </p:spPr>
        <p:txBody>
          <a:bodyPr/>
          <a:lstStyle/>
          <a:p>
            <a:pPr>
              <a:buFont typeface="Arial" panose="020B0604020202020204" pitchFamily="34" charset="0"/>
              <a:buChar char="•"/>
            </a:pPr>
            <a:r>
              <a:rPr lang="en-GB" dirty="0"/>
              <a:t>Each party's congress decides on political guidelines to implement</a:t>
            </a:r>
            <a:endParaRPr lang="sv-SE" dirty="0"/>
          </a:p>
          <a:p>
            <a:pPr>
              <a:buFont typeface="Arial" panose="020B0604020202020204" pitchFamily="34" charset="0"/>
              <a:buChar char="•"/>
            </a:pPr>
            <a:endParaRPr lang="sv-SE" dirty="0"/>
          </a:p>
          <a:p>
            <a:pPr>
              <a:buFont typeface="Arial" panose="020B0604020202020204" pitchFamily="34" charset="0"/>
              <a:buChar char="•"/>
            </a:pPr>
            <a:r>
              <a:rPr lang="en-GB" dirty="0"/>
              <a:t>Most of the decisions start out as propositions from the government or suggestions from member of parliaments in opposition. </a:t>
            </a:r>
            <a:endParaRPr lang="sv-SE" dirty="0"/>
          </a:p>
          <a:p>
            <a:pPr>
              <a:buFont typeface="Arial" panose="020B0604020202020204" pitchFamily="34" charset="0"/>
              <a:buChar char="•"/>
            </a:pPr>
            <a:endParaRPr lang="sv-SE" dirty="0"/>
          </a:p>
          <a:p>
            <a:pPr>
              <a:buFont typeface="Arial" panose="020B0604020202020204" pitchFamily="34" charset="0"/>
              <a:buChar char="•"/>
            </a:pPr>
            <a:r>
              <a:rPr lang="en-GB" dirty="0"/>
              <a:t>Study visits, research and reception of stakeholders</a:t>
            </a:r>
            <a:endParaRPr lang="sv-SE" dirty="0"/>
          </a:p>
          <a:p>
            <a:endParaRPr lang="sv-SE" dirty="0"/>
          </a:p>
        </p:txBody>
      </p:sp>
    </p:spTree>
    <p:extLst>
      <p:ext uri="{BB962C8B-B14F-4D97-AF65-F5344CB8AC3E}">
        <p14:creationId xmlns:p14="http://schemas.microsoft.com/office/powerpoint/2010/main" val="3179547850"/>
      </p:ext>
    </p:extLst>
  </p:cSld>
  <p:clrMapOvr>
    <a:masterClrMapping/>
  </p:clrMapOvr>
</p:sld>
</file>

<file path=ppt/theme/theme1.xml><?xml version="1.0" encoding="utf-8"?>
<a:theme xmlns:a="http://schemas.openxmlformats.org/drawingml/2006/main" name="Standardformgivning">
  <a:themeElements>
    <a:clrScheme name="Standardformgivning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000000"/>
      </a:folHlink>
    </a:clrScheme>
    <a:fontScheme name="Standardformgivning">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40000"/>
          </a:spcBef>
          <a:spcAft>
            <a:spcPct val="0"/>
          </a:spcAft>
          <a:buClrTx/>
          <a:buSzTx/>
          <a:buFontTx/>
          <a:buNone/>
          <a:tabLst/>
          <a:defRPr kumimoji="0" lang="sv-SE" sz="1100" b="0" i="0" u="none" strike="noStrike" cap="none" normalizeH="0" baseline="0">
            <a:ln>
              <a:noFill/>
            </a:ln>
            <a:solidFill>
              <a:schemeClr val="tx1"/>
            </a:solidFill>
            <a:effectLst/>
            <a:latin typeface="GillSans Pro for Riksdagen Md" charset="0"/>
            <a:ea typeface="Arial"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40000"/>
          </a:spcBef>
          <a:spcAft>
            <a:spcPct val="0"/>
          </a:spcAft>
          <a:buClrTx/>
          <a:buSzTx/>
          <a:buFontTx/>
          <a:buNone/>
          <a:tabLst/>
          <a:defRPr kumimoji="0" lang="sv-SE" sz="1100" b="0" i="0" u="none" strike="noStrike" cap="none" normalizeH="0" baseline="0">
            <a:ln>
              <a:noFill/>
            </a:ln>
            <a:solidFill>
              <a:schemeClr val="tx1"/>
            </a:solidFill>
            <a:effectLst/>
            <a:latin typeface="GillSans Pro for Riksdagen Md" charset="0"/>
            <a:ea typeface="Arial" charset="0"/>
            <a:cs typeface="Arial" charset="0"/>
          </a:defRPr>
        </a:defPPr>
      </a:lstStyle>
    </a:lnDef>
  </a:objectDefaults>
  <a:extraClrSchemeLst>
    <a:extraClrScheme>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formgivn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formgivn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formgivn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formgivn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formgivn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formgivn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formgivn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formgivn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formgivn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formgivn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formgivn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tandardformgivning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Riksdagen 16-9" id="{AD482ECC-EA56-1B49-B35F-A58DA463C702}" vid="{85BC0E20-ECDE-4A46-B34A-65BF90AA4399}"/>
    </a:ext>
  </a:ext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9A5812EC654640AAF0FBDB42E081DB" ma:contentTypeVersion="13" ma:contentTypeDescription="Crée un document." ma:contentTypeScope="" ma:versionID="91014088a579cc26c0110913aad0ce8a">
  <xsd:schema xmlns:xsd="http://www.w3.org/2001/XMLSchema" xmlns:xs="http://www.w3.org/2001/XMLSchema" xmlns:p="http://schemas.microsoft.com/office/2006/metadata/properties" xmlns:ns2="ca8b9c18-5e1d-46e5-9d1a-4e2a3224a5d3" xmlns:ns3="597f0e91-a424-40e7-b159-919cd36229ca" targetNamespace="http://schemas.microsoft.com/office/2006/metadata/properties" ma:root="true" ma:fieldsID="41ebf7365258ef4b8b181ce2bb71b0c4" ns2:_="" ns3:_="">
    <xsd:import namespace="ca8b9c18-5e1d-46e5-9d1a-4e2a3224a5d3"/>
    <xsd:import namespace="597f0e91-a424-40e7-b159-919cd36229c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2:MediaServiceAutoKeyPoints" minOccurs="0"/>
                <xsd:element ref="ns2:MediaServiceKeyPoints"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8b9c18-5e1d-46e5-9d1a-4e2a3224a5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97f0e91-a424-40e7-b159-919cd36229ca" elementFormDefault="qualified">
    <xsd:import namespace="http://schemas.microsoft.com/office/2006/documentManagement/types"/>
    <xsd:import namespace="http://schemas.microsoft.com/office/infopath/2007/PartnerControls"/>
    <xsd:element name="SharedWithUsers" ma:index="19"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614D3B8-37FE-41EB-8D65-BBEFC1A3B542}"/>
</file>

<file path=customXml/itemProps2.xml><?xml version="1.0" encoding="utf-8"?>
<ds:datastoreItem xmlns:ds="http://schemas.openxmlformats.org/officeDocument/2006/customXml" ds:itemID="{243CD557-EFBD-453B-8019-257CF9112140}"/>
</file>

<file path=customXml/itemProps3.xml><?xml version="1.0" encoding="utf-8"?>
<ds:datastoreItem xmlns:ds="http://schemas.openxmlformats.org/officeDocument/2006/customXml" ds:itemID="{123798D5-6EA4-471D-80EA-7C288B2BB37B}"/>
</file>

<file path=docProps/app.xml><?xml version="1.0" encoding="utf-8"?>
<Properties xmlns="http://schemas.openxmlformats.org/officeDocument/2006/extended-properties" xmlns:vt="http://schemas.openxmlformats.org/officeDocument/2006/docPropsVTypes">
  <Template>Riksdagen Standardformat 16-9</Template>
  <TotalTime>18</TotalTime>
  <Words>391</Words>
  <Application>Microsoft Office PowerPoint</Application>
  <PresentationFormat>Anpassad</PresentationFormat>
  <Paragraphs>37</Paragraphs>
  <Slides>6</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6</vt:i4>
      </vt:variant>
    </vt:vector>
  </HeadingPairs>
  <TitlesOfParts>
    <vt:vector size="10" baseType="lpstr">
      <vt:lpstr>Arial</vt:lpstr>
      <vt:lpstr>Gill Sans for Riksdagen</vt:lpstr>
      <vt:lpstr>GillSans Pro for Riksdagen Md</vt:lpstr>
      <vt:lpstr>Standardformgivning</vt:lpstr>
      <vt:lpstr>The Committee on Education </vt:lpstr>
      <vt:lpstr>The Committee on Education </vt:lpstr>
      <vt:lpstr> Current issues spring 2022 </vt:lpstr>
      <vt:lpstr>The January Agreement</vt:lpstr>
      <vt:lpstr>The January Agreement: examples on education</vt:lpstr>
      <vt:lpstr>Bild 4 Legislation from idea to decision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Committee on Education</dc:title>
  <dc:creator>Peter Lindh</dc:creator>
  <cp:lastModifiedBy>Peter Lindh</cp:lastModifiedBy>
  <cp:revision>3</cp:revision>
  <dcterms:created xsi:type="dcterms:W3CDTF">2022-05-02T12:23:45Z</dcterms:created>
  <dcterms:modified xsi:type="dcterms:W3CDTF">2022-05-02T12:41:49Z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0x010100C99A5812EC654640AAF0FBDB42E081DB</vt:lpwstr>
  </property>
</Properties>
</file>